
<file path=[Content_Types].xml><?xml version="1.0" encoding="utf-8"?>
<Types xmlns="http://schemas.openxmlformats.org/package/2006/content-types">
  <Default Extension="jpeg" ContentType="image/jpeg"/>
  <Default Extension="jpg" ContentType="image/jpeg"/>
  <Default Extension="pdf" ContentType="application/pd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media/image11.jpg" ContentType="image/jpg"/>
  <Override PartName="/ppt/media/image12.jpg" ContentType="image/jpg"/>
  <Override PartName="/ppt/media/image13.jpg" ContentType="image/jpg"/>
  <Override PartName="/ppt/media/image14.jpg" ContentType="image/jpg"/>
  <Override PartName="/ppt/media/image15.jpg" ContentType="image/jpg"/>
  <Override PartName="/ppt/media/image16.jpg" ContentType="image/jpg"/>
  <Override PartName="/ppt/media/image17.jpg" ContentType="image/jpg"/>
  <Override PartName="/ppt/media/image18.jpg" ContentType="image/jpg"/>
  <Override PartName="/ppt/media/image19.jpg" ContentType="image/jpg"/>
  <Override PartName="/ppt/media/image23.jpg" ContentType="image/jpg"/>
  <Override PartName="/ppt/media/image24.jpg" ContentType="image/jpg"/>
  <Override PartName="/ppt/media/image25.jpg" ContentType="image/jpg"/>
  <Override PartName="/ppt/media/image26.jpg" ContentType="image/jpg"/>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81" r:id="rId5"/>
    <p:sldMasterId id="2147483705" r:id="rId6"/>
    <p:sldMasterId id="2147483714" r:id="rId7"/>
    <p:sldMasterId id="2147483729" r:id="rId8"/>
    <p:sldMasterId id="2147483745" r:id="rId9"/>
    <p:sldMasterId id="2147483756" r:id="rId10"/>
    <p:sldMasterId id="2147483771" r:id="rId11"/>
    <p:sldMasterId id="2147483786" r:id="rId12"/>
    <p:sldMasterId id="2147483850" r:id="rId13"/>
    <p:sldMasterId id="2147483861" r:id="rId14"/>
    <p:sldMasterId id="2147483874" r:id="rId15"/>
  </p:sldMasterIdLst>
  <p:notesMasterIdLst>
    <p:notesMasterId r:id="rId37"/>
  </p:notesMasterIdLst>
  <p:handoutMasterIdLst>
    <p:handoutMasterId r:id="rId38"/>
  </p:handoutMasterIdLst>
  <p:sldIdLst>
    <p:sldId id="541" r:id="rId16"/>
    <p:sldId id="558" r:id="rId17"/>
    <p:sldId id="905994982" r:id="rId18"/>
    <p:sldId id="444" r:id="rId19"/>
    <p:sldId id="543" r:id="rId20"/>
    <p:sldId id="265" r:id="rId21"/>
    <p:sldId id="513" r:id="rId22"/>
    <p:sldId id="905994980" r:id="rId23"/>
    <p:sldId id="257" r:id="rId24"/>
    <p:sldId id="353" r:id="rId25"/>
    <p:sldId id="789" r:id="rId26"/>
    <p:sldId id="793" r:id="rId27"/>
    <p:sldId id="792" r:id="rId28"/>
    <p:sldId id="800" r:id="rId29"/>
    <p:sldId id="799" r:id="rId30"/>
    <p:sldId id="788" r:id="rId31"/>
    <p:sldId id="354" r:id="rId32"/>
    <p:sldId id="796" r:id="rId33"/>
    <p:sldId id="791" r:id="rId34"/>
    <p:sldId id="790" r:id="rId35"/>
    <p:sldId id="905994981" r:id="rId36"/>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EA9775E-6C2F-4815-A1D5-BE8C9B255C34}">
          <p14:sldIdLst>
            <p14:sldId id="541"/>
            <p14:sldId id="558"/>
            <p14:sldId id="905994982"/>
            <p14:sldId id="444"/>
            <p14:sldId id="543"/>
            <p14:sldId id="265"/>
            <p14:sldId id="513"/>
            <p14:sldId id="905994980"/>
            <p14:sldId id="257"/>
            <p14:sldId id="353"/>
            <p14:sldId id="789"/>
            <p14:sldId id="793"/>
            <p14:sldId id="792"/>
            <p14:sldId id="800"/>
            <p14:sldId id="799"/>
            <p14:sldId id="788"/>
            <p14:sldId id="354"/>
            <p14:sldId id="796"/>
            <p14:sldId id="791"/>
            <p14:sldId id="790"/>
            <p14:sldId id="905994981"/>
          </p14:sldIdLst>
        </p14:section>
        <p14:section name="Q&amp;A and Closing" id="{6B6B965A-F842-43B4-BB97-50ACCCD6B0BC}">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A3E0"/>
    <a:srgbClr val="0046A6"/>
    <a:srgbClr val="0076DE"/>
    <a:srgbClr val="012C7A"/>
    <a:srgbClr val="012674"/>
    <a:srgbClr val="C6E81D"/>
    <a:srgbClr val="808080"/>
    <a:srgbClr val="E9EDF4"/>
    <a:srgbClr val="000066"/>
    <a:srgbClr val="B9F0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E35F08-DD69-4D9E-A5EE-51215B82704F}" v="15" dt="2020-04-21T17:41:39.5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369"/>
    <p:restoredTop sz="94699"/>
  </p:normalViewPr>
  <p:slideViewPr>
    <p:cSldViewPr snapToGrid="0">
      <p:cViewPr varScale="1">
        <p:scale>
          <a:sx n="81" d="100"/>
          <a:sy n="81" d="100"/>
        </p:scale>
        <p:origin x="223" y="41"/>
      </p:cViewPr>
      <p:guideLst>
        <p:guide orient="horz" pos="2160"/>
        <p:guide pos="3840"/>
      </p:guideLst>
    </p:cSldViewPr>
  </p:slideViewPr>
  <p:notesTextViewPr>
    <p:cViewPr>
      <p:scale>
        <a:sx n="1" d="1"/>
        <a:sy n="1" d="1"/>
      </p:scale>
      <p:origin x="0" y="0"/>
    </p:cViewPr>
  </p:notesTextViewPr>
  <p:sorterViewPr>
    <p:cViewPr varScale="1">
      <p:scale>
        <a:sx n="1" d="1"/>
        <a:sy n="1" d="1"/>
      </p:scale>
      <p:origin x="0" y="-686"/>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udia Ellison" userId="8a9f4624304f6f37" providerId="LiveId" clId="{0AE35F08-DD69-4D9E-A5EE-51215B82704F}"/>
    <pc:docChg chg="addSld delSld modSld modSection">
      <pc:chgData name="Claudia Ellison" userId="8a9f4624304f6f37" providerId="LiveId" clId="{0AE35F08-DD69-4D9E-A5EE-51215B82704F}" dt="2020-04-21T17:41:33.084" v="1" actId="2696"/>
      <pc:docMkLst>
        <pc:docMk/>
      </pc:docMkLst>
      <pc:sldChg chg="add">
        <pc:chgData name="Claudia Ellison" userId="8a9f4624304f6f37" providerId="LiveId" clId="{0AE35F08-DD69-4D9E-A5EE-51215B82704F}" dt="2020-04-21T17:41:28.834" v="0"/>
        <pc:sldMkLst>
          <pc:docMk/>
          <pc:sldMk cId="4033230538" sldId="265"/>
        </pc:sldMkLst>
      </pc:sldChg>
      <pc:sldChg chg="del">
        <pc:chgData name="Claudia Ellison" userId="8a9f4624304f6f37" providerId="LiveId" clId="{0AE35F08-DD69-4D9E-A5EE-51215B82704F}" dt="2020-04-21T17:41:33.084" v="1" actId="2696"/>
        <pc:sldMkLst>
          <pc:docMk/>
          <pc:sldMk cId="2652771738" sldId="862"/>
        </pc:sldMkLst>
      </pc:sldChg>
    </pc:docChg>
  </pc:docChgLst>
  <pc:docChgLst>
    <pc:chgData name="Claudia Ellison" userId="8a9f4624304f6f37" providerId="LiveId" clId="{12D99920-71BD-4F31-BF69-22F93941368D}"/>
    <pc:docChg chg="custSel addSld delSld modSld delMainMaster modSection">
      <pc:chgData name="Claudia Ellison" userId="8a9f4624304f6f37" providerId="LiveId" clId="{12D99920-71BD-4F31-BF69-22F93941368D}" dt="2020-04-21T15:26:22.437" v="314" actId="14100"/>
      <pc:docMkLst>
        <pc:docMk/>
      </pc:docMkLst>
      <pc:sldChg chg="add del">
        <pc:chgData name="Claudia Ellison" userId="8a9f4624304f6f37" providerId="LiveId" clId="{12D99920-71BD-4F31-BF69-22F93941368D}" dt="2020-04-21T15:25:45.427" v="311" actId="2696"/>
        <pc:sldMkLst>
          <pc:docMk/>
          <pc:sldMk cId="4169200872" sldId="256"/>
        </pc:sldMkLst>
      </pc:sldChg>
      <pc:sldChg chg="add">
        <pc:chgData name="Claudia Ellison" userId="8a9f4624304f6f37" providerId="LiveId" clId="{12D99920-71BD-4F31-BF69-22F93941368D}" dt="2020-04-21T15:22:40.503" v="292"/>
        <pc:sldMkLst>
          <pc:docMk/>
          <pc:sldMk cId="2439761180" sldId="257"/>
        </pc:sldMkLst>
      </pc:sldChg>
      <pc:sldChg chg="add">
        <pc:chgData name="Claudia Ellison" userId="8a9f4624304f6f37" providerId="LiveId" clId="{12D99920-71BD-4F31-BF69-22F93941368D}" dt="2020-04-21T13:44:28.902" v="1"/>
        <pc:sldMkLst>
          <pc:docMk/>
          <pc:sldMk cId="15226077" sldId="353"/>
        </pc:sldMkLst>
      </pc:sldChg>
      <pc:sldChg chg="add">
        <pc:chgData name="Claudia Ellison" userId="8a9f4624304f6f37" providerId="LiveId" clId="{12D99920-71BD-4F31-BF69-22F93941368D}" dt="2020-04-21T13:44:28.902" v="1"/>
        <pc:sldMkLst>
          <pc:docMk/>
          <pc:sldMk cId="3809712818" sldId="354"/>
        </pc:sldMkLst>
      </pc:sldChg>
      <pc:sldChg chg="modSp">
        <pc:chgData name="Claudia Ellison" userId="8a9f4624304f6f37" providerId="LiveId" clId="{12D99920-71BD-4F31-BF69-22F93941368D}" dt="2020-04-21T13:48:24.335" v="105" actId="20577"/>
        <pc:sldMkLst>
          <pc:docMk/>
          <pc:sldMk cId="2622195001" sldId="541"/>
        </pc:sldMkLst>
        <pc:spChg chg="mod">
          <ac:chgData name="Claudia Ellison" userId="8a9f4624304f6f37" providerId="LiveId" clId="{12D99920-71BD-4F31-BF69-22F93941368D}" dt="2020-04-21T13:48:24.335" v="105" actId="20577"/>
          <ac:spMkLst>
            <pc:docMk/>
            <pc:sldMk cId="2622195001" sldId="541"/>
            <ac:spMk id="2" creationId="{F87AF11E-564C-46F1-9A12-E3CEA582EC2C}"/>
          </ac:spMkLst>
        </pc:spChg>
      </pc:sldChg>
      <pc:sldChg chg="modSp">
        <pc:chgData name="Claudia Ellison" userId="8a9f4624304f6f37" providerId="LiveId" clId="{12D99920-71BD-4F31-BF69-22F93941368D}" dt="2020-04-21T15:24:30.205" v="305"/>
        <pc:sldMkLst>
          <pc:docMk/>
          <pc:sldMk cId="2522659608" sldId="558"/>
        </pc:sldMkLst>
        <pc:spChg chg="mod">
          <ac:chgData name="Claudia Ellison" userId="8a9f4624304f6f37" providerId="LiveId" clId="{12D99920-71BD-4F31-BF69-22F93941368D}" dt="2020-04-21T15:24:30.205" v="305"/>
          <ac:spMkLst>
            <pc:docMk/>
            <pc:sldMk cId="2522659608" sldId="558"/>
            <ac:spMk id="3" creationId="{6B4E7B08-4CFB-4EE2-AC3E-2FD90D07A7C6}"/>
          </ac:spMkLst>
        </pc:spChg>
      </pc:sldChg>
      <pc:sldChg chg="add">
        <pc:chgData name="Claudia Ellison" userId="8a9f4624304f6f37" providerId="LiveId" clId="{12D99920-71BD-4F31-BF69-22F93941368D}" dt="2020-04-21T13:44:28.902" v="1"/>
        <pc:sldMkLst>
          <pc:docMk/>
          <pc:sldMk cId="1580467021" sldId="788"/>
        </pc:sldMkLst>
      </pc:sldChg>
      <pc:sldChg chg="add">
        <pc:chgData name="Claudia Ellison" userId="8a9f4624304f6f37" providerId="LiveId" clId="{12D99920-71BD-4F31-BF69-22F93941368D}" dt="2020-04-21T13:44:28.902" v="1"/>
        <pc:sldMkLst>
          <pc:docMk/>
          <pc:sldMk cId="1101588482" sldId="789"/>
        </pc:sldMkLst>
      </pc:sldChg>
      <pc:sldChg chg="add">
        <pc:chgData name="Claudia Ellison" userId="8a9f4624304f6f37" providerId="LiveId" clId="{12D99920-71BD-4F31-BF69-22F93941368D}" dt="2020-04-21T13:44:28.902" v="1"/>
        <pc:sldMkLst>
          <pc:docMk/>
          <pc:sldMk cId="2325205807" sldId="790"/>
        </pc:sldMkLst>
      </pc:sldChg>
      <pc:sldChg chg="add">
        <pc:chgData name="Claudia Ellison" userId="8a9f4624304f6f37" providerId="LiveId" clId="{12D99920-71BD-4F31-BF69-22F93941368D}" dt="2020-04-21T13:44:28.902" v="1"/>
        <pc:sldMkLst>
          <pc:docMk/>
          <pc:sldMk cId="1883293822" sldId="791"/>
        </pc:sldMkLst>
      </pc:sldChg>
      <pc:sldChg chg="add">
        <pc:chgData name="Claudia Ellison" userId="8a9f4624304f6f37" providerId="LiveId" clId="{12D99920-71BD-4F31-BF69-22F93941368D}" dt="2020-04-21T13:44:28.902" v="1"/>
        <pc:sldMkLst>
          <pc:docMk/>
          <pc:sldMk cId="238944371" sldId="792"/>
        </pc:sldMkLst>
      </pc:sldChg>
      <pc:sldChg chg="add">
        <pc:chgData name="Claudia Ellison" userId="8a9f4624304f6f37" providerId="LiveId" clId="{12D99920-71BD-4F31-BF69-22F93941368D}" dt="2020-04-21T13:44:28.902" v="1"/>
        <pc:sldMkLst>
          <pc:docMk/>
          <pc:sldMk cId="399166782" sldId="793"/>
        </pc:sldMkLst>
      </pc:sldChg>
      <pc:sldChg chg="add">
        <pc:chgData name="Claudia Ellison" userId="8a9f4624304f6f37" providerId="LiveId" clId="{12D99920-71BD-4F31-BF69-22F93941368D}" dt="2020-04-21T13:44:28.902" v="1"/>
        <pc:sldMkLst>
          <pc:docMk/>
          <pc:sldMk cId="3850772723" sldId="796"/>
        </pc:sldMkLst>
      </pc:sldChg>
      <pc:sldChg chg="add">
        <pc:chgData name="Claudia Ellison" userId="8a9f4624304f6f37" providerId="LiveId" clId="{12D99920-71BD-4F31-BF69-22F93941368D}" dt="2020-04-21T13:44:28.902" v="1"/>
        <pc:sldMkLst>
          <pc:docMk/>
          <pc:sldMk cId="1607613881" sldId="799"/>
        </pc:sldMkLst>
      </pc:sldChg>
      <pc:sldChg chg="add">
        <pc:chgData name="Claudia Ellison" userId="8a9f4624304f6f37" providerId="LiveId" clId="{12D99920-71BD-4F31-BF69-22F93941368D}" dt="2020-04-21T13:44:28.902" v="1"/>
        <pc:sldMkLst>
          <pc:docMk/>
          <pc:sldMk cId="2089595329" sldId="800"/>
        </pc:sldMkLst>
      </pc:sldChg>
      <pc:sldChg chg="add del">
        <pc:chgData name="Claudia Ellison" userId="8a9f4624304f6f37" providerId="LiveId" clId="{12D99920-71BD-4F31-BF69-22F93941368D}" dt="2020-04-21T15:25:43.192" v="310" actId="2696"/>
        <pc:sldMkLst>
          <pc:docMk/>
          <pc:sldMk cId="1523829837" sldId="991"/>
        </pc:sldMkLst>
      </pc:sldChg>
      <pc:sldChg chg="del">
        <pc:chgData name="Claudia Ellison" userId="8a9f4624304f6f37" providerId="LiveId" clId="{12D99920-71BD-4F31-BF69-22F93941368D}" dt="2020-04-21T15:25:09.358" v="307" actId="2696"/>
        <pc:sldMkLst>
          <pc:docMk/>
          <pc:sldMk cId="3460415912" sldId="991"/>
        </pc:sldMkLst>
      </pc:sldChg>
      <pc:sldChg chg="del">
        <pc:chgData name="Claudia Ellison" userId="8a9f4624304f6f37" providerId="LiveId" clId="{12D99920-71BD-4F31-BF69-22F93941368D}" dt="2020-04-21T15:23:05.186" v="295" actId="2696"/>
        <pc:sldMkLst>
          <pc:docMk/>
          <pc:sldMk cId="4167211257" sldId="1947"/>
        </pc:sldMkLst>
      </pc:sldChg>
      <pc:sldChg chg="del">
        <pc:chgData name="Claudia Ellison" userId="8a9f4624304f6f37" providerId="LiveId" clId="{12D99920-71BD-4F31-BF69-22F93941368D}" dt="2020-04-21T13:43:46.860" v="0" actId="2696"/>
        <pc:sldMkLst>
          <pc:docMk/>
          <pc:sldMk cId="54514905" sldId="1949"/>
        </pc:sldMkLst>
      </pc:sldChg>
      <pc:sldChg chg="del">
        <pc:chgData name="Claudia Ellison" userId="8a9f4624304f6f37" providerId="LiveId" clId="{12D99920-71BD-4F31-BF69-22F93941368D}" dt="2020-04-21T15:22:47.321" v="293" actId="2696"/>
        <pc:sldMkLst>
          <pc:docMk/>
          <pc:sldMk cId="2230783788" sldId="1976"/>
        </pc:sldMkLst>
      </pc:sldChg>
      <pc:sldChg chg="modSp add">
        <pc:chgData name="Claudia Ellison" userId="8a9f4624304f6f37" providerId="LiveId" clId="{12D99920-71BD-4F31-BF69-22F93941368D}" dt="2020-04-21T13:57:22.116" v="291" actId="20577"/>
        <pc:sldMkLst>
          <pc:docMk/>
          <pc:sldMk cId="2288041243" sldId="905994980"/>
        </pc:sldMkLst>
        <pc:spChg chg="mod">
          <ac:chgData name="Claudia Ellison" userId="8a9f4624304f6f37" providerId="LiveId" clId="{12D99920-71BD-4F31-BF69-22F93941368D}" dt="2020-04-21T13:57:22.116" v="291" actId="20577"/>
          <ac:spMkLst>
            <pc:docMk/>
            <pc:sldMk cId="2288041243" sldId="905994980"/>
            <ac:spMk id="7" creationId="{C152BC00-CFB6-40CD-BDAC-03FB761DDD68}"/>
          </ac:spMkLst>
        </pc:spChg>
      </pc:sldChg>
      <pc:sldChg chg="add">
        <pc:chgData name="Claudia Ellison" userId="8a9f4624304f6f37" providerId="LiveId" clId="{12D99920-71BD-4F31-BF69-22F93941368D}" dt="2020-04-21T15:22:59.102" v="294"/>
        <pc:sldMkLst>
          <pc:docMk/>
          <pc:sldMk cId="1383041806" sldId="905994981"/>
        </pc:sldMkLst>
      </pc:sldChg>
      <pc:sldChg chg="modSp add">
        <pc:chgData name="Claudia Ellison" userId="8a9f4624304f6f37" providerId="LiveId" clId="{12D99920-71BD-4F31-BF69-22F93941368D}" dt="2020-04-21T15:26:22.437" v="314" actId="14100"/>
        <pc:sldMkLst>
          <pc:docMk/>
          <pc:sldMk cId="2031276277" sldId="905994982"/>
        </pc:sldMkLst>
        <pc:picChg chg="mod">
          <ac:chgData name="Claudia Ellison" userId="8a9f4624304f6f37" providerId="LiveId" clId="{12D99920-71BD-4F31-BF69-22F93941368D}" dt="2020-04-21T15:26:22.437" v="314" actId="14100"/>
          <ac:picMkLst>
            <pc:docMk/>
            <pc:sldMk cId="2031276277" sldId="905994982"/>
            <ac:picMk id="9" creationId="{FDED8D9E-E016-4C50-9792-31F5A3B0E208}"/>
          </ac:picMkLst>
        </pc:picChg>
      </pc:sldChg>
      <pc:sldMasterChg chg="del delSldLayout">
        <pc:chgData name="Claudia Ellison" userId="8a9f4624304f6f37" providerId="LiveId" clId="{12D99920-71BD-4F31-BF69-22F93941368D}" dt="2020-04-21T15:23:05.186" v="295" actId="2696"/>
        <pc:sldMasterMkLst>
          <pc:docMk/>
          <pc:sldMasterMk cId="2878130197" sldId="2147483830"/>
        </pc:sldMasterMkLst>
        <pc:sldLayoutChg chg="del">
          <pc:chgData name="Claudia Ellison" userId="8a9f4624304f6f37" providerId="LiveId" clId="{12D99920-71BD-4F31-BF69-22F93941368D}" dt="2020-04-21T15:23:05.186" v="295" actId="2696"/>
          <pc:sldLayoutMkLst>
            <pc:docMk/>
            <pc:sldMasterMk cId="2878130197" sldId="2147483830"/>
            <pc:sldLayoutMk cId="285723800" sldId="2147483831"/>
          </pc:sldLayoutMkLst>
        </pc:sldLayoutChg>
        <pc:sldLayoutChg chg="del">
          <pc:chgData name="Claudia Ellison" userId="8a9f4624304f6f37" providerId="LiveId" clId="{12D99920-71BD-4F31-BF69-22F93941368D}" dt="2020-04-21T15:23:05.186" v="295" actId="2696"/>
          <pc:sldLayoutMkLst>
            <pc:docMk/>
            <pc:sldMasterMk cId="2878130197" sldId="2147483830"/>
            <pc:sldLayoutMk cId="2783346369" sldId="2147483832"/>
          </pc:sldLayoutMkLst>
        </pc:sldLayoutChg>
        <pc:sldLayoutChg chg="del">
          <pc:chgData name="Claudia Ellison" userId="8a9f4624304f6f37" providerId="LiveId" clId="{12D99920-71BD-4F31-BF69-22F93941368D}" dt="2020-04-21T15:23:05.186" v="295" actId="2696"/>
          <pc:sldLayoutMkLst>
            <pc:docMk/>
            <pc:sldMasterMk cId="2878130197" sldId="2147483830"/>
            <pc:sldLayoutMk cId="1312297797" sldId="2147483833"/>
          </pc:sldLayoutMkLst>
        </pc:sldLayoutChg>
        <pc:sldLayoutChg chg="del">
          <pc:chgData name="Claudia Ellison" userId="8a9f4624304f6f37" providerId="LiveId" clId="{12D99920-71BD-4F31-BF69-22F93941368D}" dt="2020-04-21T15:23:05.186" v="295" actId="2696"/>
          <pc:sldLayoutMkLst>
            <pc:docMk/>
            <pc:sldMasterMk cId="2878130197" sldId="2147483830"/>
            <pc:sldLayoutMk cId="949429145" sldId="2147483834"/>
          </pc:sldLayoutMkLst>
        </pc:sldLayoutChg>
        <pc:sldLayoutChg chg="del">
          <pc:chgData name="Claudia Ellison" userId="8a9f4624304f6f37" providerId="LiveId" clId="{12D99920-71BD-4F31-BF69-22F93941368D}" dt="2020-04-21T15:23:05.186" v="295" actId="2696"/>
          <pc:sldLayoutMkLst>
            <pc:docMk/>
            <pc:sldMasterMk cId="2878130197" sldId="2147483830"/>
            <pc:sldLayoutMk cId="3231726094" sldId="2147483835"/>
          </pc:sldLayoutMkLst>
        </pc:sldLayoutChg>
        <pc:sldLayoutChg chg="del">
          <pc:chgData name="Claudia Ellison" userId="8a9f4624304f6f37" providerId="LiveId" clId="{12D99920-71BD-4F31-BF69-22F93941368D}" dt="2020-04-21T15:23:05.186" v="295" actId="2696"/>
          <pc:sldLayoutMkLst>
            <pc:docMk/>
            <pc:sldMasterMk cId="2878130197" sldId="2147483830"/>
            <pc:sldLayoutMk cId="2838374517" sldId="2147483836"/>
          </pc:sldLayoutMkLst>
        </pc:sldLayoutChg>
        <pc:sldLayoutChg chg="del">
          <pc:chgData name="Claudia Ellison" userId="8a9f4624304f6f37" providerId="LiveId" clId="{12D99920-71BD-4F31-BF69-22F93941368D}" dt="2020-04-21T15:23:05.186" v="295" actId="2696"/>
          <pc:sldLayoutMkLst>
            <pc:docMk/>
            <pc:sldMasterMk cId="2878130197" sldId="2147483830"/>
            <pc:sldLayoutMk cId="3083313613" sldId="2147483837"/>
          </pc:sldLayoutMkLst>
        </pc:sldLayoutChg>
        <pc:sldLayoutChg chg="del">
          <pc:chgData name="Claudia Ellison" userId="8a9f4624304f6f37" providerId="LiveId" clId="{12D99920-71BD-4F31-BF69-22F93941368D}" dt="2020-04-21T15:23:05.186" v="295" actId="2696"/>
          <pc:sldLayoutMkLst>
            <pc:docMk/>
            <pc:sldMasterMk cId="2878130197" sldId="2147483830"/>
            <pc:sldLayoutMk cId="3566207728" sldId="2147483838"/>
          </pc:sldLayoutMkLst>
        </pc:sldLayoutChg>
        <pc:sldLayoutChg chg="del">
          <pc:chgData name="Claudia Ellison" userId="8a9f4624304f6f37" providerId="LiveId" clId="{12D99920-71BD-4F31-BF69-22F93941368D}" dt="2020-04-21T15:23:05.186" v="295" actId="2696"/>
          <pc:sldLayoutMkLst>
            <pc:docMk/>
            <pc:sldMasterMk cId="2878130197" sldId="2147483830"/>
            <pc:sldLayoutMk cId="2421521182" sldId="2147483839"/>
          </pc:sldLayoutMkLst>
        </pc:sldLayoutChg>
        <pc:sldLayoutChg chg="del">
          <pc:chgData name="Claudia Ellison" userId="8a9f4624304f6f37" providerId="LiveId" clId="{12D99920-71BD-4F31-BF69-22F93941368D}" dt="2020-04-21T15:23:05.186" v="295" actId="2696"/>
          <pc:sldLayoutMkLst>
            <pc:docMk/>
            <pc:sldMasterMk cId="2878130197" sldId="2147483830"/>
            <pc:sldLayoutMk cId="3324049975" sldId="2147483840"/>
          </pc:sldLayoutMkLst>
        </pc:sldLayoutChg>
        <pc:sldLayoutChg chg="del">
          <pc:chgData name="Claudia Ellison" userId="8a9f4624304f6f37" providerId="LiveId" clId="{12D99920-71BD-4F31-BF69-22F93941368D}" dt="2020-04-21T15:23:05.186" v="295" actId="2696"/>
          <pc:sldLayoutMkLst>
            <pc:docMk/>
            <pc:sldMasterMk cId="2878130197" sldId="2147483830"/>
            <pc:sldLayoutMk cId="224753434" sldId="2147483841"/>
          </pc:sldLayoutMkLst>
        </pc:sldLayoutChg>
        <pc:sldLayoutChg chg="del">
          <pc:chgData name="Claudia Ellison" userId="8a9f4624304f6f37" providerId="LiveId" clId="{12D99920-71BD-4F31-BF69-22F93941368D}" dt="2020-04-21T15:23:05.186" v="295" actId="2696"/>
          <pc:sldLayoutMkLst>
            <pc:docMk/>
            <pc:sldMasterMk cId="2878130197" sldId="2147483830"/>
            <pc:sldLayoutMk cId="2298510844" sldId="2147483842"/>
          </pc:sldLayoutMkLst>
        </pc:sldLayoutChg>
        <pc:sldLayoutChg chg="del">
          <pc:chgData name="Claudia Ellison" userId="8a9f4624304f6f37" providerId="LiveId" clId="{12D99920-71BD-4F31-BF69-22F93941368D}" dt="2020-04-21T15:23:05.186" v="295" actId="2696"/>
          <pc:sldLayoutMkLst>
            <pc:docMk/>
            <pc:sldMasterMk cId="2878130197" sldId="2147483830"/>
            <pc:sldLayoutMk cId="3906929350" sldId="2147483843"/>
          </pc:sldLayoutMkLst>
        </pc:sldLayoutChg>
        <pc:sldLayoutChg chg="del">
          <pc:chgData name="Claudia Ellison" userId="8a9f4624304f6f37" providerId="LiveId" clId="{12D99920-71BD-4F31-BF69-22F93941368D}" dt="2020-04-21T15:23:05.186" v="295" actId="2696"/>
          <pc:sldLayoutMkLst>
            <pc:docMk/>
            <pc:sldMasterMk cId="2878130197" sldId="2147483830"/>
            <pc:sldLayoutMk cId="2370616398" sldId="2147483844"/>
          </pc:sldLayoutMkLst>
        </pc:sldLayoutChg>
        <pc:sldLayoutChg chg="del">
          <pc:chgData name="Claudia Ellison" userId="8a9f4624304f6f37" providerId="LiveId" clId="{12D99920-71BD-4F31-BF69-22F93941368D}" dt="2020-04-21T15:23:05.186" v="295" actId="2696"/>
          <pc:sldLayoutMkLst>
            <pc:docMk/>
            <pc:sldMasterMk cId="2878130197" sldId="2147483830"/>
            <pc:sldLayoutMk cId="3164026925" sldId="2147483845"/>
          </pc:sldLayoutMkLst>
        </pc:sldLayoutChg>
        <pc:sldLayoutChg chg="del">
          <pc:chgData name="Claudia Ellison" userId="8a9f4624304f6f37" providerId="LiveId" clId="{12D99920-71BD-4F31-BF69-22F93941368D}" dt="2020-04-21T15:23:05.186" v="295" actId="2696"/>
          <pc:sldLayoutMkLst>
            <pc:docMk/>
            <pc:sldMasterMk cId="2878130197" sldId="2147483830"/>
            <pc:sldLayoutMk cId="4081671712" sldId="2147483846"/>
          </pc:sldLayoutMkLst>
        </pc:sldLayoutChg>
        <pc:sldLayoutChg chg="del">
          <pc:chgData name="Claudia Ellison" userId="8a9f4624304f6f37" providerId="LiveId" clId="{12D99920-71BD-4F31-BF69-22F93941368D}" dt="2020-04-21T15:23:05.186" v="295" actId="2696"/>
          <pc:sldLayoutMkLst>
            <pc:docMk/>
            <pc:sldMasterMk cId="2878130197" sldId="2147483830"/>
            <pc:sldLayoutMk cId="3758491988" sldId="2147483848"/>
          </pc:sldLayoutMkLst>
        </pc:sldLayoutChg>
        <pc:sldLayoutChg chg="del">
          <pc:chgData name="Claudia Ellison" userId="8a9f4624304f6f37" providerId="LiveId" clId="{12D99920-71BD-4F31-BF69-22F93941368D}" dt="2020-04-21T15:23:05.186" v="295" actId="2696"/>
          <pc:sldLayoutMkLst>
            <pc:docMk/>
            <pc:sldMasterMk cId="2878130197" sldId="2147483830"/>
            <pc:sldLayoutMk cId="1946481924" sldId="214748384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633" cy="469104"/>
          </a:xfrm>
          <a:prstGeom prst="rect">
            <a:avLst/>
          </a:prstGeom>
        </p:spPr>
        <p:txBody>
          <a:bodyPr vert="horz" lIns="92327" tIns="46163" rIns="92327" bIns="46163" rtlCol="0"/>
          <a:lstStyle>
            <a:lvl1pPr algn="l">
              <a:defRPr sz="1200"/>
            </a:lvl1pPr>
          </a:lstStyle>
          <a:p>
            <a:endParaRPr lang="en-US"/>
          </a:p>
        </p:txBody>
      </p:sp>
      <p:sp>
        <p:nvSpPr>
          <p:cNvPr id="3" name="Date Placeholder 2"/>
          <p:cNvSpPr>
            <a:spLocks noGrp="1"/>
          </p:cNvSpPr>
          <p:nvPr>
            <p:ph type="dt" sz="quarter" idx="1"/>
          </p:nvPr>
        </p:nvSpPr>
        <p:spPr>
          <a:xfrm>
            <a:off x="4023237" y="0"/>
            <a:ext cx="3077633" cy="469104"/>
          </a:xfrm>
          <a:prstGeom prst="rect">
            <a:avLst/>
          </a:prstGeom>
        </p:spPr>
        <p:txBody>
          <a:bodyPr vert="horz" lIns="92327" tIns="46163" rIns="92327" bIns="46163" rtlCol="0"/>
          <a:lstStyle>
            <a:lvl1pPr algn="r">
              <a:defRPr sz="1200"/>
            </a:lvl1pPr>
          </a:lstStyle>
          <a:p>
            <a:fld id="{8175DCCB-90E3-4FF8-AB1E-9DA7C86103A6}" type="datetimeFigureOut">
              <a:rPr lang="en-US" smtClean="0"/>
              <a:t>4/21/2020</a:t>
            </a:fld>
            <a:endParaRPr lang="en-US"/>
          </a:p>
        </p:txBody>
      </p:sp>
      <p:sp>
        <p:nvSpPr>
          <p:cNvPr id="4" name="Footer Placeholder 3"/>
          <p:cNvSpPr>
            <a:spLocks noGrp="1"/>
          </p:cNvSpPr>
          <p:nvPr>
            <p:ph type="ftr" sz="quarter" idx="2"/>
          </p:nvPr>
        </p:nvSpPr>
        <p:spPr>
          <a:xfrm>
            <a:off x="0" y="8917770"/>
            <a:ext cx="3077633" cy="469104"/>
          </a:xfrm>
          <a:prstGeom prst="rect">
            <a:avLst/>
          </a:prstGeom>
        </p:spPr>
        <p:txBody>
          <a:bodyPr vert="horz" lIns="92327" tIns="46163" rIns="92327" bIns="46163" rtlCol="0" anchor="b"/>
          <a:lstStyle>
            <a:lvl1pPr algn="l">
              <a:defRPr sz="1200"/>
            </a:lvl1pPr>
          </a:lstStyle>
          <a:p>
            <a:endParaRPr lang="en-US"/>
          </a:p>
        </p:txBody>
      </p:sp>
      <p:sp>
        <p:nvSpPr>
          <p:cNvPr id="5" name="Slide Number Placeholder 4"/>
          <p:cNvSpPr>
            <a:spLocks noGrp="1"/>
          </p:cNvSpPr>
          <p:nvPr>
            <p:ph type="sldNum" sz="quarter" idx="3"/>
          </p:nvPr>
        </p:nvSpPr>
        <p:spPr>
          <a:xfrm>
            <a:off x="4023237" y="8917770"/>
            <a:ext cx="3077633" cy="469104"/>
          </a:xfrm>
          <a:prstGeom prst="rect">
            <a:avLst/>
          </a:prstGeom>
        </p:spPr>
        <p:txBody>
          <a:bodyPr vert="horz" lIns="92327" tIns="46163" rIns="92327" bIns="46163" rtlCol="0" anchor="b"/>
          <a:lstStyle>
            <a:lvl1pPr algn="r">
              <a:defRPr sz="1200"/>
            </a:lvl1pPr>
          </a:lstStyle>
          <a:p>
            <a:fld id="{12B64196-656B-4F36-9D89-75EA4EF0AA9E}" type="slidenum">
              <a:rPr lang="en-US" smtClean="0"/>
              <a:t>‹#›</a:t>
            </a:fld>
            <a:endParaRPr lang="en-US"/>
          </a:p>
        </p:txBody>
      </p:sp>
    </p:spTree>
    <p:extLst>
      <p:ext uri="{BB962C8B-B14F-4D97-AF65-F5344CB8AC3E}">
        <p14:creationId xmlns:p14="http://schemas.microsoft.com/office/powerpoint/2010/main" val="11957396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5" rIns="94229" bIns="47115" rtlCol="0"/>
          <a:lstStyle>
            <a:lvl1pPr algn="l">
              <a:defRPr sz="1200"/>
            </a:lvl1pPr>
          </a:lstStyle>
          <a:p>
            <a:endParaRPr lang="en-US"/>
          </a:p>
        </p:txBody>
      </p:sp>
      <p:sp>
        <p:nvSpPr>
          <p:cNvPr id="3" name="Date Placeholder 2"/>
          <p:cNvSpPr>
            <a:spLocks noGrp="1"/>
          </p:cNvSpPr>
          <p:nvPr>
            <p:ph type="dt" idx="1"/>
          </p:nvPr>
        </p:nvSpPr>
        <p:spPr>
          <a:xfrm>
            <a:off x="4023093" y="0"/>
            <a:ext cx="3077739" cy="469424"/>
          </a:xfrm>
          <a:prstGeom prst="rect">
            <a:avLst/>
          </a:prstGeom>
        </p:spPr>
        <p:txBody>
          <a:bodyPr vert="horz" lIns="94229" tIns="47115" rIns="94229" bIns="47115" rtlCol="0"/>
          <a:lstStyle>
            <a:lvl1pPr algn="r">
              <a:defRPr sz="1200"/>
            </a:lvl1pPr>
          </a:lstStyle>
          <a:p>
            <a:fld id="{560052E1-1E13-41BB-84D0-963DB4DD067D}" type="datetimeFigureOut">
              <a:rPr lang="en-US" smtClean="0"/>
              <a:t>4/21/2020</a:t>
            </a:fld>
            <a:endParaRPr lang="en-US"/>
          </a:p>
        </p:txBody>
      </p:sp>
      <p:sp>
        <p:nvSpPr>
          <p:cNvPr id="4" name="Slide Image Placeholder 3"/>
          <p:cNvSpPr>
            <a:spLocks noGrp="1" noRot="1" noChangeAspect="1"/>
          </p:cNvSpPr>
          <p:nvPr>
            <p:ph type="sldImg" idx="2"/>
          </p:nvPr>
        </p:nvSpPr>
        <p:spPr>
          <a:xfrm>
            <a:off x="420688" y="704850"/>
            <a:ext cx="6261100" cy="3521075"/>
          </a:xfrm>
          <a:prstGeom prst="rect">
            <a:avLst/>
          </a:prstGeom>
          <a:noFill/>
          <a:ln w="12700">
            <a:solidFill>
              <a:prstClr val="black"/>
            </a:solidFill>
          </a:ln>
        </p:spPr>
        <p:txBody>
          <a:bodyPr vert="horz" lIns="94229" tIns="47115" rIns="94229" bIns="47115" rtlCol="0" anchor="ctr"/>
          <a:lstStyle/>
          <a:p>
            <a:endParaRPr lang="en-US"/>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229" tIns="47115" rIns="94229" bIns="471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5" rIns="94229" bIns="47115"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2"/>
            <a:ext cx="3077739" cy="469424"/>
          </a:xfrm>
          <a:prstGeom prst="rect">
            <a:avLst/>
          </a:prstGeom>
        </p:spPr>
        <p:txBody>
          <a:bodyPr vert="horz" lIns="94229" tIns="47115" rIns="94229" bIns="47115" rtlCol="0" anchor="b"/>
          <a:lstStyle>
            <a:lvl1pPr algn="r">
              <a:defRPr sz="1200"/>
            </a:lvl1pPr>
          </a:lstStyle>
          <a:p>
            <a:fld id="{9BB78B22-6998-4A87-8FE3-BCE34C3C803F}" type="slidenum">
              <a:rPr lang="en-US" smtClean="0"/>
              <a:t>‹#›</a:t>
            </a:fld>
            <a:endParaRPr lang="en-US"/>
          </a:p>
        </p:txBody>
      </p:sp>
    </p:spTree>
    <p:extLst>
      <p:ext uri="{BB962C8B-B14F-4D97-AF65-F5344CB8AC3E}">
        <p14:creationId xmlns:p14="http://schemas.microsoft.com/office/powerpoint/2010/main" val="47020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4850"/>
            <a:ext cx="6261100" cy="3521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B78B22-6998-4A87-8FE3-BCE34C3C803F}" type="slidenum">
              <a:rPr lang="en-US" smtClean="0"/>
              <a:t>1</a:t>
            </a:fld>
            <a:endParaRPr lang="en-US"/>
          </a:p>
        </p:txBody>
      </p:sp>
    </p:spTree>
    <p:extLst>
      <p:ext uri="{BB962C8B-B14F-4D97-AF65-F5344CB8AC3E}">
        <p14:creationId xmlns:p14="http://schemas.microsoft.com/office/powerpoint/2010/main" val="2459723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208FCC-8758-C944-93C0-E888C92C4B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4409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Hoping someone can mention the importance of HIE’s role in managing patient identification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know there have been issues with lab data (missing demographics)</a:t>
            </a: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208FCC-8758-C944-93C0-E888C92C4B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0540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Perhaps this can be directed </a:t>
            </a:r>
            <a:r>
              <a:rPr lang="en-US" sz="1200" kern="1200">
                <a:solidFill>
                  <a:schemeClr val="tx1"/>
                </a:solidFill>
                <a:effectLst/>
                <a:latin typeface="+mn-lt"/>
                <a:ea typeface="+mn-ea"/>
                <a:cs typeface="+mn-cs"/>
              </a:rPr>
              <a:t>at Dan...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identity resolution </a:t>
            </a:r>
          </a:p>
          <a:p>
            <a:r>
              <a:rPr lang="en-US" sz="1200" dirty="0">
                <a:solidFill>
                  <a:srgbClr val="7F7F7F"/>
                </a:solidFill>
                <a:latin typeface="Proxima Nova"/>
                <a:cs typeface="Proxima Nova"/>
              </a:rPr>
              <a:t>accurate patient demographics </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208FCC-8758-C944-93C0-E888C92C4B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2997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HIEs must be a part of the achieve national interoperability –for the  benefit of patients/citizens, public health and the healthcare system </a:t>
            </a:r>
          </a:p>
          <a:p>
            <a:r>
              <a:rPr lang="en-US" sz="1200" kern="1200" dirty="0">
                <a:solidFill>
                  <a:schemeClr val="tx1"/>
                </a:solidFill>
                <a:effectLst/>
                <a:latin typeface="+mn-lt"/>
                <a:ea typeface="+mn-ea"/>
                <a:cs typeface="+mn-cs"/>
              </a:rPr>
              <a:t>HIEs are  key assets to be supported, managed, and put to work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NPID discussion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HIE as critical national infrastructure, source of funding needed </a:t>
            </a:r>
            <a:endParaRPr lang="en-US" dirty="0">
              <a:effectLst/>
            </a:endParaRPr>
          </a:p>
          <a:p>
            <a:r>
              <a:rPr lang="en-US" sz="1200" kern="1200" dirty="0">
                <a:solidFill>
                  <a:schemeClr val="tx1"/>
                </a:solidFill>
                <a:effectLst/>
                <a:latin typeface="+mn-lt"/>
                <a:ea typeface="+mn-ea"/>
                <a:cs typeface="+mn-cs"/>
              </a:rPr>
              <a:t>–  Roles in Public Health, Disaster Response, Clinical Care, Value Based Payment Models </a:t>
            </a:r>
          </a:p>
          <a:p>
            <a:r>
              <a:rPr lang="en-US" sz="1200" kern="1200" dirty="0">
                <a:solidFill>
                  <a:schemeClr val="tx1"/>
                </a:solidFill>
                <a:effectLst/>
                <a:latin typeface="+mn-lt"/>
                <a:ea typeface="+mn-ea"/>
                <a:cs typeface="+mn-cs"/>
              </a:rPr>
              <a:t>_ HIE is a public health infrastructure</a:t>
            </a:r>
          </a:p>
          <a:p>
            <a:r>
              <a:rPr lang="en-US" sz="1200" kern="1200" dirty="0">
                <a:solidFill>
                  <a:schemeClr val="tx1"/>
                </a:solidFill>
                <a:effectLst/>
                <a:latin typeface="+mn-lt"/>
                <a:ea typeface="+mn-ea"/>
                <a:cs typeface="+mn-cs"/>
              </a:rPr>
              <a:t> labs are faxing data – to eliminate and ensure identity is matched to lab data. </a:t>
            </a:r>
          </a:p>
          <a:p>
            <a:r>
              <a:rPr lang="en-US" sz="1200" kern="1200" dirty="0">
                <a:solidFill>
                  <a:schemeClr val="tx1"/>
                </a:solidFill>
                <a:effectLst/>
                <a:latin typeface="+mn-lt"/>
                <a:ea typeface="+mn-ea"/>
                <a:cs typeface="+mn-cs"/>
              </a:rPr>
              <a:t>URGE ONC help with lab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info blocking rule? amendments to share data via public health</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HIPPA related to COVID-19</a:t>
            </a:r>
          </a:p>
          <a:p>
            <a:endParaRPr lang="en-US" dirty="0">
              <a:effectLst/>
            </a:endParaRP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208FCC-8758-C944-93C0-E888C92C4B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2997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Social Needs Screening? Symptom Screener ?</a:t>
            </a:r>
            <a:endParaRPr lang="en-US" dirty="0">
              <a:effectLs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208FCC-8758-C944-93C0-E888C92C4B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2997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208FCC-8758-C944-93C0-E888C92C4B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2997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208FCC-8758-C944-93C0-E888C92C4B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6630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4850"/>
            <a:ext cx="6261100" cy="3521075"/>
          </a:xfrm>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9BB78B22-6998-4A87-8FE3-BCE34C3C803F}" type="slidenum">
              <a:rPr lang="en-US" smtClean="0"/>
              <a:t>2</a:t>
            </a:fld>
            <a:endParaRPr lang="en-US"/>
          </a:p>
        </p:txBody>
      </p:sp>
    </p:spTree>
    <p:extLst>
      <p:ext uri="{BB962C8B-B14F-4D97-AF65-F5344CB8AC3E}">
        <p14:creationId xmlns:p14="http://schemas.microsoft.com/office/powerpoint/2010/main" val="493187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4850"/>
            <a:ext cx="6261100" cy="3521075"/>
          </a:xfrm>
        </p:spPr>
      </p:sp>
      <p:sp>
        <p:nvSpPr>
          <p:cNvPr id="3" name="Notes Placeholder 2"/>
          <p:cNvSpPr>
            <a:spLocks noGrp="1"/>
          </p:cNvSpPr>
          <p:nvPr>
            <p:ph type="body" idx="1"/>
          </p:nvPr>
        </p:nvSpPr>
        <p:spPr/>
        <p:txBody>
          <a:bodyPr/>
          <a:lstStyle/>
          <a:p>
            <a:r>
              <a:rPr lang="en-US"/>
              <a:t>Just a little housekeeping </a:t>
            </a:r>
          </a:p>
          <a:p>
            <a:pPr marL="173113" indent="-173113">
              <a:buFont typeface="Arial" panose="020B0604020202020204" pitchFamily="34" charset="0"/>
              <a:buChar char="•"/>
            </a:pPr>
            <a:r>
              <a:rPr lang="en-US"/>
              <a:t>All participants are muted, but we still want to hear from you</a:t>
            </a:r>
          </a:p>
          <a:p>
            <a:pPr marL="173113" indent="-173113">
              <a:buFont typeface="Arial" panose="020B0604020202020204" pitchFamily="34" charset="0"/>
              <a:buChar char="•"/>
            </a:pPr>
            <a:r>
              <a:rPr lang="en-US"/>
              <a:t>If you would like to ask the speakers a question to be answered during the Q&amp;A session, you can use the Q&amp;A box at the bottom of the screen. We will do our best to get through as many questions as we can.</a:t>
            </a:r>
          </a:p>
          <a:p>
            <a:pPr marL="173113" indent="-173113">
              <a:buFont typeface="Arial" panose="020B0604020202020204" pitchFamily="34" charset="0"/>
              <a:buChar char="•"/>
            </a:pPr>
            <a:r>
              <a:rPr lang="en-US"/>
              <a:t>If you need help or have any non-speaker questions, you can use the chat box which is the little bubble found at the bottom of your screen.</a:t>
            </a:r>
          </a:p>
          <a:p>
            <a:pPr marL="173113" indent="-173113">
              <a:buFont typeface="Arial" panose="020B0604020202020204" pitchFamily="34" charset="0"/>
              <a:buChar char="•"/>
            </a:pPr>
            <a:r>
              <a:rPr lang="en-US"/>
              <a:t>Finally, the slides are available now in our resource center. A link to the recording will be added there later this afternoon.</a:t>
            </a:r>
          </a:p>
          <a:p>
            <a:pPr marL="173113" indent="-173113">
              <a:buFont typeface="Arial" panose="020B0604020202020204" pitchFamily="34" charset="0"/>
              <a:buChar char="•"/>
            </a:pPr>
            <a:r>
              <a:rPr lang="en-US"/>
              <a:t>NEXT SLIDE</a:t>
            </a:r>
          </a:p>
        </p:txBody>
      </p:sp>
      <p:sp>
        <p:nvSpPr>
          <p:cNvPr id="4" name="Slide Number Placeholder 3"/>
          <p:cNvSpPr>
            <a:spLocks noGrp="1"/>
          </p:cNvSpPr>
          <p:nvPr>
            <p:ph type="sldNum" sz="quarter" idx="10"/>
          </p:nvPr>
        </p:nvSpPr>
        <p:spPr/>
        <p:txBody>
          <a:bodyPr/>
          <a:lstStyle/>
          <a:p>
            <a:fld id="{02556F0F-BBC9-425B-BB87-4B4EADA3430C}" type="slidenum">
              <a:rPr lang="en-US" smtClean="0"/>
              <a:pPr/>
              <a:t>4</a:t>
            </a:fld>
            <a:endParaRPr lang="en-US"/>
          </a:p>
        </p:txBody>
      </p:sp>
    </p:spTree>
    <p:extLst>
      <p:ext uri="{BB962C8B-B14F-4D97-AF65-F5344CB8AC3E}">
        <p14:creationId xmlns:p14="http://schemas.microsoft.com/office/powerpoint/2010/main" val="3754266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4850"/>
            <a:ext cx="6261100" cy="3521075"/>
          </a:xfrm>
        </p:spPr>
      </p:sp>
      <p:sp>
        <p:nvSpPr>
          <p:cNvPr id="3" name="Notes Placeholder 2"/>
          <p:cNvSpPr>
            <a:spLocks noGrp="1"/>
          </p:cNvSpPr>
          <p:nvPr>
            <p:ph type="body" idx="1"/>
          </p:nvPr>
        </p:nvSpPr>
        <p:spPr/>
        <p:txBody>
          <a:bodyPr/>
          <a:lstStyle/>
          <a:p>
            <a:r>
              <a:rPr lang="en-US"/>
              <a:t>A couple quick points about eHealth Initiative, we’re all about convening executives from across stakeholder groups, bringing together the key players to focus on the critical issues that need to be dealt with to transform healthcare NEXT SLIDE</a:t>
            </a:r>
          </a:p>
        </p:txBody>
      </p:sp>
      <p:sp>
        <p:nvSpPr>
          <p:cNvPr id="4" name="Slide Number Placeholder 3"/>
          <p:cNvSpPr>
            <a:spLocks noGrp="1"/>
          </p:cNvSpPr>
          <p:nvPr>
            <p:ph type="sldNum" sz="quarter" idx="5"/>
          </p:nvPr>
        </p:nvSpPr>
        <p:spPr/>
        <p:txBody>
          <a:bodyPr/>
          <a:lstStyle/>
          <a:p>
            <a:fld id="{9BB78B22-6998-4A87-8FE3-BCE34C3C803F}" type="slidenum">
              <a:rPr lang="en-US" smtClean="0"/>
              <a:t>5</a:t>
            </a:fld>
            <a:endParaRPr lang="en-US"/>
          </a:p>
        </p:txBody>
      </p:sp>
    </p:spTree>
    <p:extLst>
      <p:ext uri="{BB962C8B-B14F-4D97-AF65-F5344CB8AC3E}">
        <p14:creationId xmlns:p14="http://schemas.microsoft.com/office/powerpoint/2010/main" val="1169171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4850"/>
            <a:ext cx="6261100" cy="3521075"/>
          </a:xfrm>
        </p:spPr>
      </p:sp>
      <p:sp>
        <p:nvSpPr>
          <p:cNvPr id="3" name="Notes Placeholder 2"/>
          <p:cNvSpPr>
            <a:spLocks noGrp="1"/>
          </p:cNvSpPr>
          <p:nvPr>
            <p:ph type="body" idx="1"/>
          </p:nvPr>
        </p:nvSpPr>
        <p:spPr/>
        <p:txBody>
          <a:bodyPr/>
          <a:lstStyle/>
          <a:p>
            <a:r>
              <a:rPr lang="en-US"/>
              <a:t>I want to remind everyone about the </a:t>
            </a:r>
            <a:r>
              <a:rPr lang="en-US" err="1"/>
              <a:t>eHI</a:t>
            </a:r>
            <a:r>
              <a:rPr lang="en-US"/>
              <a:t> Resource center located on our website. As a non-profit, we produce a ton of best practices, reports, surveys, and interviews. We also want you to share what you and your organizations are working on. Click the green button in the top right to contribute your own resources.</a:t>
            </a:r>
          </a:p>
        </p:txBody>
      </p:sp>
      <p:sp>
        <p:nvSpPr>
          <p:cNvPr id="4" name="Slide Number Placeholder 3"/>
          <p:cNvSpPr>
            <a:spLocks noGrp="1"/>
          </p:cNvSpPr>
          <p:nvPr>
            <p:ph type="sldNum" sz="quarter" idx="5"/>
          </p:nvPr>
        </p:nvSpPr>
        <p:spPr/>
        <p:txBody>
          <a:bodyPr/>
          <a:lstStyle/>
          <a:p>
            <a:fld id="{9BB78B22-6998-4A87-8FE3-BCE34C3C803F}" type="slidenum">
              <a:rPr lang="en-US" smtClean="0"/>
              <a:t>7</a:t>
            </a:fld>
            <a:endParaRPr lang="en-US"/>
          </a:p>
        </p:txBody>
      </p:sp>
    </p:spTree>
    <p:extLst>
      <p:ext uri="{BB962C8B-B14F-4D97-AF65-F5344CB8AC3E}">
        <p14:creationId xmlns:p14="http://schemas.microsoft.com/office/powerpoint/2010/main" val="681439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7F7F7F"/>
                </a:solidFill>
                <a:latin typeface="Proxima Nova"/>
                <a:cs typeface="Proxima Nova"/>
              </a:rPr>
              <a:t>HIE is serving as a critical information backbone to help coordinate a response to this crisis statewide.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208FCC-8758-C944-93C0-E888C92C4B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2247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Requests from state governments and requests from department of health</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208FCC-8758-C944-93C0-E888C92C4B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2997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r>
              <a:rPr lang="en-US" dirty="0">
                <a:solidFill>
                  <a:srgbClr val="7F7F7F"/>
                </a:solidFill>
                <a:latin typeface="Proxima Nova" panose="02000506030000020004" pitchFamily="2" charset="0"/>
              </a:rPr>
              <a:t>Forecast hotspots/community spread</a:t>
            </a:r>
          </a:p>
          <a:p>
            <a:pPr marL="285750" indent="-285750">
              <a:buFont typeface="Arial" panose="020B0604020202020204" pitchFamily="34" charset="0"/>
              <a:buChar char="•"/>
            </a:pPr>
            <a:r>
              <a:rPr lang="en-US" sz="1200" kern="1200" dirty="0">
                <a:solidFill>
                  <a:schemeClr val="tx1"/>
                </a:solidFill>
                <a:effectLst/>
                <a:latin typeface="+mn-lt"/>
                <a:ea typeface="+mn-ea"/>
                <a:cs typeface="+mn-cs"/>
              </a:rPr>
              <a:t>data collection for modeling</a:t>
            </a:r>
            <a:endParaRPr lang="en-US" dirty="0">
              <a:solidFill>
                <a:srgbClr val="7F7F7F"/>
              </a:solidFill>
              <a:latin typeface="Proxima Nova" panose="02000506030000020004" pitchFamily="2" charset="0"/>
            </a:endParaRPr>
          </a:p>
          <a:p>
            <a:pPr marL="285750" indent="-285750">
              <a:buFont typeface="Arial" panose="020B0604020202020204" pitchFamily="34" charset="0"/>
              <a:buChar char="•"/>
            </a:pPr>
            <a:r>
              <a:rPr lang="en-US" dirty="0">
                <a:solidFill>
                  <a:srgbClr val="7F7F7F"/>
                </a:solidFill>
                <a:latin typeface="Proxima Nova" panose="02000506030000020004" pitchFamily="2" charset="0"/>
              </a:rPr>
              <a:t>Real-time access to laboratory testing </a:t>
            </a:r>
          </a:p>
          <a:p>
            <a:pPr marL="285750" indent="-285750">
              <a:buFont typeface="Arial" panose="020B0604020202020204" pitchFamily="34" charset="0"/>
              <a:buChar char="•"/>
            </a:pPr>
            <a:r>
              <a:rPr lang="en-US" dirty="0">
                <a:solidFill>
                  <a:srgbClr val="7F7F7F"/>
                </a:solidFill>
                <a:latin typeface="Proxima Nova" panose="02000506030000020004" pitchFamily="2" charset="0"/>
              </a:rPr>
              <a:t>Insights into COVID-19 hospitalizations</a:t>
            </a:r>
          </a:p>
          <a:p>
            <a:pPr marL="285750" indent="-285750">
              <a:buFont typeface="Arial" panose="020B0604020202020204" pitchFamily="34" charset="0"/>
              <a:buChar char="•"/>
            </a:pPr>
            <a:r>
              <a:rPr lang="en-US" sz="1200" dirty="0">
                <a:solidFill>
                  <a:srgbClr val="7F7F7F"/>
                </a:solidFill>
                <a:latin typeface="Proxima Nova" panose="02000506030000020004" pitchFamily="2" charset="0"/>
              </a:rPr>
              <a:t>Forecasting</a:t>
            </a:r>
          </a:p>
          <a:p>
            <a:pPr marL="285750" indent="-285750">
              <a:buFont typeface="Arial" panose="020B0604020202020204" pitchFamily="34" charset="0"/>
              <a:buChar char="•"/>
            </a:pPr>
            <a:r>
              <a:rPr lang="en-US" sz="1200" dirty="0">
                <a:solidFill>
                  <a:srgbClr val="7F7F7F"/>
                </a:solidFill>
                <a:latin typeface="Proxima Nova" panose="02000506030000020004" pitchFamily="2" charset="0"/>
              </a:rPr>
              <a:t>Lab data</a:t>
            </a:r>
          </a:p>
          <a:p>
            <a:pPr marL="285750" indent="-285750">
              <a:buFont typeface="Arial" panose="020B0604020202020204" pitchFamily="34" charset="0"/>
              <a:buChar char="•"/>
            </a:pPr>
            <a:r>
              <a:rPr lang="en-US" sz="1200" kern="1200" dirty="0">
                <a:solidFill>
                  <a:schemeClr val="tx1"/>
                </a:solidFill>
                <a:effectLst/>
                <a:latin typeface="+mn-lt"/>
                <a:ea typeface="+mn-ea"/>
                <a:cs typeface="+mn-cs"/>
              </a:rPr>
              <a:t>retroactively enriching test results, positive and negative, with race and ethnicity</a:t>
            </a:r>
          </a:p>
          <a:p>
            <a:pPr marL="285750" indent="-285750">
              <a:buFont typeface="Arial" panose="020B0604020202020204" pitchFamily="34" charset="0"/>
              <a:buChar char="•"/>
            </a:pPr>
            <a:r>
              <a:rPr lang="en-US" sz="1200" dirty="0">
                <a:solidFill>
                  <a:srgbClr val="7F7F7F"/>
                </a:solidFill>
                <a:latin typeface="Proxima Nova" panose="02000506030000020004" pitchFamily="2" charset="0"/>
              </a:rPr>
              <a:t>Coding</a:t>
            </a:r>
            <a:endParaRPr lang="en-US" dirty="0">
              <a:solidFill>
                <a:srgbClr val="7F7F7F"/>
              </a:solidFill>
              <a:latin typeface="Proxima Nova" panose="02000506030000020004" pitchFamily="2"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208FCC-8758-C944-93C0-E888C92C4B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2997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For example, incorporating data from those sources/participants that are not a part of the network</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Turf guarding – some of these sources have never worked together before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new and unfamiliar workflows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208FCC-8758-C944-93C0-E888C92C4B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29973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2.png"/><Relationship Id="rId3" Type="http://schemas.openxmlformats.org/officeDocument/2006/relationships/image" Target="../media/image12.jpg"/><Relationship Id="rId7" Type="http://schemas.openxmlformats.org/officeDocument/2006/relationships/image" Target="../media/image16.jpg"/><Relationship Id="rId12" Type="http://schemas.openxmlformats.org/officeDocument/2006/relationships/image" Target="../media/image21.png"/><Relationship Id="rId17" Type="http://schemas.openxmlformats.org/officeDocument/2006/relationships/image" Target="../media/image26.jpg"/><Relationship Id="rId2" Type="http://schemas.openxmlformats.org/officeDocument/2006/relationships/image" Target="../media/image11.jpg"/><Relationship Id="rId16" Type="http://schemas.openxmlformats.org/officeDocument/2006/relationships/image" Target="../media/image25.jpg"/><Relationship Id="rId1" Type="http://schemas.openxmlformats.org/officeDocument/2006/relationships/slideMaster" Target="../slideMasters/slideMaster3.xml"/><Relationship Id="rId6" Type="http://schemas.openxmlformats.org/officeDocument/2006/relationships/image" Target="../media/image15.jpg"/><Relationship Id="rId11" Type="http://schemas.openxmlformats.org/officeDocument/2006/relationships/image" Target="../media/image20.png"/><Relationship Id="rId5" Type="http://schemas.openxmlformats.org/officeDocument/2006/relationships/image" Target="../media/image14.jpg"/><Relationship Id="rId15" Type="http://schemas.openxmlformats.org/officeDocument/2006/relationships/image" Target="../media/image24.jpg"/><Relationship Id="rId10" Type="http://schemas.openxmlformats.org/officeDocument/2006/relationships/image" Target="../media/image19.jpg"/><Relationship Id="rId4" Type="http://schemas.openxmlformats.org/officeDocument/2006/relationships/image" Target="../media/image13.jpg"/><Relationship Id="rId9" Type="http://schemas.openxmlformats.org/officeDocument/2006/relationships/image" Target="../media/image18.jpg"/><Relationship Id="rId14" Type="http://schemas.openxmlformats.org/officeDocument/2006/relationships/image" Target="../media/image23.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2.png"/><Relationship Id="rId3" Type="http://schemas.openxmlformats.org/officeDocument/2006/relationships/image" Target="../media/image12.jpg"/><Relationship Id="rId7" Type="http://schemas.openxmlformats.org/officeDocument/2006/relationships/image" Target="../media/image16.jpg"/><Relationship Id="rId12" Type="http://schemas.openxmlformats.org/officeDocument/2006/relationships/image" Target="../media/image21.png"/><Relationship Id="rId17" Type="http://schemas.openxmlformats.org/officeDocument/2006/relationships/image" Target="../media/image26.jpg"/><Relationship Id="rId2" Type="http://schemas.openxmlformats.org/officeDocument/2006/relationships/image" Target="../media/image11.jpg"/><Relationship Id="rId16" Type="http://schemas.openxmlformats.org/officeDocument/2006/relationships/image" Target="../media/image25.jpg"/><Relationship Id="rId1" Type="http://schemas.openxmlformats.org/officeDocument/2006/relationships/slideMaster" Target="../slideMasters/slideMaster4.xml"/><Relationship Id="rId6" Type="http://schemas.openxmlformats.org/officeDocument/2006/relationships/image" Target="../media/image15.jpg"/><Relationship Id="rId11" Type="http://schemas.openxmlformats.org/officeDocument/2006/relationships/image" Target="../media/image20.png"/><Relationship Id="rId5" Type="http://schemas.openxmlformats.org/officeDocument/2006/relationships/image" Target="../media/image14.jpg"/><Relationship Id="rId15" Type="http://schemas.openxmlformats.org/officeDocument/2006/relationships/image" Target="../media/image24.jpg"/><Relationship Id="rId10" Type="http://schemas.openxmlformats.org/officeDocument/2006/relationships/image" Target="../media/image19.jpg"/><Relationship Id="rId4" Type="http://schemas.openxmlformats.org/officeDocument/2006/relationships/image" Target="../media/image13.jpg"/><Relationship Id="rId9" Type="http://schemas.openxmlformats.org/officeDocument/2006/relationships/image" Target="../media/image18.jpg"/><Relationship Id="rId14" Type="http://schemas.openxmlformats.org/officeDocument/2006/relationships/image" Target="../media/image23.jp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jpe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jpe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8.xml"/><Relationship Id="rId6" Type="http://schemas.openxmlformats.org/officeDocument/2006/relationships/image" Target="../media/image40.png"/><Relationship Id="rId5" Type="http://schemas.openxmlformats.org/officeDocument/2006/relationships/image" Target="../media/image37.png"/><Relationship Id="rId4" Type="http://schemas.openxmlformats.org/officeDocument/2006/relationships/image" Target="../media/image34.jpe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8.xml"/><Relationship Id="rId6" Type="http://schemas.openxmlformats.org/officeDocument/2006/relationships/image" Target="../media/image40.png"/><Relationship Id="rId5" Type="http://schemas.openxmlformats.org/officeDocument/2006/relationships/image" Target="../media/image37.png"/><Relationship Id="rId4" Type="http://schemas.openxmlformats.org/officeDocument/2006/relationships/image" Target="../media/image34.jpe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1800">
              <a:solidFill>
                <a:srgbClr val="000000"/>
              </a:solidFill>
            </a:endParaRPr>
          </a:p>
        </p:txBody>
      </p:sp>
      <p:sp>
        <p:nvSpPr>
          <p:cNvPr id="5" name="Rectangle 5"/>
          <p:cNvSpPr>
            <a:spLocks noChangeArrowheads="1"/>
          </p:cNvSpPr>
          <p:nvPr/>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1800">
              <a:solidFill>
                <a:srgbClr val="000000"/>
              </a:solidFill>
            </a:endParaRPr>
          </a:p>
        </p:txBody>
      </p:sp>
      <p:sp>
        <p:nvSpPr>
          <p:cNvPr id="133122" name="Rectangle 2"/>
          <p:cNvSpPr>
            <a:spLocks noGrp="1" noChangeArrowheads="1"/>
          </p:cNvSpPr>
          <p:nvPr>
            <p:ph type="ctrTitle" hasCustomPrompt="1"/>
          </p:nvPr>
        </p:nvSpPr>
        <p:spPr>
          <a:xfrm>
            <a:off x="914400" y="2130426"/>
            <a:ext cx="10363200" cy="1470025"/>
          </a:xfrm>
        </p:spPr>
        <p:txBody>
          <a:bodyPr/>
          <a:lstStyle>
            <a:lvl1pPr>
              <a:defRPr/>
            </a:lvl1pPr>
          </a:lstStyle>
          <a:p>
            <a:pPr lvl="0"/>
            <a:r>
              <a:rPr lang="en-US" noProof="0"/>
              <a:t>Click to Edit Master Title Style</a:t>
            </a:r>
          </a:p>
        </p:txBody>
      </p:sp>
      <p:sp>
        <p:nvSpPr>
          <p:cNvPr id="133123"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7" name="Slide Number Placeholder 1"/>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solidFill>
              </a:defRPr>
            </a:lvl1pPr>
          </a:lstStyle>
          <a:p>
            <a:fld id="{28715DAB-0115-4963-ABC0-E4F92780316E}" type="slidenum">
              <a:rPr lang="en-US" smtClean="0"/>
              <a:pPr/>
              <a:t>‹#›</a:t>
            </a:fld>
            <a:endParaRPr lang="en-US"/>
          </a:p>
        </p:txBody>
      </p:sp>
      <p:pic>
        <p:nvPicPr>
          <p:cNvPr id="8" name="Picture 7"/>
          <p:cNvPicPr/>
          <p:nvPr userDrawn="1"/>
        </p:nvPicPr>
        <p:blipFill>
          <a:blip r:embed="rId2" cstate="print">
            <a:extLst>
              <a:ext uri="{28A0092B-C50C-407E-A947-70E740481C1C}">
                <a14:useLocalDpi xmlns:a14="http://schemas.microsoft.com/office/drawing/2010/main" val="0"/>
              </a:ext>
            </a:extLst>
          </a:blip>
          <a:stretch>
            <a:fillRect/>
          </a:stretch>
        </p:blipFill>
        <p:spPr>
          <a:xfrm>
            <a:off x="4673600" y="300128"/>
            <a:ext cx="2235200" cy="1544547"/>
          </a:xfrm>
          <a:prstGeom prst="rect">
            <a:avLst/>
          </a:prstGeom>
        </p:spPr>
      </p:pic>
    </p:spTree>
    <p:extLst>
      <p:ext uri="{BB962C8B-B14F-4D97-AF65-F5344CB8AC3E}">
        <p14:creationId xmlns:p14="http://schemas.microsoft.com/office/powerpoint/2010/main" val="2162560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240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7049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0" y="0"/>
            <a:ext cx="6096000" cy="6858000"/>
          </a:xfrm>
          <a:prstGeom prst="rect">
            <a:avLst/>
          </a:prstGeom>
        </p:spPr>
        <p:txBody>
          <a:bodyPr anchor="ctr"/>
          <a:lstStyle>
            <a:lvl1pPr marL="0" indent="0" algn="ctr">
              <a:buNone/>
              <a:defRPr>
                <a:latin typeface="Untitled Sans" panose="020B0503030202060203" pitchFamily="34" charset="77"/>
                <a:ea typeface="Helvetica Neue" panose="02000503000000020004" pitchFamily="2" charset="0"/>
                <a:cs typeface="Helvetica Neue" panose="02000503000000020004" pitchFamily="2" charset="0"/>
              </a:defRPr>
            </a:lvl1pPr>
          </a:lstStyle>
          <a:p>
            <a:endParaRPr lang="en-US"/>
          </a:p>
        </p:txBody>
      </p:sp>
      <p:sp>
        <p:nvSpPr>
          <p:cNvPr id="4" name="Title 3"/>
          <p:cNvSpPr>
            <a:spLocks noGrp="1"/>
          </p:cNvSpPr>
          <p:nvPr>
            <p:ph type="title"/>
          </p:nvPr>
        </p:nvSpPr>
        <p:spPr>
          <a:xfrm>
            <a:off x="459146" y="404664"/>
            <a:ext cx="7797093" cy="648072"/>
          </a:xfrm>
        </p:spPr>
        <p:txBody>
          <a:bodyPr anchor="t">
            <a:noAutofit/>
          </a:bodyPr>
          <a:lstStyle>
            <a:lvl1pPr>
              <a:defRPr sz="4000" b="0" i="0">
                <a:solidFill>
                  <a:schemeClr val="accent1"/>
                </a:solidFill>
                <a:latin typeface="Untitled Sans Medium" panose="020B0503030202060203" pitchFamily="34" charset="77"/>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6" name="Text Placeholder 2"/>
          <p:cNvSpPr>
            <a:spLocks noGrp="1"/>
          </p:cNvSpPr>
          <p:nvPr>
            <p:ph type="body" sz="quarter" idx="11"/>
          </p:nvPr>
        </p:nvSpPr>
        <p:spPr>
          <a:xfrm>
            <a:off x="465138" y="1412876"/>
            <a:ext cx="5414838" cy="4135402"/>
          </a:xfrm>
          <a:prstGeom prst="rect">
            <a:avLst/>
          </a:prstGeom>
        </p:spPr>
        <p:txBody>
          <a:bodyPr/>
          <a:lstStyle>
            <a:lvl1pPr marL="0" indent="0">
              <a:lnSpc>
                <a:spcPct val="113000"/>
              </a:lnSpc>
              <a:buNone/>
              <a:defRPr sz="1000">
                <a:solidFill>
                  <a:schemeClr val="accent1"/>
                </a:solidFill>
                <a:latin typeface="Untitled Sans" panose="020B0503030202060203" pitchFamily="34" charset="77"/>
                <a:ea typeface="Helvetica Neue" panose="02000503000000020004" pitchFamily="2" charset="0"/>
                <a:cs typeface="Helvetica Neue" panose="02000503000000020004" pitchFamily="2" charset="0"/>
              </a:defRPr>
            </a:lvl1pPr>
            <a:lvl2pPr marL="565884" indent="0">
              <a:buNone/>
              <a:defRPr sz="1000">
                <a:solidFill>
                  <a:schemeClr val="accent4"/>
                </a:solidFill>
                <a:latin typeface="Polaris Book" charset="0"/>
                <a:ea typeface="Polaris Book" charset="0"/>
                <a:cs typeface="Polaris Book" charset="0"/>
              </a:defRPr>
            </a:lvl2pPr>
            <a:lvl3pPr marL="1131767" indent="0">
              <a:buNone/>
              <a:defRPr sz="1000">
                <a:solidFill>
                  <a:schemeClr val="accent4"/>
                </a:solidFill>
                <a:latin typeface="Polaris Book" charset="0"/>
                <a:ea typeface="Polaris Book" charset="0"/>
                <a:cs typeface="Polaris Book" charset="0"/>
              </a:defRPr>
            </a:lvl3pPr>
            <a:lvl4pPr marL="1697650" indent="0">
              <a:buNone/>
              <a:defRPr sz="1000">
                <a:solidFill>
                  <a:schemeClr val="accent4"/>
                </a:solidFill>
                <a:latin typeface="Polaris Book" charset="0"/>
                <a:ea typeface="Polaris Book" charset="0"/>
                <a:cs typeface="Polaris Book" charset="0"/>
              </a:defRPr>
            </a:lvl4pPr>
            <a:lvl5pPr marL="2263536" indent="0">
              <a:buNone/>
              <a:defRPr sz="1000">
                <a:solidFill>
                  <a:schemeClr val="accent4"/>
                </a:solidFill>
                <a:latin typeface="Polaris Book" charset="0"/>
                <a:ea typeface="Polaris Book" charset="0"/>
                <a:cs typeface="Polaris Book" charset="0"/>
              </a:defRPr>
            </a:lvl5pPr>
          </a:lstStyle>
          <a:p>
            <a:pPr lvl="0"/>
            <a:r>
              <a:rPr lang="en-US" dirty="0"/>
              <a:t>Click to edit Master text styles</a:t>
            </a:r>
          </a:p>
        </p:txBody>
      </p:sp>
      <p:sp>
        <p:nvSpPr>
          <p:cNvPr id="7" name="Slide Number Placeholder 5">
            <a:extLst>
              <a:ext uri="{FF2B5EF4-FFF2-40B4-BE49-F238E27FC236}">
                <a16:creationId xmlns:a16="http://schemas.microsoft.com/office/drawing/2014/main" id="{492392AF-AF9B-0D4B-8D84-617D2E899CE6}"/>
              </a:ext>
            </a:extLst>
          </p:cNvPr>
          <p:cNvSpPr txBox="1">
            <a:spLocks/>
          </p:cNvSpPr>
          <p:nvPr userDrawn="1"/>
        </p:nvSpPr>
        <p:spPr>
          <a:xfrm>
            <a:off x="459147" y="6022248"/>
            <a:ext cx="2209388" cy="188034"/>
          </a:xfrm>
          <a:prstGeom prst="rect">
            <a:avLst/>
          </a:prstGeom>
        </p:spPr>
        <p:txBody>
          <a:bodyPr/>
          <a:lstStyle>
            <a:defPPr>
              <a:defRPr lang="en-US"/>
            </a:defPPr>
            <a:lvl1pPr marL="0" algn="r"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E5F0894-7719-924A-8ED2-22A5247597F7}" type="slidenum">
              <a:rPr lang="en-US" b="0" smtClean="0">
                <a:solidFill>
                  <a:schemeClr val="accent1"/>
                </a:solidFill>
                <a:latin typeface="Untitled Sans" panose="020B0503030202060203" pitchFamily="34" charset="77"/>
                <a:ea typeface="Helvetica Neue" panose="02000503000000020004" pitchFamily="2" charset="0"/>
                <a:cs typeface="Helvetica Neue" panose="02000503000000020004" pitchFamily="2" charset="0"/>
              </a:rPr>
              <a:pPr algn="l"/>
              <a:t>‹#›</a:t>
            </a:fld>
            <a:endParaRPr lang="en-US" b="0">
              <a:solidFill>
                <a:schemeClr val="accent1"/>
              </a:solidFill>
              <a:latin typeface="Untitled Sans" panose="020B0503030202060203" pitchFamily="34" charset="77"/>
              <a:ea typeface="Helvetica Neue" panose="02000503000000020004" pitchFamily="2" charset="0"/>
              <a:cs typeface="Helvetica Neue" panose="02000503000000020004" pitchFamily="2" charset="0"/>
            </a:endParaRPr>
          </a:p>
        </p:txBody>
      </p:sp>
      <p:sp>
        <p:nvSpPr>
          <p:cNvPr id="10" name="Rectangle 9">
            <a:extLst>
              <a:ext uri="{FF2B5EF4-FFF2-40B4-BE49-F238E27FC236}">
                <a16:creationId xmlns:a16="http://schemas.microsoft.com/office/drawing/2014/main" id="{4CD6D04E-B6B5-A44C-9037-E6E4ECE78CE1}"/>
              </a:ext>
            </a:extLst>
          </p:cNvPr>
          <p:cNvSpPr/>
          <p:nvPr userDrawn="1"/>
        </p:nvSpPr>
        <p:spPr>
          <a:xfrm>
            <a:off x="459147" y="6250921"/>
            <a:ext cx="2042547" cy="215444"/>
          </a:xfrm>
          <a:prstGeom prst="rect">
            <a:avLst/>
          </a:prstGeom>
        </p:spPr>
        <p:txBody>
          <a:bodyPr wrap="none">
            <a:spAutoFit/>
          </a:bodyPr>
          <a:lstStyle/>
          <a:p>
            <a:pPr algn="l"/>
            <a:r>
              <a:rPr lang="en-US" sz="800" b="0">
                <a:solidFill>
                  <a:schemeClr val="accent1"/>
                </a:solidFill>
                <a:latin typeface="Untitled Sans" panose="020B0503030202060203" pitchFamily="34" charset="77"/>
                <a:ea typeface="Helvetica Neue" panose="02000503000000020004" pitchFamily="2" charset="0"/>
                <a:cs typeface="Helvetica Neue" panose="02000503000000020004" pitchFamily="2" charset="0"/>
              </a:rPr>
              <a:t>2019 Orion Health Group of Companies</a:t>
            </a:r>
          </a:p>
        </p:txBody>
      </p:sp>
    </p:spTree>
    <p:extLst>
      <p:ext uri="{BB962C8B-B14F-4D97-AF65-F5344CB8AC3E}">
        <p14:creationId xmlns:p14="http://schemas.microsoft.com/office/powerpoint/2010/main" val="3327196752"/>
      </p:ext>
    </p:extLst>
  </p:cSld>
  <p:clrMapOvr>
    <a:masterClrMapping/>
  </p:clrMapOvr>
  <p:extLst>
    <p:ext uri="{DCECCB84-F9BA-43D5-87BE-67443E8EF086}">
      <p15:sldGuideLst xmlns:p15="http://schemas.microsoft.com/office/powerpoint/2012/main">
        <p15:guide id="1" orient="horz" pos="288">
          <p15:clr>
            <a:srgbClr val="FBAE40"/>
          </p15:clr>
        </p15:guide>
        <p15:guide id="2" pos="7383">
          <p15:clr>
            <a:srgbClr val="FBAE40"/>
          </p15:clr>
        </p15:guide>
        <p15:guide id="3" pos="293">
          <p15:clr>
            <a:srgbClr val="FBAE40"/>
          </p15:clr>
        </p15:guide>
        <p15:guide id="4" orient="horz" pos="4023">
          <p15:clr>
            <a:srgbClr val="FBAE40"/>
          </p15:clr>
        </p15:guide>
        <p15:guide id="5"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itle_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182880" tIns="146304" rIns="182880" bIns="146304"/>
          <a:lstStyle/>
          <a:p>
            <a:r>
              <a:rPr lang="en-US"/>
              <a:t>Click to edit Master title style</a:t>
            </a:r>
          </a:p>
        </p:txBody>
      </p:sp>
    </p:spTree>
    <p:extLst>
      <p:ext uri="{BB962C8B-B14F-4D97-AF65-F5344CB8AC3E}">
        <p14:creationId xmlns:p14="http://schemas.microsoft.com/office/powerpoint/2010/main" val="2263225632"/>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93"/>
            <a:ext cx="10363200" cy="146896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CDFD822-6A8C-EB44-961C-C4648377D799}" type="datetimeFigureOut">
              <a:rPr lang="en-US" smtClean="0"/>
              <a:pPr/>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1C96E-AB47-0B4C-A811-9F6C9A804F06}" type="slidenum">
              <a:rPr lang="en-US" smtClean="0"/>
              <a:pPr/>
              <a:t>‹#›</a:t>
            </a:fld>
            <a:endParaRPr lang="en-US"/>
          </a:p>
        </p:txBody>
      </p:sp>
    </p:spTree>
    <p:extLst>
      <p:ext uri="{BB962C8B-B14F-4D97-AF65-F5344CB8AC3E}">
        <p14:creationId xmlns:p14="http://schemas.microsoft.com/office/powerpoint/2010/main" val="310522305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DFD822-6A8C-EB44-961C-C4648377D799}" type="datetimeFigureOut">
              <a:rPr lang="en-US" smtClean="0"/>
              <a:pPr/>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1C96E-AB47-0B4C-A811-9F6C9A804F06}" type="slidenum">
              <a:rPr lang="en-US" smtClean="0"/>
              <a:pPr/>
              <a:t>‹#›</a:t>
            </a:fld>
            <a:endParaRPr lang="en-US"/>
          </a:p>
        </p:txBody>
      </p:sp>
    </p:spTree>
    <p:extLst>
      <p:ext uri="{BB962C8B-B14F-4D97-AF65-F5344CB8AC3E}">
        <p14:creationId xmlns:p14="http://schemas.microsoft.com/office/powerpoint/2010/main" val="30186020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3133"/>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187"/>
            <a:ext cx="10363200" cy="1500716"/>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DFD822-6A8C-EB44-961C-C4648377D799}" type="datetimeFigureOut">
              <a:rPr lang="en-US" smtClean="0"/>
              <a:pPr/>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1C96E-AB47-0B4C-A811-9F6C9A804F06}" type="slidenum">
              <a:rPr lang="en-US" smtClean="0"/>
              <a:pPr/>
              <a:t>‹#›</a:t>
            </a:fld>
            <a:endParaRPr lang="en-US"/>
          </a:p>
        </p:txBody>
      </p:sp>
    </p:spTree>
    <p:extLst>
      <p:ext uri="{BB962C8B-B14F-4D97-AF65-F5344CB8AC3E}">
        <p14:creationId xmlns:p14="http://schemas.microsoft.com/office/powerpoint/2010/main" val="27180647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9"/>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9"/>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DFD822-6A8C-EB44-961C-C4648377D799}" type="datetimeFigureOut">
              <a:rPr lang="en-US" smtClean="0"/>
              <a:pPr/>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E1C96E-AB47-0B4C-A811-9F6C9A804F06}" type="slidenum">
              <a:rPr lang="en-US" smtClean="0"/>
              <a:pPr/>
              <a:t>‹#›</a:t>
            </a:fld>
            <a:endParaRPr lang="en-US"/>
          </a:p>
        </p:txBody>
      </p:sp>
    </p:spTree>
    <p:extLst>
      <p:ext uri="{BB962C8B-B14F-4D97-AF65-F5344CB8AC3E}">
        <p14:creationId xmlns:p14="http://schemas.microsoft.com/office/powerpoint/2010/main" val="8342426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584"/>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5935"/>
            <a:ext cx="5386917"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4584"/>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5935"/>
            <a:ext cx="5389033"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DFD822-6A8C-EB44-961C-C4648377D799}" type="datetimeFigureOut">
              <a:rPr lang="en-US" smtClean="0"/>
              <a:pPr/>
              <a:t>4/21/2020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E1C96E-AB47-0B4C-A811-9F6C9A804F06}" type="slidenum">
              <a:rPr lang="en-US" smtClean="0"/>
              <a:pPr/>
              <a:t>‹#›</a:t>
            </a:fld>
            <a:endParaRPr lang="en-US"/>
          </a:p>
        </p:txBody>
      </p:sp>
    </p:spTree>
    <p:extLst>
      <p:ext uri="{BB962C8B-B14F-4D97-AF65-F5344CB8AC3E}">
        <p14:creationId xmlns:p14="http://schemas.microsoft.com/office/powerpoint/2010/main" val="9092975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DFD822-6A8C-EB44-961C-C4648377D799}" type="datetimeFigureOut">
              <a:rPr lang="en-US" smtClean="0"/>
              <a:pPr/>
              <a:t>4/21/2020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E1C96E-AB47-0B4C-A811-9F6C9A804F06}" type="slidenum">
              <a:rPr lang="en-US" smtClean="0"/>
              <a:pPr/>
              <a:t>‹#›</a:t>
            </a:fld>
            <a:endParaRPr lang="en-US"/>
          </a:p>
        </p:txBody>
      </p:sp>
    </p:spTree>
    <p:extLst>
      <p:ext uri="{BB962C8B-B14F-4D97-AF65-F5344CB8AC3E}">
        <p14:creationId xmlns:p14="http://schemas.microsoft.com/office/powerpoint/2010/main" val="10937015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DFD822-6A8C-EB44-961C-C4648377D799}" type="datetimeFigureOut">
              <a:rPr lang="en-US" smtClean="0"/>
              <a:pPr/>
              <a:t>4/21/2020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E1C96E-AB47-0B4C-A811-9F6C9A804F06}" type="slidenum">
              <a:rPr lang="en-US" smtClean="0"/>
              <a:pPr/>
              <a:t>‹#›</a:t>
            </a:fld>
            <a:endParaRPr lang="en-US"/>
          </a:p>
        </p:txBody>
      </p:sp>
    </p:spTree>
    <p:extLst>
      <p:ext uri="{BB962C8B-B14F-4D97-AF65-F5344CB8AC3E}">
        <p14:creationId xmlns:p14="http://schemas.microsoft.com/office/powerpoint/2010/main" val="35066080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7" y="273060"/>
            <a:ext cx="4011084" cy="116204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9"/>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7" y="1435100"/>
            <a:ext cx="4011084" cy="46905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CDFD822-6A8C-EB44-961C-C4648377D799}" type="datetimeFigureOut">
              <a:rPr lang="en-US" smtClean="0"/>
              <a:pPr/>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E1C96E-AB47-0B4C-A811-9F6C9A804F06}" type="slidenum">
              <a:rPr lang="en-US" smtClean="0"/>
              <a:pPr/>
              <a:t>‹#›</a:t>
            </a:fld>
            <a:endParaRPr lang="en-US"/>
          </a:p>
        </p:txBody>
      </p:sp>
    </p:spTree>
    <p:extLst>
      <p:ext uri="{BB962C8B-B14F-4D97-AF65-F5344CB8AC3E}">
        <p14:creationId xmlns:p14="http://schemas.microsoft.com/office/powerpoint/2010/main" val="3502305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42529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7267"/>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3833"/>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868"/>
            <a:ext cx="7315200" cy="8043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CDFD822-6A8C-EB44-961C-C4648377D799}" type="datetimeFigureOut">
              <a:rPr lang="en-US" smtClean="0"/>
              <a:pPr/>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E1C96E-AB47-0B4C-A811-9F6C9A804F06}" type="slidenum">
              <a:rPr lang="en-US" smtClean="0"/>
              <a:pPr/>
              <a:t>‹#›</a:t>
            </a:fld>
            <a:endParaRPr lang="en-US"/>
          </a:p>
        </p:txBody>
      </p:sp>
    </p:spTree>
    <p:extLst>
      <p:ext uri="{BB962C8B-B14F-4D97-AF65-F5344CB8AC3E}">
        <p14:creationId xmlns:p14="http://schemas.microsoft.com/office/powerpoint/2010/main" val="21796428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DFD822-6A8C-EB44-961C-C4648377D799}" type="datetimeFigureOut">
              <a:rPr lang="en-US" smtClean="0"/>
              <a:pPr/>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1C96E-AB47-0B4C-A811-9F6C9A804F06}" type="slidenum">
              <a:rPr lang="en-US" smtClean="0"/>
              <a:pPr/>
              <a:t>‹#›</a:t>
            </a:fld>
            <a:endParaRPr lang="en-US"/>
          </a:p>
        </p:txBody>
      </p:sp>
    </p:spTree>
    <p:extLst>
      <p:ext uri="{BB962C8B-B14F-4D97-AF65-F5344CB8AC3E}">
        <p14:creationId xmlns:p14="http://schemas.microsoft.com/office/powerpoint/2010/main" val="11322889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DF5538-781F-4C9D-A9BC-D8DB4E06C9E5}"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CE0DE-B543-4A66-B61A-078849122A59}" type="slidenum">
              <a:rPr lang="en-US" smtClean="0"/>
              <a:t>‹#›</a:t>
            </a:fld>
            <a:endParaRPr lang="en-US"/>
          </a:p>
        </p:txBody>
      </p:sp>
    </p:spTree>
    <p:extLst>
      <p:ext uri="{BB962C8B-B14F-4D97-AF65-F5344CB8AC3E}">
        <p14:creationId xmlns:p14="http://schemas.microsoft.com/office/powerpoint/2010/main" val="16781893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DF5538-781F-4C9D-A9BC-D8DB4E06C9E5}"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CE0DE-B543-4A66-B61A-078849122A59}" type="slidenum">
              <a:rPr lang="en-US" smtClean="0"/>
              <a:t>‹#›</a:t>
            </a:fld>
            <a:endParaRPr lang="en-US"/>
          </a:p>
        </p:txBody>
      </p:sp>
    </p:spTree>
    <p:extLst>
      <p:ext uri="{BB962C8B-B14F-4D97-AF65-F5344CB8AC3E}">
        <p14:creationId xmlns:p14="http://schemas.microsoft.com/office/powerpoint/2010/main" val="33620536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DF5538-781F-4C9D-A9BC-D8DB4E06C9E5}"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CE0DE-B543-4A66-B61A-078849122A59}" type="slidenum">
              <a:rPr lang="en-US" smtClean="0"/>
              <a:t>‹#›</a:t>
            </a:fld>
            <a:endParaRPr lang="en-US"/>
          </a:p>
        </p:txBody>
      </p:sp>
    </p:spTree>
    <p:extLst>
      <p:ext uri="{BB962C8B-B14F-4D97-AF65-F5344CB8AC3E}">
        <p14:creationId xmlns:p14="http://schemas.microsoft.com/office/powerpoint/2010/main" val="21349383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DF5538-781F-4C9D-A9BC-D8DB4E06C9E5}"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CE0DE-B543-4A66-B61A-078849122A59}" type="slidenum">
              <a:rPr lang="en-US" smtClean="0"/>
              <a:t>‹#›</a:t>
            </a:fld>
            <a:endParaRPr lang="en-US"/>
          </a:p>
        </p:txBody>
      </p:sp>
    </p:spTree>
    <p:extLst>
      <p:ext uri="{BB962C8B-B14F-4D97-AF65-F5344CB8AC3E}">
        <p14:creationId xmlns:p14="http://schemas.microsoft.com/office/powerpoint/2010/main" val="10738710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DF5538-781F-4C9D-A9BC-D8DB4E06C9E5}" type="datetimeFigureOut">
              <a:rPr lang="en-US" smtClean="0"/>
              <a:t>4/21/2020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3CE0DE-B543-4A66-B61A-078849122A59}" type="slidenum">
              <a:rPr lang="en-US" smtClean="0"/>
              <a:t>‹#›</a:t>
            </a:fld>
            <a:endParaRPr lang="en-US"/>
          </a:p>
        </p:txBody>
      </p:sp>
    </p:spTree>
    <p:extLst>
      <p:ext uri="{BB962C8B-B14F-4D97-AF65-F5344CB8AC3E}">
        <p14:creationId xmlns:p14="http://schemas.microsoft.com/office/powerpoint/2010/main" val="19362092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DF5538-781F-4C9D-A9BC-D8DB4E06C9E5}" type="datetimeFigureOut">
              <a:rPr lang="en-US" smtClean="0"/>
              <a:t>4/21/2020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3CE0DE-B543-4A66-B61A-078849122A59}" type="slidenum">
              <a:rPr lang="en-US" smtClean="0"/>
              <a:t>‹#›</a:t>
            </a:fld>
            <a:endParaRPr lang="en-US"/>
          </a:p>
        </p:txBody>
      </p:sp>
    </p:spTree>
    <p:extLst>
      <p:ext uri="{BB962C8B-B14F-4D97-AF65-F5344CB8AC3E}">
        <p14:creationId xmlns:p14="http://schemas.microsoft.com/office/powerpoint/2010/main" val="6026165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DF5538-781F-4C9D-A9BC-D8DB4E06C9E5}" type="datetimeFigureOut">
              <a:rPr lang="en-US" smtClean="0"/>
              <a:t>4/21/2020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3CE0DE-B543-4A66-B61A-078849122A59}" type="slidenum">
              <a:rPr lang="en-US" smtClean="0"/>
              <a:t>‹#›</a:t>
            </a:fld>
            <a:endParaRPr lang="en-US"/>
          </a:p>
        </p:txBody>
      </p:sp>
    </p:spTree>
    <p:extLst>
      <p:ext uri="{BB962C8B-B14F-4D97-AF65-F5344CB8AC3E}">
        <p14:creationId xmlns:p14="http://schemas.microsoft.com/office/powerpoint/2010/main" val="41030127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DF5538-781F-4C9D-A9BC-D8DB4E06C9E5}"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CE0DE-B543-4A66-B61A-078849122A59}" type="slidenum">
              <a:rPr lang="en-US" smtClean="0"/>
              <a:t>‹#›</a:t>
            </a:fld>
            <a:endParaRPr lang="en-US"/>
          </a:p>
        </p:txBody>
      </p:sp>
    </p:spTree>
    <p:extLst>
      <p:ext uri="{BB962C8B-B14F-4D97-AF65-F5344CB8AC3E}">
        <p14:creationId xmlns:p14="http://schemas.microsoft.com/office/powerpoint/2010/main" val="3788371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descr="A statue in front of a sunset&#10;&#10;Description automatically generated">
            <a:extLst>
              <a:ext uri="{FF2B5EF4-FFF2-40B4-BE49-F238E27FC236}">
                <a16:creationId xmlns:a16="http://schemas.microsoft.com/office/drawing/2014/main" id="{3D212FDB-7A46-4A9B-A5C3-19A514117D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519"/>
            <a:ext cx="12192000" cy="6834963"/>
          </a:xfrm>
          <a:prstGeom prst="rect">
            <a:avLst/>
          </a:prstGeom>
        </p:spPr>
      </p:pic>
      <p:sp>
        <p:nvSpPr>
          <p:cNvPr id="2" name="Title 1"/>
          <p:cNvSpPr>
            <a:spLocks noGrp="1"/>
          </p:cNvSpPr>
          <p:nvPr>
            <p:ph type="title"/>
          </p:nvPr>
        </p:nvSpPr>
        <p:spPr>
          <a:xfrm>
            <a:off x="711200" y="381000"/>
            <a:ext cx="10972800" cy="1143000"/>
          </a:xfrm>
        </p:spPr>
        <p:txBody>
          <a:bodyPr/>
          <a:lstStyle/>
          <a:p>
            <a:r>
              <a:rPr lang="en-US"/>
              <a:t>Click to edit Master title style</a:t>
            </a:r>
          </a:p>
        </p:txBody>
      </p:sp>
    </p:spTree>
    <p:extLst>
      <p:ext uri="{BB962C8B-B14F-4D97-AF65-F5344CB8AC3E}">
        <p14:creationId xmlns:p14="http://schemas.microsoft.com/office/powerpoint/2010/main" val="20745342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DF5538-781F-4C9D-A9BC-D8DB4E06C9E5}"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CE0DE-B543-4A66-B61A-078849122A59}" type="slidenum">
              <a:rPr lang="en-US" smtClean="0"/>
              <a:t>‹#›</a:t>
            </a:fld>
            <a:endParaRPr lang="en-US"/>
          </a:p>
        </p:txBody>
      </p:sp>
    </p:spTree>
    <p:extLst>
      <p:ext uri="{BB962C8B-B14F-4D97-AF65-F5344CB8AC3E}">
        <p14:creationId xmlns:p14="http://schemas.microsoft.com/office/powerpoint/2010/main" val="5286187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DF5538-781F-4C9D-A9BC-D8DB4E06C9E5}"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CE0DE-B543-4A66-B61A-078849122A59}" type="slidenum">
              <a:rPr lang="en-US" smtClean="0"/>
              <a:t>‹#›</a:t>
            </a:fld>
            <a:endParaRPr lang="en-US"/>
          </a:p>
        </p:txBody>
      </p:sp>
    </p:spTree>
    <p:extLst>
      <p:ext uri="{BB962C8B-B14F-4D97-AF65-F5344CB8AC3E}">
        <p14:creationId xmlns:p14="http://schemas.microsoft.com/office/powerpoint/2010/main" val="481152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DF5538-781F-4C9D-A9BC-D8DB4E06C9E5}"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CE0DE-B543-4A66-B61A-078849122A59}" type="slidenum">
              <a:rPr lang="en-US" smtClean="0"/>
              <a:t>‹#›</a:t>
            </a:fld>
            <a:endParaRPr lang="en-US"/>
          </a:p>
        </p:txBody>
      </p:sp>
    </p:spTree>
    <p:extLst>
      <p:ext uri="{BB962C8B-B14F-4D97-AF65-F5344CB8AC3E}">
        <p14:creationId xmlns:p14="http://schemas.microsoft.com/office/powerpoint/2010/main" val="284784701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2231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48206-5AD9-448F-AC5E-FD70995708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B72D28-FA46-4F53-A65F-A7D6D3BF7F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98F9E5-03D0-4122-979A-A097C82776A8}"/>
              </a:ext>
            </a:extLst>
          </p:cNvPr>
          <p:cNvSpPr>
            <a:spLocks noGrp="1"/>
          </p:cNvSpPr>
          <p:nvPr>
            <p:ph type="dt" sz="half" idx="10"/>
          </p:nvPr>
        </p:nvSpPr>
        <p:spPr/>
        <p:txBody>
          <a:bodyPr/>
          <a:lstStyle/>
          <a:p>
            <a:fld id="{11174F21-9C0D-4A49-9D92-046D6BD716D2}" type="datetimeFigureOut">
              <a:rPr lang="en-US" smtClean="0"/>
              <a:t>4/21/2020</a:t>
            </a:fld>
            <a:endParaRPr lang="en-US"/>
          </a:p>
        </p:txBody>
      </p:sp>
      <p:sp>
        <p:nvSpPr>
          <p:cNvPr id="5" name="Footer Placeholder 4">
            <a:extLst>
              <a:ext uri="{FF2B5EF4-FFF2-40B4-BE49-F238E27FC236}">
                <a16:creationId xmlns:a16="http://schemas.microsoft.com/office/drawing/2014/main" id="{2E074B8C-D7FD-4710-8507-3E4D8CAE03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15195-B47B-4E48-9817-9009DAB7C403}"/>
              </a:ext>
            </a:extLst>
          </p:cNvPr>
          <p:cNvSpPr>
            <a:spLocks noGrp="1"/>
          </p:cNvSpPr>
          <p:nvPr>
            <p:ph type="sldNum" sz="quarter" idx="12"/>
          </p:nvPr>
        </p:nvSpPr>
        <p:spPr/>
        <p:txBody>
          <a:bodyPr/>
          <a:lstStyle/>
          <a:p>
            <a:fld id="{A37097E5-9D46-49FD-AA62-03C5F717AE63}" type="slidenum">
              <a:rPr lang="en-US" smtClean="0"/>
              <a:t>‹#›</a:t>
            </a:fld>
            <a:endParaRPr lang="en-US"/>
          </a:p>
        </p:txBody>
      </p:sp>
    </p:spTree>
    <p:extLst>
      <p:ext uri="{BB962C8B-B14F-4D97-AF65-F5344CB8AC3E}">
        <p14:creationId xmlns:p14="http://schemas.microsoft.com/office/powerpoint/2010/main" val="5104486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3CB4E-F366-4ACB-AAF7-A2F0DFF169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E3A057-4332-4659-84C6-757741E3D6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57EF31-49C8-431C-A0A5-8AB2C86C84B1}"/>
              </a:ext>
            </a:extLst>
          </p:cNvPr>
          <p:cNvSpPr>
            <a:spLocks noGrp="1"/>
          </p:cNvSpPr>
          <p:nvPr>
            <p:ph type="dt" sz="half" idx="10"/>
          </p:nvPr>
        </p:nvSpPr>
        <p:spPr/>
        <p:txBody>
          <a:bodyPr/>
          <a:lstStyle/>
          <a:p>
            <a:fld id="{11174F21-9C0D-4A49-9D92-046D6BD716D2}" type="datetimeFigureOut">
              <a:rPr lang="en-US" smtClean="0"/>
              <a:t>4/21/2020</a:t>
            </a:fld>
            <a:endParaRPr lang="en-US"/>
          </a:p>
        </p:txBody>
      </p:sp>
      <p:sp>
        <p:nvSpPr>
          <p:cNvPr id="5" name="Footer Placeholder 4">
            <a:extLst>
              <a:ext uri="{FF2B5EF4-FFF2-40B4-BE49-F238E27FC236}">
                <a16:creationId xmlns:a16="http://schemas.microsoft.com/office/drawing/2014/main" id="{C6710439-AAAB-4942-98A3-E61DC16FC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A26BDE-6CB2-4BE4-9C20-2B04802E867D}"/>
              </a:ext>
            </a:extLst>
          </p:cNvPr>
          <p:cNvSpPr>
            <a:spLocks noGrp="1"/>
          </p:cNvSpPr>
          <p:nvPr>
            <p:ph type="sldNum" sz="quarter" idx="12"/>
          </p:nvPr>
        </p:nvSpPr>
        <p:spPr/>
        <p:txBody>
          <a:bodyPr/>
          <a:lstStyle/>
          <a:p>
            <a:fld id="{A37097E5-9D46-49FD-AA62-03C5F717AE63}" type="slidenum">
              <a:rPr lang="en-US" smtClean="0"/>
              <a:t>‹#›</a:t>
            </a:fld>
            <a:endParaRPr lang="en-US"/>
          </a:p>
        </p:txBody>
      </p:sp>
    </p:spTree>
    <p:extLst>
      <p:ext uri="{BB962C8B-B14F-4D97-AF65-F5344CB8AC3E}">
        <p14:creationId xmlns:p14="http://schemas.microsoft.com/office/powerpoint/2010/main" val="1958430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133CE-C161-409C-8F5D-74266AF97A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6EED0D-28A9-47C0-89C6-8E4C0B6691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465E5F-D160-49C9-A12E-2637F289F13B}"/>
              </a:ext>
            </a:extLst>
          </p:cNvPr>
          <p:cNvSpPr>
            <a:spLocks noGrp="1"/>
          </p:cNvSpPr>
          <p:nvPr>
            <p:ph type="dt" sz="half" idx="10"/>
          </p:nvPr>
        </p:nvSpPr>
        <p:spPr/>
        <p:txBody>
          <a:bodyPr/>
          <a:lstStyle/>
          <a:p>
            <a:fld id="{11174F21-9C0D-4A49-9D92-046D6BD716D2}" type="datetimeFigureOut">
              <a:rPr lang="en-US" smtClean="0"/>
              <a:t>4/21/2020</a:t>
            </a:fld>
            <a:endParaRPr lang="en-US"/>
          </a:p>
        </p:txBody>
      </p:sp>
      <p:sp>
        <p:nvSpPr>
          <p:cNvPr id="5" name="Footer Placeholder 4">
            <a:extLst>
              <a:ext uri="{FF2B5EF4-FFF2-40B4-BE49-F238E27FC236}">
                <a16:creationId xmlns:a16="http://schemas.microsoft.com/office/drawing/2014/main" id="{94B6E3A2-31CB-4DAC-A053-F84A7D965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73CABB-5965-49A6-BF6D-7FF946E4875B}"/>
              </a:ext>
            </a:extLst>
          </p:cNvPr>
          <p:cNvSpPr>
            <a:spLocks noGrp="1"/>
          </p:cNvSpPr>
          <p:nvPr>
            <p:ph type="sldNum" sz="quarter" idx="12"/>
          </p:nvPr>
        </p:nvSpPr>
        <p:spPr/>
        <p:txBody>
          <a:bodyPr/>
          <a:lstStyle/>
          <a:p>
            <a:fld id="{A37097E5-9D46-49FD-AA62-03C5F717AE63}" type="slidenum">
              <a:rPr lang="en-US" smtClean="0"/>
              <a:t>‹#›</a:t>
            </a:fld>
            <a:endParaRPr lang="en-US"/>
          </a:p>
        </p:txBody>
      </p:sp>
    </p:spTree>
    <p:extLst>
      <p:ext uri="{BB962C8B-B14F-4D97-AF65-F5344CB8AC3E}">
        <p14:creationId xmlns:p14="http://schemas.microsoft.com/office/powerpoint/2010/main" val="4288390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86ED1-57DE-49BA-8740-679984B569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599DE-7175-4B42-96BB-F161822C57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AAE92D-62B5-4BEE-A6ED-A678D37895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E50D6E-EC6D-423E-BF70-0DE05D02F79B}"/>
              </a:ext>
            </a:extLst>
          </p:cNvPr>
          <p:cNvSpPr>
            <a:spLocks noGrp="1"/>
          </p:cNvSpPr>
          <p:nvPr>
            <p:ph type="dt" sz="half" idx="10"/>
          </p:nvPr>
        </p:nvSpPr>
        <p:spPr/>
        <p:txBody>
          <a:bodyPr/>
          <a:lstStyle/>
          <a:p>
            <a:fld id="{11174F21-9C0D-4A49-9D92-046D6BD716D2}" type="datetimeFigureOut">
              <a:rPr lang="en-US" smtClean="0"/>
              <a:t>4/21/2020</a:t>
            </a:fld>
            <a:endParaRPr lang="en-US"/>
          </a:p>
        </p:txBody>
      </p:sp>
      <p:sp>
        <p:nvSpPr>
          <p:cNvPr id="6" name="Footer Placeholder 5">
            <a:extLst>
              <a:ext uri="{FF2B5EF4-FFF2-40B4-BE49-F238E27FC236}">
                <a16:creationId xmlns:a16="http://schemas.microsoft.com/office/drawing/2014/main" id="{8C44DDE8-A2FC-44D8-B9C1-308A091686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C071AD-99CB-4E3F-82E5-759D01AF6FD9}"/>
              </a:ext>
            </a:extLst>
          </p:cNvPr>
          <p:cNvSpPr>
            <a:spLocks noGrp="1"/>
          </p:cNvSpPr>
          <p:nvPr>
            <p:ph type="sldNum" sz="quarter" idx="12"/>
          </p:nvPr>
        </p:nvSpPr>
        <p:spPr/>
        <p:txBody>
          <a:bodyPr/>
          <a:lstStyle/>
          <a:p>
            <a:fld id="{A37097E5-9D46-49FD-AA62-03C5F717AE63}" type="slidenum">
              <a:rPr lang="en-US" smtClean="0"/>
              <a:t>‹#›</a:t>
            </a:fld>
            <a:endParaRPr lang="en-US"/>
          </a:p>
        </p:txBody>
      </p:sp>
    </p:spTree>
    <p:extLst>
      <p:ext uri="{BB962C8B-B14F-4D97-AF65-F5344CB8AC3E}">
        <p14:creationId xmlns:p14="http://schemas.microsoft.com/office/powerpoint/2010/main" val="68841445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F8426-435F-45A5-9D67-06845386A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821E77-8BA4-4BBC-BF1D-0D5135BAC3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39BFF6-3DA9-4FEB-AA91-7EA27A013D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85BF0E-242A-437E-98F1-6A8CB3B41B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2E8D71-1455-4BE5-9C11-829BA12175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B8DFFF-1E33-4B8C-9A5E-1D4CE26B4976}"/>
              </a:ext>
            </a:extLst>
          </p:cNvPr>
          <p:cNvSpPr>
            <a:spLocks noGrp="1"/>
          </p:cNvSpPr>
          <p:nvPr>
            <p:ph type="dt" sz="half" idx="10"/>
          </p:nvPr>
        </p:nvSpPr>
        <p:spPr/>
        <p:txBody>
          <a:bodyPr/>
          <a:lstStyle/>
          <a:p>
            <a:fld id="{11174F21-9C0D-4A49-9D92-046D6BD716D2}" type="datetimeFigureOut">
              <a:rPr lang="en-US" smtClean="0"/>
              <a:t>4/21/2020</a:t>
            </a:fld>
            <a:endParaRPr lang="en-US"/>
          </a:p>
        </p:txBody>
      </p:sp>
      <p:sp>
        <p:nvSpPr>
          <p:cNvPr id="8" name="Footer Placeholder 7">
            <a:extLst>
              <a:ext uri="{FF2B5EF4-FFF2-40B4-BE49-F238E27FC236}">
                <a16:creationId xmlns:a16="http://schemas.microsoft.com/office/drawing/2014/main" id="{722B091D-B254-4BF0-B73E-1F53D7629F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D595D7-77F4-47CA-A911-5EECABA0C16E}"/>
              </a:ext>
            </a:extLst>
          </p:cNvPr>
          <p:cNvSpPr>
            <a:spLocks noGrp="1"/>
          </p:cNvSpPr>
          <p:nvPr>
            <p:ph type="sldNum" sz="quarter" idx="12"/>
          </p:nvPr>
        </p:nvSpPr>
        <p:spPr/>
        <p:txBody>
          <a:bodyPr/>
          <a:lstStyle/>
          <a:p>
            <a:fld id="{A37097E5-9D46-49FD-AA62-03C5F717AE63}" type="slidenum">
              <a:rPr lang="en-US" smtClean="0"/>
              <a:t>‹#›</a:t>
            </a:fld>
            <a:endParaRPr lang="en-US"/>
          </a:p>
        </p:txBody>
      </p:sp>
    </p:spTree>
    <p:extLst>
      <p:ext uri="{BB962C8B-B14F-4D97-AF65-F5344CB8AC3E}">
        <p14:creationId xmlns:p14="http://schemas.microsoft.com/office/powerpoint/2010/main" val="42567326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C3F58-66CE-428B-AE6F-E0BD0C4B09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1D56DD-DF71-4540-981D-206EA37C5046}"/>
              </a:ext>
            </a:extLst>
          </p:cNvPr>
          <p:cNvSpPr>
            <a:spLocks noGrp="1"/>
          </p:cNvSpPr>
          <p:nvPr>
            <p:ph type="dt" sz="half" idx="10"/>
          </p:nvPr>
        </p:nvSpPr>
        <p:spPr/>
        <p:txBody>
          <a:bodyPr/>
          <a:lstStyle/>
          <a:p>
            <a:fld id="{11174F21-9C0D-4A49-9D92-046D6BD716D2}" type="datetimeFigureOut">
              <a:rPr lang="en-US" smtClean="0"/>
              <a:t>4/21/2020</a:t>
            </a:fld>
            <a:endParaRPr lang="en-US"/>
          </a:p>
        </p:txBody>
      </p:sp>
      <p:sp>
        <p:nvSpPr>
          <p:cNvPr id="4" name="Footer Placeholder 3">
            <a:extLst>
              <a:ext uri="{FF2B5EF4-FFF2-40B4-BE49-F238E27FC236}">
                <a16:creationId xmlns:a16="http://schemas.microsoft.com/office/drawing/2014/main" id="{5CF609C6-CC82-4FF7-9F5D-B301E8CDE4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A26334-7897-4461-9D4B-A098067D0D1B}"/>
              </a:ext>
            </a:extLst>
          </p:cNvPr>
          <p:cNvSpPr>
            <a:spLocks noGrp="1"/>
          </p:cNvSpPr>
          <p:nvPr>
            <p:ph type="sldNum" sz="quarter" idx="12"/>
          </p:nvPr>
        </p:nvSpPr>
        <p:spPr/>
        <p:txBody>
          <a:bodyPr/>
          <a:lstStyle/>
          <a:p>
            <a:fld id="{A37097E5-9D46-49FD-AA62-03C5F717AE63}" type="slidenum">
              <a:rPr lang="en-US" smtClean="0"/>
              <a:t>‹#›</a:t>
            </a:fld>
            <a:endParaRPr lang="en-US"/>
          </a:p>
        </p:txBody>
      </p:sp>
    </p:spTree>
    <p:extLst>
      <p:ext uri="{BB962C8B-B14F-4D97-AF65-F5344CB8AC3E}">
        <p14:creationId xmlns:p14="http://schemas.microsoft.com/office/powerpoint/2010/main" val="2138895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13183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C88F7D-EB87-4E14-BA17-6775255F724F}"/>
              </a:ext>
            </a:extLst>
          </p:cNvPr>
          <p:cNvSpPr>
            <a:spLocks noGrp="1"/>
          </p:cNvSpPr>
          <p:nvPr>
            <p:ph type="dt" sz="half" idx="10"/>
          </p:nvPr>
        </p:nvSpPr>
        <p:spPr/>
        <p:txBody>
          <a:bodyPr/>
          <a:lstStyle/>
          <a:p>
            <a:fld id="{11174F21-9C0D-4A49-9D92-046D6BD716D2}" type="datetimeFigureOut">
              <a:rPr lang="en-US" smtClean="0"/>
              <a:t>4/21/2020</a:t>
            </a:fld>
            <a:endParaRPr lang="en-US"/>
          </a:p>
        </p:txBody>
      </p:sp>
      <p:sp>
        <p:nvSpPr>
          <p:cNvPr id="3" name="Footer Placeholder 2">
            <a:extLst>
              <a:ext uri="{FF2B5EF4-FFF2-40B4-BE49-F238E27FC236}">
                <a16:creationId xmlns:a16="http://schemas.microsoft.com/office/drawing/2014/main" id="{62B4A263-212A-490B-A336-4D29417A75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50B81D-8845-4D8B-A46A-73B4CB7ABA5B}"/>
              </a:ext>
            </a:extLst>
          </p:cNvPr>
          <p:cNvSpPr>
            <a:spLocks noGrp="1"/>
          </p:cNvSpPr>
          <p:nvPr>
            <p:ph type="sldNum" sz="quarter" idx="12"/>
          </p:nvPr>
        </p:nvSpPr>
        <p:spPr/>
        <p:txBody>
          <a:bodyPr/>
          <a:lstStyle/>
          <a:p>
            <a:fld id="{A37097E5-9D46-49FD-AA62-03C5F717AE63}" type="slidenum">
              <a:rPr lang="en-US" smtClean="0"/>
              <a:t>‹#›</a:t>
            </a:fld>
            <a:endParaRPr lang="en-US"/>
          </a:p>
        </p:txBody>
      </p:sp>
    </p:spTree>
    <p:extLst>
      <p:ext uri="{BB962C8B-B14F-4D97-AF65-F5344CB8AC3E}">
        <p14:creationId xmlns:p14="http://schemas.microsoft.com/office/powerpoint/2010/main" val="20668896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44948-5519-4670-8879-AB1D0E6DB3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491BD9-EA90-468E-AFED-7FE38FE2FD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9BF4BE-DA0B-44CB-B5BA-8429C2CD1C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226636-5DFB-468F-B5CD-8A0A396282CD}"/>
              </a:ext>
            </a:extLst>
          </p:cNvPr>
          <p:cNvSpPr>
            <a:spLocks noGrp="1"/>
          </p:cNvSpPr>
          <p:nvPr>
            <p:ph type="dt" sz="half" idx="10"/>
          </p:nvPr>
        </p:nvSpPr>
        <p:spPr/>
        <p:txBody>
          <a:bodyPr/>
          <a:lstStyle/>
          <a:p>
            <a:fld id="{11174F21-9C0D-4A49-9D92-046D6BD716D2}" type="datetimeFigureOut">
              <a:rPr lang="en-US" smtClean="0"/>
              <a:t>4/21/2020</a:t>
            </a:fld>
            <a:endParaRPr lang="en-US"/>
          </a:p>
        </p:txBody>
      </p:sp>
      <p:sp>
        <p:nvSpPr>
          <p:cNvPr id="6" name="Footer Placeholder 5">
            <a:extLst>
              <a:ext uri="{FF2B5EF4-FFF2-40B4-BE49-F238E27FC236}">
                <a16:creationId xmlns:a16="http://schemas.microsoft.com/office/drawing/2014/main" id="{494E2912-A1BA-45CB-8D02-88D6D2FA9A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F7D69A-6212-4E74-95D4-032F9D008263}"/>
              </a:ext>
            </a:extLst>
          </p:cNvPr>
          <p:cNvSpPr>
            <a:spLocks noGrp="1"/>
          </p:cNvSpPr>
          <p:nvPr>
            <p:ph type="sldNum" sz="quarter" idx="12"/>
          </p:nvPr>
        </p:nvSpPr>
        <p:spPr/>
        <p:txBody>
          <a:bodyPr/>
          <a:lstStyle/>
          <a:p>
            <a:fld id="{A37097E5-9D46-49FD-AA62-03C5F717AE63}" type="slidenum">
              <a:rPr lang="en-US" smtClean="0"/>
              <a:t>‹#›</a:t>
            </a:fld>
            <a:endParaRPr lang="en-US"/>
          </a:p>
        </p:txBody>
      </p:sp>
    </p:spTree>
    <p:extLst>
      <p:ext uri="{BB962C8B-B14F-4D97-AF65-F5344CB8AC3E}">
        <p14:creationId xmlns:p14="http://schemas.microsoft.com/office/powerpoint/2010/main" val="4880794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3D244-20F5-403E-B9E7-8BD9794744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779AEA-6031-4A4D-91D6-E31BE12BDB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1FFE2B-ABE3-4432-8165-666F7B0467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BA0AFB-73F7-4BC7-8C93-E5BDA0B204A8}"/>
              </a:ext>
            </a:extLst>
          </p:cNvPr>
          <p:cNvSpPr>
            <a:spLocks noGrp="1"/>
          </p:cNvSpPr>
          <p:nvPr>
            <p:ph type="dt" sz="half" idx="10"/>
          </p:nvPr>
        </p:nvSpPr>
        <p:spPr/>
        <p:txBody>
          <a:bodyPr/>
          <a:lstStyle/>
          <a:p>
            <a:fld id="{11174F21-9C0D-4A49-9D92-046D6BD716D2}" type="datetimeFigureOut">
              <a:rPr lang="en-US" smtClean="0"/>
              <a:t>4/21/2020</a:t>
            </a:fld>
            <a:endParaRPr lang="en-US"/>
          </a:p>
        </p:txBody>
      </p:sp>
      <p:sp>
        <p:nvSpPr>
          <p:cNvPr id="6" name="Footer Placeholder 5">
            <a:extLst>
              <a:ext uri="{FF2B5EF4-FFF2-40B4-BE49-F238E27FC236}">
                <a16:creationId xmlns:a16="http://schemas.microsoft.com/office/drawing/2014/main" id="{F3207AE8-73CA-430B-8A5D-2A09344EA7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36B097-EF22-45C6-9377-12A34CEAC815}"/>
              </a:ext>
            </a:extLst>
          </p:cNvPr>
          <p:cNvSpPr>
            <a:spLocks noGrp="1"/>
          </p:cNvSpPr>
          <p:nvPr>
            <p:ph type="sldNum" sz="quarter" idx="12"/>
          </p:nvPr>
        </p:nvSpPr>
        <p:spPr/>
        <p:txBody>
          <a:bodyPr/>
          <a:lstStyle/>
          <a:p>
            <a:fld id="{A37097E5-9D46-49FD-AA62-03C5F717AE63}" type="slidenum">
              <a:rPr lang="en-US" smtClean="0"/>
              <a:t>‹#›</a:t>
            </a:fld>
            <a:endParaRPr lang="en-US"/>
          </a:p>
        </p:txBody>
      </p:sp>
    </p:spTree>
    <p:extLst>
      <p:ext uri="{BB962C8B-B14F-4D97-AF65-F5344CB8AC3E}">
        <p14:creationId xmlns:p14="http://schemas.microsoft.com/office/powerpoint/2010/main" val="10699694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C6B28-0521-40CC-93BA-EA1AB2ED45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EA09BF-038D-4E0F-9789-4DBD83BA6E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3BB12E-878C-4359-ACBF-321266479D37}"/>
              </a:ext>
            </a:extLst>
          </p:cNvPr>
          <p:cNvSpPr>
            <a:spLocks noGrp="1"/>
          </p:cNvSpPr>
          <p:nvPr>
            <p:ph type="dt" sz="half" idx="10"/>
          </p:nvPr>
        </p:nvSpPr>
        <p:spPr/>
        <p:txBody>
          <a:bodyPr/>
          <a:lstStyle/>
          <a:p>
            <a:fld id="{11174F21-9C0D-4A49-9D92-046D6BD716D2}" type="datetimeFigureOut">
              <a:rPr lang="en-US" smtClean="0"/>
              <a:t>4/21/2020</a:t>
            </a:fld>
            <a:endParaRPr lang="en-US"/>
          </a:p>
        </p:txBody>
      </p:sp>
      <p:sp>
        <p:nvSpPr>
          <p:cNvPr id="5" name="Footer Placeholder 4">
            <a:extLst>
              <a:ext uri="{FF2B5EF4-FFF2-40B4-BE49-F238E27FC236}">
                <a16:creationId xmlns:a16="http://schemas.microsoft.com/office/drawing/2014/main" id="{647038B4-F9EF-4A4B-8239-687E3C2263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E1CBA5-757C-4433-B78E-530480306C58}"/>
              </a:ext>
            </a:extLst>
          </p:cNvPr>
          <p:cNvSpPr>
            <a:spLocks noGrp="1"/>
          </p:cNvSpPr>
          <p:nvPr>
            <p:ph type="sldNum" sz="quarter" idx="12"/>
          </p:nvPr>
        </p:nvSpPr>
        <p:spPr/>
        <p:txBody>
          <a:bodyPr/>
          <a:lstStyle/>
          <a:p>
            <a:fld id="{A37097E5-9D46-49FD-AA62-03C5F717AE63}" type="slidenum">
              <a:rPr lang="en-US" smtClean="0"/>
              <a:t>‹#›</a:t>
            </a:fld>
            <a:endParaRPr lang="en-US"/>
          </a:p>
        </p:txBody>
      </p:sp>
    </p:spTree>
    <p:extLst>
      <p:ext uri="{BB962C8B-B14F-4D97-AF65-F5344CB8AC3E}">
        <p14:creationId xmlns:p14="http://schemas.microsoft.com/office/powerpoint/2010/main" val="4122671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895DE3-CE52-4BCD-9C77-B2FF4065C9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26640E-A08A-41B8-B482-4C617329BB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EAB389-CFEE-42B3-8289-1A0C257607EE}"/>
              </a:ext>
            </a:extLst>
          </p:cNvPr>
          <p:cNvSpPr>
            <a:spLocks noGrp="1"/>
          </p:cNvSpPr>
          <p:nvPr>
            <p:ph type="dt" sz="half" idx="10"/>
          </p:nvPr>
        </p:nvSpPr>
        <p:spPr/>
        <p:txBody>
          <a:bodyPr/>
          <a:lstStyle/>
          <a:p>
            <a:fld id="{11174F21-9C0D-4A49-9D92-046D6BD716D2}" type="datetimeFigureOut">
              <a:rPr lang="en-US" smtClean="0"/>
              <a:t>4/21/2020</a:t>
            </a:fld>
            <a:endParaRPr lang="en-US"/>
          </a:p>
        </p:txBody>
      </p:sp>
      <p:sp>
        <p:nvSpPr>
          <p:cNvPr id="5" name="Footer Placeholder 4">
            <a:extLst>
              <a:ext uri="{FF2B5EF4-FFF2-40B4-BE49-F238E27FC236}">
                <a16:creationId xmlns:a16="http://schemas.microsoft.com/office/drawing/2014/main" id="{E6579BF6-34B4-45FE-9507-62C92CBD82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6AE337-E955-456E-B5EB-E43B34936B62}"/>
              </a:ext>
            </a:extLst>
          </p:cNvPr>
          <p:cNvSpPr>
            <a:spLocks noGrp="1"/>
          </p:cNvSpPr>
          <p:nvPr>
            <p:ph type="sldNum" sz="quarter" idx="12"/>
          </p:nvPr>
        </p:nvSpPr>
        <p:spPr/>
        <p:txBody>
          <a:bodyPr/>
          <a:lstStyle/>
          <a:p>
            <a:fld id="{A37097E5-9D46-49FD-AA62-03C5F717AE63}" type="slidenum">
              <a:rPr lang="en-US" smtClean="0"/>
              <a:t>‹#›</a:t>
            </a:fld>
            <a:endParaRPr lang="en-US"/>
          </a:p>
        </p:txBody>
      </p:sp>
    </p:spTree>
    <p:extLst>
      <p:ext uri="{BB962C8B-B14F-4D97-AF65-F5344CB8AC3E}">
        <p14:creationId xmlns:p14="http://schemas.microsoft.com/office/powerpoint/2010/main" val="1722103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4674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99695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6078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52401"/>
            <a:ext cx="2743200" cy="5897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52401"/>
            <a:ext cx="8026400" cy="5897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3677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1800">
              <a:solidFill>
                <a:srgbClr val="000000"/>
              </a:solidFill>
            </a:endParaRPr>
          </a:p>
        </p:txBody>
      </p:sp>
      <p:sp>
        <p:nvSpPr>
          <p:cNvPr id="5" name="Rectangle 5"/>
          <p:cNvSpPr>
            <a:spLocks noChangeArrowheads="1"/>
          </p:cNvSpPr>
          <p:nvPr/>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1800">
              <a:solidFill>
                <a:srgbClr val="000000"/>
              </a:solidFill>
            </a:endParaRPr>
          </a:p>
        </p:txBody>
      </p:sp>
      <p:sp>
        <p:nvSpPr>
          <p:cNvPr id="133122" name="Rectangle 2"/>
          <p:cNvSpPr>
            <a:spLocks noGrp="1" noChangeArrowheads="1"/>
          </p:cNvSpPr>
          <p:nvPr>
            <p:ph type="ctrTitle" hasCustomPrompt="1"/>
          </p:nvPr>
        </p:nvSpPr>
        <p:spPr>
          <a:xfrm>
            <a:off x="914400" y="2130426"/>
            <a:ext cx="10363200" cy="1470025"/>
          </a:xfrm>
        </p:spPr>
        <p:txBody>
          <a:bodyPr/>
          <a:lstStyle>
            <a:lvl1pPr>
              <a:defRPr/>
            </a:lvl1pPr>
          </a:lstStyle>
          <a:p>
            <a:pPr lvl="0"/>
            <a:r>
              <a:rPr lang="en-US" noProof="0"/>
              <a:t>Click to Edit Master Title Style</a:t>
            </a:r>
          </a:p>
        </p:txBody>
      </p:sp>
      <p:sp>
        <p:nvSpPr>
          <p:cNvPr id="133123"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pic>
        <p:nvPicPr>
          <p:cNvPr id="9" name="Content Placeholder 4" descr="A close up of a sign&#10;&#10;Description generated with high confid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2796" y="335434"/>
            <a:ext cx="1796301" cy="1135528"/>
          </a:xfrm>
          <a:prstGeom prst="rect">
            <a:avLst/>
          </a:prstGeom>
        </p:spPr>
      </p:pic>
      <p:sp>
        <p:nvSpPr>
          <p:cNvPr id="7" name="object 3"/>
          <p:cNvSpPr/>
          <p:nvPr userDrawn="1"/>
        </p:nvSpPr>
        <p:spPr>
          <a:xfrm>
            <a:off x="0" y="0"/>
            <a:ext cx="12171917" cy="6858000"/>
          </a:xfrm>
          <a:prstGeom prst="rect">
            <a:avLst/>
          </a:prstGeom>
          <a:blipFill>
            <a:blip r:embed="rId3" cstate="print"/>
            <a:stretch>
              <a:fillRect/>
            </a:stretch>
          </a:blipFill>
        </p:spPr>
        <p:txBody>
          <a:bodyPr wrap="square" lIns="0" tIns="0" rIns="0" bIns="0" rtlCol="0"/>
          <a:lstStyle/>
          <a:p>
            <a:pPr defTabSz="685800">
              <a:defRPr/>
            </a:pPr>
            <a:endParaRPr sz="1350" kern="0">
              <a:solidFill>
                <a:sysClr val="windowText" lastClr="000000"/>
              </a:solidFill>
            </a:endParaRPr>
          </a:p>
        </p:txBody>
      </p:sp>
      <p:sp>
        <p:nvSpPr>
          <p:cNvPr id="8" name="object 3"/>
          <p:cNvSpPr/>
          <p:nvPr userDrawn="1"/>
        </p:nvSpPr>
        <p:spPr>
          <a:xfrm>
            <a:off x="1" y="0"/>
            <a:ext cx="1218946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rgbClr val="16216A">
              <a:alpha val="87000"/>
            </a:srgbClr>
          </a:solidFill>
        </p:spPr>
        <p:txBody>
          <a:bodyPr wrap="square" lIns="0" tIns="0" rIns="0" bIns="0" rtlCol="0"/>
          <a:lstStyle/>
          <a:p>
            <a:pPr marL="0" marR="0" lvl="0" indent="0" defTabSz="6858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ysClr val="windowText" lastClr="000000"/>
              </a:solidFill>
              <a:effectLst/>
              <a:uLnTx/>
              <a:uFillTx/>
            </a:endParaRPr>
          </a:p>
        </p:txBody>
      </p:sp>
      <p:pic>
        <p:nvPicPr>
          <p:cNvPr id="10" name="Content Placeholder 4" descr="A close up of a sign&#10;&#10;Description generated with high confidence"/>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18773" y="304205"/>
            <a:ext cx="1836027" cy="1214044"/>
          </a:xfrm>
          <a:prstGeom prst="rect">
            <a:avLst/>
          </a:prstGeom>
        </p:spPr>
      </p:pic>
    </p:spTree>
    <p:extLst>
      <p:ext uri="{BB962C8B-B14F-4D97-AF65-F5344CB8AC3E}">
        <p14:creationId xmlns:p14="http://schemas.microsoft.com/office/powerpoint/2010/main" val="2065030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600"/>
            </a:lvl1pPr>
          </a:lstStyle>
          <a:p>
            <a:r>
              <a:rPr lang="en-US"/>
              <a:t>Click to Edit Master Title Style</a:t>
            </a:r>
          </a:p>
        </p:txBody>
      </p:sp>
      <p:sp>
        <p:nvSpPr>
          <p:cNvPr id="3" name="Content Placeholder 2"/>
          <p:cNvSpPr>
            <a:spLocks noGrp="1"/>
          </p:cNvSpPr>
          <p:nvPr>
            <p:ph idx="1"/>
          </p:nvPr>
        </p:nvSpPr>
        <p:spPr>
          <a:xfrm>
            <a:off x="609600" y="1371601"/>
            <a:ext cx="10972800" cy="4525963"/>
          </a:xfrm>
        </p:spPr>
        <p:txBody>
          <a:bodyPr/>
          <a:lstStyle>
            <a:lvl1pPr>
              <a:defRPr sz="2800"/>
            </a:lvl1pPr>
            <a:lvl2pPr>
              <a:defRPr sz="2400"/>
            </a:lvl2pPr>
            <a:lvl3pPr>
              <a:defRPr sz="200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79978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4400" b="0">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2pPr>
              <a:defRPr sz="2800"/>
            </a:lvl2pPr>
            <a:lvl3pPr>
              <a:defRPr sz="2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1363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600"/>
            </a:lvl1pPr>
          </a:lstStyle>
          <a:p>
            <a:r>
              <a:rPr lang="en-US"/>
              <a:t>Click to Edit Master Title Style</a:t>
            </a:r>
          </a:p>
        </p:txBody>
      </p:sp>
      <p:sp>
        <p:nvSpPr>
          <p:cNvPr id="3" name="Content Placeholder 2"/>
          <p:cNvSpPr>
            <a:spLocks noGrp="1"/>
          </p:cNvSpPr>
          <p:nvPr>
            <p:ph sz="half" idx="1"/>
          </p:nvPr>
        </p:nvSpPr>
        <p:spPr>
          <a:xfrm>
            <a:off x="609600" y="1524000"/>
            <a:ext cx="5384800" cy="4525963"/>
          </a:xfrm>
        </p:spPr>
        <p:txBody>
          <a:bodyPr/>
          <a:lstStyle>
            <a:lvl1pPr>
              <a:defRPr sz="2800"/>
            </a:lvl1pPr>
            <a:lvl2pPr>
              <a:defRPr sz="2800"/>
            </a:lvl2pPr>
            <a:lvl3pPr>
              <a:defRPr sz="2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384800" cy="4525963"/>
          </a:xfrm>
        </p:spPr>
        <p:txBody>
          <a:bodyPr/>
          <a:lstStyle>
            <a:lvl1pPr>
              <a:defRPr sz="2800"/>
            </a:lvl1pPr>
            <a:lvl2pPr>
              <a:defRPr sz="2800"/>
            </a:lvl2pPr>
            <a:lvl3pPr>
              <a:defRPr sz="2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5882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11214152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object 3"/>
          <p:cNvSpPr/>
          <p:nvPr userDrawn="1"/>
        </p:nvSpPr>
        <p:spPr>
          <a:xfrm>
            <a:off x="0" y="0"/>
            <a:ext cx="12171917" cy="6858000"/>
          </a:xfrm>
          <a:prstGeom prst="rect">
            <a:avLst/>
          </a:prstGeom>
          <a:blipFill>
            <a:blip r:embed="rId2" cstate="print"/>
            <a:stretch>
              <a:fillRect/>
            </a:stretch>
          </a:blipFill>
        </p:spPr>
        <p:txBody>
          <a:bodyPr wrap="square" lIns="0" tIns="0" rIns="0" bIns="0" rtlCol="0"/>
          <a:lstStyle/>
          <a:p>
            <a:pPr defTabSz="685800">
              <a:defRPr/>
            </a:pPr>
            <a:endParaRPr sz="1350" kern="0">
              <a:solidFill>
                <a:sysClr val="windowText" lastClr="000000"/>
              </a:solidFill>
            </a:endParaRPr>
          </a:p>
        </p:txBody>
      </p:sp>
      <p:sp>
        <p:nvSpPr>
          <p:cNvPr id="4" name="object 3"/>
          <p:cNvSpPr/>
          <p:nvPr userDrawn="1"/>
        </p:nvSpPr>
        <p:spPr>
          <a:xfrm>
            <a:off x="1" y="0"/>
            <a:ext cx="1218946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rgbClr val="16216A">
              <a:alpha val="87000"/>
            </a:srgbClr>
          </a:solidFill>
        </p:spPr>
        <p:txBody>
          <a:bodyPr wrap="square" lIns="0" tIns="0" rIns="0" bIns="0" rtlCol="0"/>
          <a:lstStyle/>
          <a:p>
            <a:pPr marL="0" marR="0" lvl="0" indent="0" defTabSz="6858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ysClr val="windowText" lastClr="000000"/>
              </a:solidFill>
              <a:effectLst/>
              <a:uLnTx/>
              <a:uFillTx/>
            </a:endParaRPr>
          </a:p>
        </p:txBody>
      </p:sp>
      <p:pic>
        <p:nvPicPr>
          <p:cNvPr id="5" name="Content Placeholder 4" descr="A close up of a sign&#10;&#10;Description generated with high confidence"/>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844" y="6119328"/>
            <a:ext cx="966697" cy="602899"/>
          </a:xfrm>
          <a:prstGeom prst="rect">
            <a:avLst/>
          </a:prstGeom>
        </p:spPr>
      </p:pic>
    </p:spTree>
    <p:extLst>
      <p:ext uri="{BB962C8B-B14F-4D97-AF65-F5344CB8AC3E}">
        <p14:creationId xmlns:p14="http://schemas.microsoft.com/office/powerpoint/2010/main" val="32453083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792778"/>
            <a:ext cx="7315200" cy="300782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itle 1"/>
          <p:cNvSpPr txBox="1">
            <a:spLocks/>
          </p:cNvSpPr>
          <p:nvPr/>
        </p:nvSpPr>
        <p:spPr bwMode="auto">
          <a:xfrm>
            <a:off x="609600" y="1524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0" baseline="0">
                <a:solidFill>
                  <a:srgbClr val="CCDA00"/>
                </a:solidFill>
                <a:latin typeface="+mj-lt"/>
                <a:ea typeface="+mj-ea"/>
                <a:cs typeface="+mj-cs"/>
              </a:defRPr>
            </a:lvl1pPr>
            <a:lvl2pPr algn="ctr" rtl="0" eaLnBrk="0" fontAlgn="base" hangingPunct="0">
              <a:spcBef>
                <a:spcPct val="0"/>
              </a:spcBef>
              <a:spcAft>
                <a:spcPct val="0"/>
              </a:spcAft>
              <a:defRPr sz="4000" b="1">
                <a:solidFill>
                  <a:srgbClr val="000048"/>
                </a:solidFill>
                <a:latin typeface="Arial" charset="0"/>
                <a:cs typeface="Arial" charset="0"/>
              </a:defRPr>
            </a:lvl2pPr>
            <a:lvl3pPr algn="ctr" rtl="0" eaLnBrk="0" fontAlgn="base" hangingPunct="0">
              <a:spcBef>
                <a:spcPct val="0"/>
              </a:spcBef>
              <a:spcAft>
                <a:spcPct val="0"/>
              </a:spcAft>
              <a:defRPr sz="4000" b="1">
                <a:solidFill>
                  <a:srgbClr val="000048"/>
                </a:solidFill>
                <a:latin typeface="Arial" charset="0"/>
                <a:cs typeface="Arial" charset="0"/>
              </a:defRPr>
            </a:lvl3pPr>
            <a:lvl4pPr algn="ctr" rtl="0" eaLnBrk="0" fontAlgn="base" hangingPunct="0">
              <a:spcBef>
                <a:spcPct val="0"/>
              </a:spcBef>
              <a:spcAft>
                <a:spcPct val="0"/>
              </a:spcAft>
              <a:defRPr sz="4000" b="1">
                <a:solidFill>
                  <a:srgbClr val="000048"/>
                </a:solidFill>
                <a:latin typeface="Arial" charset="0"/>
                <a:cs typeface="Arial" charset="0"/>
              </a:defRPr>
            </a:lvl4pPr>
            <a:lvl5pPr algn="ctr" rtl="0" eaLnBrk="0" fontAlgn="base" hangingPunct="0">
              <a:spcBef>
                <a:spcPct val="0"/>
              </a:spcBef>
              <a:spcAft>
                <a:spcPct val="0"/>
              </a:spcAft>
              <a:defRPr sz="4000" b="1">
                <a:solidFill>
                  <a:srgbClr val="000048"/>
                </a:solidFill>
                <a:latin typeface="Arial" charset="0"/>
                <a:cs typeface="Arial" charset="0"/>
              </a:defRPr>
            </a:lvl5pPr>
            <a:lvl6pPr marL="457200" algn="ctr" rtl="0" fontAlgn="base">
              <a:spcBef>
                <a:spcPct val="0"/>
              </a:spcBef>
              <a:spcAft>
                <a:spcPct val="0"/>
              </a:spcAft>
              <a:defRPr sz="4000" b="1">
                <a:solidFill>
                  <a:srgbClr val="000048"/>
                </a:solidFill>
                <a:latin typeface="Arial" charset="0"/>
                <a:cs typeface="Arial" charset="0"/>
              </a:defRPr>
            </a:lvl6pPr>
            <a:lvl7pPr marL="914400" algn="ctr" rtl="0" fontAlgn="base">
              <a:spcBef>
                <a:spcPct val="0"/>
              </a:spcBef>
              <a:spcAft>
                <a:spcPct val="0"/>
              </a:spcAft>
              <a:defRPr sz="4000" b="1">
                <a:solidFill>
                  <a:srgbClr val="000048"/>
                </a:solidFill>
                <a:latin typeface="Arial" charset="0"/>
                <a:cs typeface="Arial" charset="0"/>
              </a:defRPr>
            </a:lvl7pPr>
            <a:lvl8pPr marL="1371600" algn="ctr" rtl="0" fontAlgn="base">
              <a:spcBef>
                <a:spcPct val="0"/>
              </a:spcBef>
              <a:spcAft>
                <a:spcPct val="0"/>
              </a:spcAft>
              <a:defRPr sz="4000" b="1">
                <a:solidFill>
                  <a:srgbClr val="000048"/>
                </a:solidFill>
                <a:latin typeface="Arial" charset="0"/>
                <a:cs typeface="Arial" charset="0"/>
              </a:defRPr>
            </a:lvl8pPr>
            <a:lvl9pPr marL="1828800" algn="ctr" rtl="0" fontAlgn="base">
              <a:spcBef>
                <a:spcPct val="0"/>
              </a:spcBef>
              <a:spcAft>
                <a:spcPct val="0"/>
              </a:spcAft>
              <a:defRPr sz="4000" b="1">
                <a:solidFill>
                  <a:srgbClr val="000048"/>
                </a:solidFill>
                <a:latin typeface="Arial" charset="0"/>
                <a:cs typeface="Arial" charset="0"/>
              </a:defRPr>
            </a:lvl9pPr>
          </a:lstStyle>
          <a:p>
            <a:pPr defTabSz="914400"/>
            <a:r>
              <a:rPr lang="en-US" sz="3600" kern="0"/>
              <a:t>Click to Edit Master Title Style</a:t>
            </a:r>
          </a:p>
        </p:txBody>
      </p:sp>
    </p:spTree>
    <p:extLst>
      <p:ext uri="{BB962C8B-B14F-4D97-AF65-F5344CB8AC3E}">
        <p14:creationId xmlns:p14="http://schemas.microsoft.com/office/powerpoint/2010/main" val="1534064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18" name="bk object 18"/>
          <p:cNvSpPr/>
          <p:nvPr/>
        </p:nvSpPr>
        <p:spPr>
          <a:xfrm>
            <a:off x="1663765" y="1847850"/>
            <a:ext cx="8861425" cy="4387850"/>
          </a:xfrm>
          <a:custGeom>
            <a:avLst/>
            <a:gdLst/>
            <a:ahLst/>
            <a:cxnLst/>
            <a:rect l="l" t="t" r="r" b="b"/>
            <a:pathLst>
              <a:path w="8861425" h="4387850">
                <a:moveTo>
                  <a:pt x="0" y="4387850"/>
                </a:moveTo>
                <a:lnTo>
                  <a:pt x="8861425" y="4387850"/>
                </a:lnTo>
                <a:lnTo>
                  <a:pt x="8861425" y="0"/>
                </a:lnTo>
                <a:lnTo>
                  <a:pt x="0" y="0"/>
                </a:lnTo>
                <a:lnTo>
                  <a:pt x="0" y="4387850"/>
                </a:lnTo>
                <a:close/>
              </a:path>
            </a:pathLst>
          </a:custGeom>
          <a:solidFill>
            <a:srgbClr val="FFFFFF"/>
          </a:solidFill>
        </p:spPr>
        <p:txBody>
          <a:bodyPr wrap="square" lIns="0" tIns="0" rIns="0" bIns="0" rtlCol="0"/>
          <a:lstStyle/>
          <a:p>
            <a:endParaRPr sz="1350"/>
          </a:p>
        </p:txBody>
      </p:sp>
      <p:sp>
        <p:nvSpPr>
          <p:cNvPr id="19" name="bk object 19"/>
          <p:cNvSpPr/>
          <p:nvPr/>
        </p:nvSpPr>
        <p:spPr>
          <a:xfrm>
            <a:off x="1663765" y="1847850"/>
            <a:ext cx="8861425" cy="4387850"/>
          </a:xfrm>
          <a:custGeom>
            <a:avLst/>
            <a:gdLst/>
            <a:ahLst/>
            <a:cxnLst/>
            <a:rect l="l" t="t" r="r" b="b"/>
            <a:pathLst>
              <a:path w="8861425" h="4387850">
                <a:moveTo>
                  <a:pt x="0" y="4387850"/>
                </a:moveTo>
                <a:lnTo>
                  <a:pt x="8861425" y="4387850"/>
                </a:lnTo>
                <a:lnTo>
                  <a:pt x="8861425" y="0"/>
                </a:lnTo>
                <a:lnTo>
                  <a:pt x="0" y="0"/>
                </a:lnTo>
                <a:lnTo>
                  <a:pt x="0" y="4387850"/>
                </a:lnTo>
                <a:close/>
              </a:path>
            </a:pathLst>
          </a:custGeom>
          <a:ln w="25400">
            <a:solidFill>
              <a:srgbClr val="CCDA00"/>
            </a:solidFill>
          </a:ln>
        </p:spPr>
        <p:txBody>
          <a:bodyPr wrap="square" lIns="0" tIns="0" rIns="0" bIns="0" rtlCol="0"/>
          <a:lstStyle/>
          <a:p>
            <a:endParaRPr sz="1350"/>
          </a:p>
        </p:txBody>
      </p:sp>
      <p:sp>
        <p:nvSpPr>
          <p:cNvPr id="20" name="bk object 20"/>
          <p:cNvSpPr/>
          <p:nvPr/>
        </p:nvSpPr>
        <p:spPr>
          <a:xfrm>
            <a:off x="5993241" y="3245798"/>
            <a:ext cx="1024256" cy="1024256"/>
          </a:xfrm>
          <a:prstGeom prst="rect">
            <a:avLst/>
          </a:prstGeom>
          <a:blipFill>
            <a:blip r:embed="rId2" cstate="print"/>
            <a:stretch>
              <a:fillRect/>
            </a:stretch>
          </a:blipFill>
        </p:spPr>
        <p:txBody>
          <a:bodyPr wrap="square" lIns="0" tIns="0" rIns="0" bIns="0" rtlCol="0"/>
          <a:lstStyle/>
          <a:p>
            <a:endParaRPr sz="1350"/>
          </a:p>
        </p:txBody>
      </p:sp>
      <p:sp>
        <p:nvSpPr>
          <p:cNvPr id="21" name="bk object 21"/>
          <p:cNvSpPr/>
          <p:nvPr/>
        </p:nvSpPr>
        <p:spPr>
          <a:xfrm>
            <a:off x="8458600" y="4532073"/>
            <a:ext cx="1250536" cy="500212"/>
          </a:xfrm>
          <a:prstGeom prst="rect">
            <a:avLst/>
          </a:prstGeom>
          <a:blipFill>
            <a:blip r:embed="rId3" cstate="print"/>
            <a:stretch>
              <a:fillRect/>
            </a:stretch>
          </a:blipFill>
        </p:spPr>
        <p:txBody>
          <a:bodyPr wrap="square" lIns="0" tIns="0" rIns="0" bIns="0" rtlCol="0"/>
          <a:lstStyle/>
          <a:p>
            <a:endParaRPr sz="1350"/>
          </a:p>
        </p:txBody>
      </p:sp>
      <p:sp>
        <p:nvSpPr>
          <p:cNvPr id="22" name="bk object 22"/>
          <p:cNvSpPr/>
          <p:nvPr/>
        </p:nvSpPr>
        <p:spPr>
          <a:xfrm>
            <a:off x="3206314" y="5377677"/>
            <a:ext cx="1619751" cy="595503"/>
          </a:xfrm>
          <a:prstGeom prst="rect">
            <a:avLst/>
          </a:prstGeom>
          <a:blipFill>
            <a:blip r:embed="rId4" cstate="print"/>
            <a:stretch>
              <a:fillRect/>
            </a:stretch>
          </a:blipFill>
        </p:spPr>
        <p:txBody>
          <a:bodyPr wrap="square" lIns="0" tIns="0" rIns="0" bIns="0" rtlCol="0"/>
          <a:lstStyle/>
          <a:p>
            <a:endParaRPr sz="1350"/>
          </a:p>
        </p:txBody>
      </p:sp>
      <p:sp>
        <p:nvSpPr>
          <p:cNvPr id="23" name="bk object 23"/>
          <p:cNvSpPr/>
          <p:nvPr/>
        </p:nvSpPr>
        <p:spPr>
          <a:xfrm>
            <a:off x="3992373" y="4365332"/>
            <a:ext cx="1679295" cy="857516"/>
          </a:xfrm>
          <a:prstGeom prst="rect">
            <a:avLst/>
          </a:prstGeom>
          <a:blipFill>
            <a:blip r:embed="rId5" cstate="print"/>
            <a:stretch>
              <a:fillRect/>
            </a:stretch>
          </a:blipFill>
        </p:spPr>
        <p:txBody>
          <a:bodyPr wrap="square" lIns="0" tIns="0" rIns="0" bIns="0" rtlCol="0"/>
          <a:lstStyle/>
          <a:p>
            <a:endParaRPr sz="1350"/>
          </a:p>
        </p:txBody>
      </p:sp>
      <p:sp>
        <p:nvSpPr>
          <p:cNvPr id="24" name="bk object 24"/>
          <p:cNvSpPr/>
          <p:nvPr/>
        </p:nvSpPr>
        <p:spPr>
          <a:xfrm>
            <a:off x="2265427" y="2080198"/>
            <a:ext cx="1655483" cy="963129"/>
          </a:xfrm>
          <a:prstGeom prst="rect">
            <a:avLst/>
          </a:prstGeom>
          <a:blipFill>
            <a:blip r:embed="rId6" cstate="print"/>
            <a:stretch>
              <a:fillRect/>
            </a:stretch>
          </a:blipFill>
        </p:spPr>
        <p:txBody>
          <a:bodyPr wrap="square" lIns="0" tIns="0" rIns="0" bIns="0" rtlCol="0"/>
          <a:lstStyle/>
          <a:p>
            <a:endParaRPr sz="1350"/>
          </a:p>
        </p:txBody>
      </p:sp>
      <p:sp>
        <p:nvSpPr>
          <p:cNvPr id="25" name="bk object 25"/>
          <p:cNvSpPr/>
          <p:nvPr/>
        </p:nvSpPr>
        <p:spPr>
          <a:xfrm>
            <a:off x="4349668" y="2233460"/>
            <a:ext cx="1083805" cy="702678"/>
          </a:xfrm>
          <a:prstGeom prst="rect">
            <a:avLst/>
          </a:prstGeom>
          <a:blipFill>
            <a:blip r:embed="rId7" cstate="print"/>
            <a:stretch>
              <a:fillRect/>
            </a:stretch>
          </a:blipFill>
        </p:spPr>
        <p:txBody>
          <a:bodyPr wrap="square" lIns="0" tIns="0" rIns="0" bIns="0" rtlCol="0"/>
          <a:lstStyle/>
          <a:p>
            <a:endParaRPr sz="1350"/>
          </a:p>
        </p:txBody>
      </p:sp>
      <p:sp>
        <p:nvSpPr>
          <p:cNvPr id="26" name="bk object 26"/>
          <p:cNvSpPr/>
          <p:nvPr/>
        </p:nvSpPr>
        <p:spPr>
          <a:xfrm>
            <a:off x="8399052" y="2080198"/>
            <a:ext cx="1524473" cy="963129"/>
          </a:xfrm>
          <a:prstGeom prst="rect">
            <a:avLst/>
          </a:prstGeom>
          <a:blipFill>
            <a:blip r:embed="rId8" cstate="print"/>
            <a:stretch>
              <a:fillRect/>
            </a:stretch>
          </a:blipFill>
        </p:spPr>
        <p:txBody>
          <a:bodyPr wrap="square" lIns="0" tIns="0" rIns="0" bIns="0" rtlCol="0"/>
          <a:lstStyle/>
          <a:p>
            <a:endParaRPr sz="1350"/>
          </a:p>
        </p:txBody>
      </p:sp>
      <p:sp>
        <p:nvSpPr>
          <p:cNvPr id="27" name="bk object 27"/>
          <p:cNvSpPr/>
          <p:nvPr/>
        </p:nvSpPr>
        <p:spPr>
          <a:xfrm>
            <a:off x="7362888" y="3329180"/>
            <a:ext cx="821779" cy="631215"/>
          </a:xfrm>
          <a:prstGeom prst="rect">
            <a:avLst/>
          </a:prstGeom>
          <a:blipFill>
            <a:blip r:embed="rId9" cstate="print"/>
            <a:stretch>
              <a:fillRect/>
            </a:stretch>
          </a:blipFill>
        </p:spPr>
        <p:txBody>
          <a:bodyPr wrap="square" lIns="0" tIns="0" rIns="0" bIns="0" rtlCol="0"/>
          <a:lstStyle/>
          <a:p>
            <a:endParaRPr sz="1350"/>
          </a:p>
        </p:txBody>
      </p:sp>
      <p:sp>
        <p:nvSpPr>
          <p:cNvPr id="28" name="bk object 28"/>
          <p:cNvSpPr/>
          <p:nvPr/>
        </p:nvSpPr>
        <p:spPr>
          <a:xfrm>
            <a:off x="7124685" y="5377681"/>
            <a:ext cx="1893683" cy="619317"/>
          </a:xfrm>
          <a:prstGeom prst="rect">
            <a:avLst/>
          </a:prstGeom>
          <a:blipFill>
            <a:blip r:embed="rId10" cstate="print"/>
            <a:stretch>
              <a:fillRect/>
            </a:stretch>
          </a:blipFill>
        </p:spPr>
        <p:txBody>
          <a:bodyPr wrap="square" lIns="0" tIns="0" rIns="0" bIns="0" rtlCol="0"/>
          <a:lstStyle/>
          <a:p>
            <a:endParaRPr sz="1350"/>
          </a:p>
        </p:txBody>
      </p:sp>
      <p:sp>
        <p:nvSpPr>
          <p:cNvPr id="29" name="bk object 29"/>
          <p:cNvSpPr/>
          <p:nvPr/>
        </p:nvSpPr>
        <p:spPr>
          <a:xfrm>
            <a:off x="5350103" y="5508689"/>
            <a:ext cx="1262455" cy="333478"/>
          </a:xfrm>
          <a:prstGeom prst="rect">
            <a:avLst/>
          </a:prstGeom>
          <a:blipFill>
            <a:blip r:embed="rId11" cstate="print"/>
            <a:stretch>
              <a:fillRect/>
            </a:stretch>
          </a:blipFill>
        </p:spPr>
        <p:txBody>
          <a:bodyPr wrap="square" lIns="0" tIns="0" rIns="0" bIns="0" rtlCol="0"/>
          <a:lstStyle/>
          <a:p>
            <a:endParaRPr sz="1350"/>
          </a:p>
        </p:txBody>
      </p:sp>
      <p:sp>
        <p:nvSpPr>
          <p:cNvPr id="30" name="bk object 30"/>
          <p:cNvSpPr/>
          <p:nvPr/>
        </p:nvSpPr>
        <p:spPr>
          <a:xfrm>
            <a:off x="3992370" y="3412537"/>
            <a:ext cx="1869863" cy="440668"/>
          </a:xfrm>
          <a:prstGeom prst="rect">
            <a:avLst/>
          </a:prstGeom>
          <a:blipFill>
            <a:blip r:embed="rId12" cstate="print"/>
            <a:stretch>
              <a:fillRect/>
            </a:stretch>
          </a:blipFill>
        </p:spPr>
        <p:txBody>
          <a:bodyPr wrap="square" lIns="0" tIns="0" rIns="0" bIns="0" rtlCol="0"/>
          <a:lstStyle/>
          <a:p>
            <a:endParaRPr sz="1350"/>
          </a:p>
        </p:txBody>
      </p:sp>
      <p:sp>
        <p:nvSpPr>
          <p:cNvPr id="31" name="bk object 31"/>
          <p:cNvSpPr/>
          <p:nvPr/>
        </p:nvSpPr>
        <p:spPr>
          <a:xfrm>
            <a:off x="6279083" y="4698822"/>
            <a:ext cx="1572111" cy="404926"/>
          </a:xfrm>
          <a:prstGeom prst="rect">
            <a:avLst/>
          </a:prstGeom>
          <a:blipFill>
            <a:blip r:embed="rId13" cstate="print"/>
            <a:stretch>
              <a:fillRect/>
            </a:stretch>
          </a:blipFill>
        </p:spPr>
        <p:txBody>
          <a:bodyPr wrap="square" lIns="0" tIns="0" rIns="0" bIns="0" rtlCol="0"/>
          <a:lstStyle/>
          <a:p>
            <a:endParaRPr sz="1350"/>
          </a:p>
        </p:txBody>
      </p:sp>
      <p:sp>
        <p:nvSpPr>
          <p:cNvPr id="32" name="bk object 32"/>
          <p:cNvSpPr/>
          <p:nvPr/>
        </p:nvSpPr>
        <p:spPr>
          <a:xfrm>
            <a:off x="8780170" y="3281530"/>
            <a:ext cx="666957" cy="690777"/>
          </a:xfrm>
          <a:prstGeom prst="rect">
            <a:avLst/>
          </a:prstGeom>
          <a:blipFill>
            <a:blip r:embed="rId14" cstate="print"/>
            <a:stretch>
              <a:fillRect/>
            </a:stretch>
          </a:blipFill>
        </p:spPr>
        <p:txBody>
          <a:bodyPr wrap="square" lIns="0" tIns="0" rIns="0" bIns="0" rtlCol="0"/>
          <a:lstStyle/>
          <a:p>
            <a:endParaRPr sz="1350"/>
          </a:p>
        </p:txBody>
      </p:sp>
      <p:sp>
        <p:nvSpPr>
          <p:cNvPr id="33" name="bk object 33"/>
          <p:cNvSpPr/>
          <p:nvPr/>
        </p:nvSpPr>
        <p:spPr>
          <a:xfrm>
            <a:off x="5850321" y="2412112"/>
            <a:ext cx="2346259" cy="309649"/>
          </a:xfrm>
          <a:prstGeom prst="rect">
            <a:avLst/>
          </a:prstGeom>
          <a:blipFill>
            <a:blip r:embed="rId15" cstate="print"/>
            <a:stretch>
              <a:fillRect/>
            </a:stretch>
          </a:blipFill>
        </p:spPr>
        <p:txBody>
          <a:bodyPr wrap="square" lIns="0" tIns="0" rIns="0" bIns="0" rtlCol="0"/>
          <a:lstStyle/>
          <a:p>
            <a:endParaRPr sz="1350"/>
          </a:p>
        </p:txBody>
      </p:sp>
      <p:sp>
        <p:nvSpPr>
          <p:cNvPr id="34" name="bk object 34"/>
          <p:cNvSpPr/>
          <p:nvPr/>
        </p:nvSpPr>
        <p:spPr>
          <a:xfrm>
            <a:off x="2658453" y="3388717"/>
            <a:ext cx="917067" cy="631227"/>
          </a:xfrm>
          <a:prstGeom prst="rect">
            <a:avLst/>
          </a:prstGeom>
          <a:blipFill>
            <a:blip r:embed="rId16" cstate="print"/>
            <a:stretch>
              <a:fillRect/>
            </a:stretch>
          </a:blipFill>
        </p:spPr>
        <p:txBody>
          <a:bodyPr wrap="square" lIns="0" tIns="0" rIns="0" bIns="0" rtlCol="0"/>
          <a:lstStyle/>
          <a:p>
            <a:endParaRPr sz="1350"/>
          </a:p>
        </p:txBody>
      </p:sp>
      <p:sp>
        <p:nvSpPr>
          <p:cNvPr id="35" name="bk object 35"/>
          <p:cNvSpPr/>
          <p:nvPr/>
        </p:nvSpPr>
        <p:spPr>
          <a:xfrm>
            <a:off x="2444078" y="4460623"/>
            <a:ext cx="1155263" cy="690765"/>
          </a:xfrm>
          <a:prstGeom prst="rect">
            <a:avLst/>
          </a:prstGeom>
          <a:blipFill>
            <a:blip r:embed="rId17" cstate="print"/>
            <a:stretch>
              <a:fillRect/>
            </a:stretch>
          </a:blipFill>
        </p:spPr>
        <p:txBody>
          <a:bodyPr wrap="square" lIns="0" tIns="0" rIns="0" bIns="0" rtlCol="0"/>
          <a:lstStyle/>
          <a:p>
            <a:endParaRPr sz="1350"/>
          </a:p>
        </p:txBody>
      </p:sp>
      <p:sp>
        <p:nvSpPr>
          <p:cNvPr id="38" name="Title 1"/>
          <p:cNvSpPr>
            <a:spLocks noGrp="1"/>
          </p:cNvSpPr>
          <p:nvPr>
            <p:ph type="title" hasCustomPrompt="1"/>
          </p:nvPr>
        </p:nvSpPr>
        <p:spPr>
          <a:xfrm>
            <a:off x="609600" y="152400"/>
            <a:ext cx="10972800" cy="1143000"/>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275251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16449"/>
            <a:ext cx="10972800" cy="1143000"/>
          </a:xfrm>
        </p:spPr>
        <p:txBody>
          <a:bodyPr/>
          <a:lstStyle/>
          <a:p>
            <a:r>
              <a:rPr lang="en-US"/>
              <a:t>Click to edit Master title style</a:t>
            </a:r>
          </a:p>
        </p:txBody>
      </p:sp>
    </p:spTree>
    <p:extLst>
      <p:ext uri="{BB962C8B-B14F-4D97-AF65-F5344CB8AC3E}">
        <p14:creationId xmlns:p14="http://schemas.microsoft.com/office/powerpoint/2010/main" val="2968178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1800">
              <a:solidFill>
                <a:srgbClr val="000000"/>
              </a:solidFill>
            </a:endParaRPr>
          </a:p>
        </p:txBody>
      </p:sp>
      <p:sp>
        <p:nvSpPr>
          <p:cNvPr id="5" name="Rectangle 5"/>
          <p:cNvSpPr>
            <a:spLocks noChangeArrowheads="1"/>
          </p:cNvSpPr>
          <p:nvPr/>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1800">
              <a:solidFill>
                <a:srgbClr val="000000"/>
              </a:solidFill>
            </a:endParaRPr>
          </a:p>
        </p:txBody>
      </p:sp>
      <p:sp>
        <p:nvSpPr>
          <p:cNvPr id="133122" name="Rectangle 2"/>
          <p:cNvSpPr>
            <a:spLocks noGrp="1" noChangeArrowheads="1"/>
          </p:cNvSpPr>
          <p:nvPr>
            <p:ph type="ctrTitle" hasCustomPrompt="1"/>
          </p:nvPr>
        </p:nvSpPr>
        <p:spPr>
          <a:xfrm>
            <a:off x="914400" y="2130426"/>
            <a:ext cx="10363200" cy="1470025"/>
          </a:xfrm>
        </p:spPr>
        <p:txBody>
          <a:bodyPr/>
          <a:lstStyle>
            <a:lvl1pPr>
              <a:defRPr/>
            </a:lvl1pPr>
          </a:lstStyle>
          <a:p>
            <a:pPr lvl="0"/>
            <a:r>
              <a:rPr lang="en-US" noProof="0"/>
              <a:t>Click to Edit Master Title Style</a:t>
            </a:r>
          </a:p>
        </p:txBody>
      </p:sp>
      <p:sp>
        <p:nvSpPr>
          <p:cNvPr id="133123"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pic>
        <p:nvPicPr>
          <p:cNvPr id="9" name="Content Placeholder 4" descr="A close up of a sign&#10;&#10;Description generated with high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42796" y="335434"/>
            <a:ext cx="1796301" cy="1135528"/>
          </a:xfrm>
          <a:prstGeom prst="rect">
            <a:avLst/>
          </a:prstGeom>
        </p:spPr>
      </p:pic>
    </p:spTree>
    <p:extLst>
      <p:ext uri="{BB962C8B-B14F-4D97-AF65-F5344CB8AC3E}">
        <p14:creationId xmlns:p14="http://schemas.microsoft.com/office/powerpoint/2010/main" val="2013149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lvl1pPr>
              <a:defRPr sz="2800"/>
            </a:lvl1pPr>
            <a:lvl2pPr>
              <a:defRPr sz="2400"/>
            </a:lvl2pPr>
            <a:lvl3pPr>
              <a:defRPr sz="20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774853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600"/>
            </a:lvl1pPr>
          </a:lstStyle>
          <a:p>
            <a:r>
              <a:rPr lang="en-US"/>
              <a:t>Click to Edit Master Title Style</a:t>
            </a:r>
          </a:p>
        </p:txBody>
      </p:sp>
      <p:sp>
        <p:nvSpPr>
          <p:cNvPr id="3" name="Content Placeholder 2"/>
          <p:cNvSpPr>
            <a:spLocks noGrp="1"/>
          </p:cNvSpPr>
          <p:nvPr>
            <p:ph sz="half" idx="1"/>
          </p:nvPr>
        </p:nvSpPr>
        <p:spPr>
          <a:xfrm>
            <a:off x="687185" y="1543397"/>
            <a:ext cx="10895215" cy="4525963"/>
          </a:xfrm>
        </p:spPr>
        <p:txBody>
          <a:bodyPr/>
          <a:lstStyle>
            <a:lvl1pPr>
              <a:defRPr sz="2800"/>
            </a:lvl1pPr>
            <a:lvl2pPr>
              <a:defRPr sz="2800"/>
            </a:lvl2pPr>
            <a:lvl3pPr>
              <a:defRPr sz="2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06517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937600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198592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Tree>
    <p:extLst>
      <p:ext uri="{BB962C8B-B14F-4D97-AF65-F5344CB8AC3E}">
        <p14:creationId xmlns:p14="http://schemas.microsoft.com/office/powerpoint/2010/main" val="13229234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792778"/>
            <a:ext cx="7315200" cy="300782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tle 1"/>
          <p:cNvSpPr txBox="1">
            <a:spLocks/>
          </p:cNvSpPr>
          <p:nvPr userDrawn="1"/>
        </p:nvSpPr>
        <p:spPr bwMode="auto">
          <a:xfrm>
            <a:off x="609600" y="1524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0" baseline="0">
                <a:solidFill>
                  <a:srgbClr val="CCDA00"/>
                </a:solidFill>
                <a:latin typeface="+mj-lt"/>
                <a:ea typeface="+mj-ea"/>
                <a:cs typeface="+mj-cs"/>
              </a:defRPr>
            </a:lvl1pPr>
            <a:lvl2pPr algn="ctr" rtl="0" eaLnBrk="0" fontAlgn="base" hangingPunct="0">
              <a:spcBef>
                <a:spcPct val="0"/>
              </a:spcBef>
              <a:spcAft>
                <a:spcPct val="0"/>
              </a:spcAft>
              <a:defRPr sz="4000" b="1">
                <a:solidFill>
                  <a:srgbClr val="000048"/>
                </a:solidFill>
                <a:latin typeface="Arial" charset="0"/>
                <a:cs typeface="Arial" charset="0"/>
              </a:defRPr>
            </a:lvl2pPr>
            <a:lvl3pPr algn="ctr" rtl="0" eaLnBrk="0" fontAlgn="base" hangingPunct="0">
              <a:spcBef>
                <a:spcPct val="0"/>
              </a:spcBef>
              <a:spcAft>
                <a:spcPct val="0"/>
              </a:spcAft>
              <a:defRPr sz="4000" b="1">
                <a:solidFill>
                  <a:srgbClr val="000048"/>
                </a:solidFill>
                <a:latin typeface="Arial" charset="0"/>
                <a:cs typeface="Arial" charset="0"/>
              </a:defRPr>
            </a:lvl3pPr>
            <a:lvl4pPr algn="ctr" rtl="0" eaLnBrk="0" fontAlgn="base" hangingPunct="0">
              <a:spcBef>
                <a:spcPct val="0"/>
              </a:spcBef>
              <a:spcAft>
                <a:spcPct val="0"/>
              </a:spcAft>
              <a:defRPr sz="4000" b="1">
                <a:solidFill>
                  <a:srgbClr val="000048"/>
                </a:solidFill>
                <a:latin typeface="Arial" charset="0"/>
                <a:cs typeface="Arial" charset="0"/>
              </a:defRPr>
            </a:lvl4pPr>
            <a:lvl5pPr algn="ctr" rtl="0" eaLnBrk="0" fontAlgn="base" hangingPunct="0">
              <a:spcBef>
                <a:spcPct val="0"/>
              </a:spcBef>
              <a:spcAft>
                <a:spcPct val="0"/>
              </a:spcAft>
              <a:defRPr sz="4000" b="1">
                <a:solidFill>
                  <a:srgbClr val="000048"/>
                </a:solidFill>
                <a:latin typeface="Arial" charset="0"/>
                <a:cs typeface="Arial" charset="0"/>
              </a:defRPr>
            </a:lvl5pPr>
            <a:lvl6pPr marL="457200" algn="ctr" rtl="0" fontAlgn="base">
              <a:spcBef>
                <a:spcPct val="0"/>
              </a:spcBef>
              <a:spcAft>
                <a:spcPct val="0"/>
              </a:spcAft>
              <a:defRPr sz="4000" b="1">
                <a:solidFill>
                  <a:srgbClr val="000048"/>
                </a:solidFill>
                <a:latin typeface="Arial" charset="0"/>
                <a:cs typeface="Arial" charset="0"/>
              </a:defRPr>
            </a:lvl6pPr>
            <a:lvl7pPr marL="914400" algn="ctr" rtl="0" fontAlgn="base">
              <a:spcBef>
                <a:spcPct val="0"/>
              </a:spcBef>
              <a:spcAft>
                <a:spcPct val="0"/>
              </a:spcAft>
              <a:defRPr sz="4000" b="1">
                <a:solidFill>
                  <a:srgbClr val="000048"/>
                </a:solidFill>
                <a:latin typeface="Arial" charset="0"/>
                <a:cs typeface="Arial" charset="0"/>
              </a:defRPr>
            </a:lvl7pPr>
            <a:lvl8pPr marL="1371600" algn="ctr" rtl="0" fontAlgn="base">
              <a:spcBef>
                <a:spcPct val="0"/>
              </a:spcBef>
              <a:spcAft>
                <a:spcPct val="0"/>
              </a:spcAft>
              <a:defRPr sz="4000" b="1">
                <a:solidFill>
                  <a:srgbClr val="000048"/>
                </a:solidFill>
                <a:latin typeface="Arial" charset="0"/>
                <a:cs typeface="Arial" charset="0"/>
              </a:defRPr>
            </a:lvl8pPr>
            <a:lvl9pPr marL="1828800" algn="ctr" rtl="0" fontAlgn="base">
              <a:spcBef>
                <a:spcPct val="0"/>
              </a:spcBef>
              <a:spcAft>
                <a:spcPct val="0"/>
              </a:spcAft>
              <a:defRPr sz="4000" b="1">
                <a:solidFill>
                  <a:srgbClr val="000048"/>
                </a:solidFill>
                <a:latin typeface="Arial" charset="0"/>
                <a:cs typeface="Arial" charset="0"/>
              </a:defRPr>
            </a:lvl9pPr>
          </a:lstStyle>
          <a:p>
            <a:pPr defTabSz="914400"/>
            <a:r>
              <a:rPr lang="en-US" sz="3600" kern="0"/>
              <a:t>Click to Edit Master Title Style</a:t>
            </a:r>
          </a:p>
        </p:txBody>
      </p:sp>
    </p:spTree>
    <p:extLst>
      <p:ext uri="{BB962C8B-B14F-4D97-AF65-F5344CB8AC3E}">
        <p14:creationId xmlns:p14="http://schemas.microsoft.com/office/powerpoint/2010/main" val="2826968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8" name="bk object 18"/>
          <p:cNvSpPr/>
          <p:nvPr/>
        </p:nvSpPr>
        <p:spPr>
          <a:xfrm>
            <a:off x="1663765" y="1847850"/>
            <a:ext cx="8861425" cy="4387850"/>
          </a:xfrm>
          <a:custGeom>
            <a:avLst/>
            <a:gdLst/>
            <a:ahLst/>
            <a:cxnLst/>
            <a:rect l="l" t="t" r="r" b="b"/>
            <a:pathLst>
              <a:path w="8861425" h="4387850">
                <a:moveTo>
                  <a:pt x="0" y="4387850"/>
                </a:moveTo>
                <a:lnTo>
                  <a:pt x="8861425" y="4387850"/>
                </a:lnTo>
                <a:lnTo>
                  <a:pt x="8861425" y="0"/>
                </a:lnTo>
                <a:lnTo>
                  <a:pt x="0" y="0"/>
                </a:lnTo>
                <a:lnTo>
                  <a:pt x="0" y="4387850"/>
                </a:lnTo>
                <a:close/>
              </a:path>
            </a:pathLst>
          </a:custGeom>
          <a:solidFill>
            <a:srgbClr val="FFFFFF"/>
          </a:solidFill>
        </p:spPr>
        <p:txBody>
          <a:bodyPr wrap="square" lIns="0" tIns="0" rIns="0" bIns="0" rtlCol="0"/>
          <a:lstStyle/>
          <a:p>
            <a:endParaRPr sz="1350"/>
          </a:p>
        </p:txBody>
      </p:sp>
      <p:sp>
        <p:nvSpPr>
          <p:cNvPr id="19" name="bk object 19"/>
          <p:cNvSpPr/>
          <p:nvPr/>
        </p:nvSpPr>
        <p:spPr>
          <a:xfrm>
            <a:off x="1663765" y="1847850"/>
            <a:ext cx="8861425" cy="4387850"/>
          </a:xfrm>
          <a:custGeom>
            <a:avLst/>
            <a:gdLst/>
            <a:ahLst/>
            <a:cxnLst/>
            <a:rect l="l" t="t" r="r" b="b"/>
            <a:pathLst>
              <a:path w="8861425" h="4387850">
                <a:moveTo>
                  <a:pt x="0" y="4387850"/>
                </a:moveTo>
                <a:lnTo>
                  <a:pt x="8861425" y="4387850"/>
                </a:lnTo>
                <a:lnTo>
                  <a:pt x="8861425" y="0"/>
                </a:lnTo>
                <a:lnTo>
                  <a:pt x="0" y="0"/>
                </a:lnTo>
                <a:lnTo>
                  <a:pt x="0" y="4387850"/>
                </a:lnTo>
                <a:close/>
              </a:path>
            </a:pathLst>
          </a:custGeom>
          <a:ln w="25400">
            <a:solidFill>
              <a:srgbClr val="CCDA00"/>
            </a:solidFill>
          </a:ln>
        </p:spPr>
        <p:txBody>
          <a:bodyPr wrap="square" lIns="0" tIns="0" rIns="0" bIns="0" rtlCol="0"/>
          <a:lstStyle/>
          <a:p>
            <a:endParaRPr sz="1350"/>
          </a:p>
        </p:txBody>
      </p:sp>
      <p:sp>
        <p:nvSpPr>
          <p:cNvPr id="20" name="bk object 20"/>
          <p:cNvSpPr/>
          <p:nvPr/>
        </p:nvSpPr>
        <p:spPr>
          <a:xfrm>
            <a:off x="5993241" y="3245798"/>
            <a:ext cx="1024256" cy="1024256"/>
          </a:xfrm>
          <a:prstGeom prst="rect">
            <a:avLst/>
          </a:prstGeom>
          <a:blipFill>
            <a:blip r:embed="rId2" cstate="print"/>
            <a:stretch>
              <a:fillRect/>
            </a:stretch>
          </a:blipFill>
        </p:spPr>
        <p:txBody>
          <a:bodyPr wrap="square" lIns="0" tIns="0" rIns="0" bIns="0" rtlCol="0"/>
          <a:lstStyle/>
          <a:p>
            <a:endParaRPr sz="1350"/>
          </a:p>
        </p:txBody>
      </p:sp>
      <p:sp>
        <p:nvSpPr>
          <p:cNvPr id="21" name="bk object 21"/>
          <p:cNvSpPr/>
          <p:nvPr/>
        </p:nvSpPr>
        <p:spPr>
          <a:xfrm>
            <a:off x="8458600" y="4532073"/>
            <a:ext cx="1250536" cy="500212"/>
          </a:xfrm>
          <a:prstGeom prst="rect">
            <a:avLst/>
          </a:prstGeom>
          <a:blipFill>
            <a:blip r:embed="rId3" cstate="print"/>
            <a:stretch>
              <a:fillRect/>
            </a:stretch>
          </a:blipFill>
        </p:spPr>
        <p:txBody>
          <a:bodyPr wrap="square" lIns="0" tIns="0" rIns="0" bIns="0" rtlCol="0"/>
          <a:lstStyle/>
          <a:p>
            <a:endParaRPr sz="1350"/>
          </a:p>
        </p:txBody>
      </p:sp>
      <p:sp>
        <p:nvSpPr>
          <p:cNvPr id="22" name="bk object 22"/>
          <p:cNvSpPr/>
          <p:nvPr/>
        </p:nvSpPr>
        <p:spPr>
          <a:xfrm>
            <a:off x="3206314" y="5377677"/>
            <a:ext cx="1619751" cy="595503"/>
          </a:xfrm>
          <a:prstGeom prst="rect">
            <a:avLst/>
          </a:prstGeom>
          <a:blipFill>
            <a:blip r:embed="rId4" cstate="print"/>
            <a:stretch>
              <a:fillRect/>
            </a:stretch>
          </a:blipFill>
        </p:spPr>
        <p:txBody>
          <a:bodyPr wrap="square" lIns="0" tIns="0" rIns="0" bIns="0" rtlCol="0"/>
          <a:lstStyle/>
          <a:p>
            <a:endParaRPr sz="1350"/>
          </a:p>
        </p:txBody>
      </p:sp>
      <p:sp>
        <p:nvSpPr>
          <p:cNvPr id="23" name="bk object 23"/>
          <p:cNvSpPr/>
          <p:nvPr/>
        </p:nvSpPr>
        <p:spPr>
          <a:xfrm>
            <a:off x="3992373" y="4365332"/>
            <a:ext cx="1679295" cy="857516"/>
          </a:xfrm>
          <a:prstGeom prst="rect">
            <a:avLst/>
          </a:prstGeom>
          <a:blipFill>
            <a:blip r:embed="rId5" cstate="print"/>
            <a:stretch>
              <a:fillRect/>
            </a:stretch>
          </a:blipFill>
        </p:spPr>
        <p:txBody>
          <a:bodyPr wrap="square" lIns="0" tIns="0" rIns="0" bIns="0" rtlCol="0"/>
          <a:lstStyle/>
          <a:p>
            <a:endParaRPr sz="1350"/>
          </a:p>
        </p:txBody>
      </p:sp>
      <p:sp>
        <p:nvSpPr>
          <p:cNvPr id="24" name="bk object 24"/>
          <p:cNvSpPr/>
          <p:nvPr/>
        </p:nvSpPr>
        <p:spPr>
          <a:xfrm>
            <a:off x="2265427" y="2080198"/>
            <a:ext cx="1655483" cy="963129"/>
          </a:xfrm>
          <a:prstGeom prst="rect">
            <a:avLst/>
          </a:prstGeom>
          <a:blipFill>
            <a:blip r:embed="rId6" cstate="print"/>
            <a:stretch>
              <a:fillRect/>
            </a:stretch>
          </a:blipFill>
        </p:spPr>
        <p:txBody>
          <a:bodyPr wrap="square" lIns="0" tIns="0" rIns="0" bIns="0" rtlCol="0"/>
          <a:lstStyle/>
          <a:p>
            <a:endParaRPr sz="1350"/>
          </a:p>
        </p:txBody>
      </p:sp>
      <p:sp>
        <p:nvSpPr>
          <p:cNvPr id="25" name="bk object 25"/>
          <p:cNvSpPr/>
          <p:nvPr/>
        </p:nvSpPr>
        <p:spPr>
          <a:xfrm>
            <a:off x="4349668" y="2233460"/>
            <a:ext cx="1083805" cy="702678"/>
          </a:xfrm>
          <a:prstGeom prst="rect">
            <a:avLst/>
          </a:prstGeom>
          <a:blipFill>
            <a:blip r:embed="rId7" cstate="print"/>
            <a:stretch>
              <a:fillRect/>
            </a:stretch>
          </a:blipFill>
        </p:spPr>
        <p:txBody>
          <a:bodyPr wrap="square" lIns="0" tIns="0" rIns="0" bIns="0" rtlCol="0"/>
          <a:lstStyle/>
          <a:p>
            <a:endParaRPr sz="1350"/>
          </a:p>
        </p:txBody>
      </p:sp>
      <p:sp>
        <p:nvSpPr>
          <p:cNvPr id="26" name="bk object 26"/>
          <p:cNvSpPr/>
          <p:nvPr/>
        </p:nvSpPr>
        <p:spPr>
          <a:xfrm>
            <a:off x="8399052" y="2080198"/>
            <a:ext cx="1524473" cy="963129"/>
          </a:xfrm>
          <a:prstGeom prst="rect">
            <a:avLst/>
          </a:prstGeom>
          <a:blipFill>
            <a:blip r:embed="rId8" cstate="print"/>
            <a:stretch>
              <a:fillRect/>
            </a:stretch>
          </a:blipFill>
        </p:spPr>
        <p:txBody>
          <a:bodyPr wrap="square" lIns="0" tIns="0" rIns="0" bIns="0" rtlCol="0"/>
          <a:lstStyle/>
          <a:p>
            <a:endParaRPr sz="1350"/>
          </a:p>
        </p:txBody>
      </p:sp>
      <p:sp>
        <p:nvSpPr>
          <p:cNvPr id="27" name="bk object 27"/>
          <p:cNvSpPr/>
          <p:nvPr/>
        </p:nvSpPr>
        <p:spPr>
          <a:xfrm>
            <a:off x="7362888" y="3329180"/>
            <a:ext cx="821779" cy="631215"/>
          </a:xfrm>
          <a:prstGeom prst="rect">
            <a:avLst/>
          </a:prstGeom>
          <a:blipFill>
            <a:blip r:embed="rId9" cstate="print"/>
            <a:stretch>
              <a:fillRect/>
            </a:stretch>
          </a:blipFill>
        </p:spPr>
        <p:txBody>
          <a:bodyPr wrap="square" lIns="0" tIns="0" rIns="0" bIns="0" rtlCol="0"/>
          <a:lstStyle/>
          <a:p>
            <a:endParaRPr sz="1350"/>
          </a:p>
        </p:txBody>
      </p:sp>
      <p:sp>
        <p:nvSpPr>
          <p:cNvPr id="28" name="bk object 28"/>
          <p:cNvSpPr/>
          <p:nvPr/>
        </p:nvSpPr>
        <p:spPr>
          <a:xfrm>
            <a:off x="7124685" y="5377681"/>
            <a:ext cx="1893683" cy="619317"/>
          </a:xfrm>
          <a:prstGeom prst="rect">
            <a:avLst/>
          </a:prstGeom>
          <a:blipFill>
            <a:blip r:embed="rId10" cstate="print"/>
            <a:stretch>
              <a:fillRect/>
            </a:stretch>
          </a:blipFill>
        </p:spPr>
        <p:txBody>
          <a:bodyPr wrap="square" lIns="0" tIns="0" rIns="0" bIns="0" rtlCol="0"/>
          <a:lstStyle/>
          <a:p>
            <a:endParaRPr sz="1350"/>
          </a:p>
        </p:txBody>
      </p:sp>
      <p:sp>
        <p:nvSpPr>
          <p:cNvPr id="29" name="bk object 29"/>
          <p:cNvSpPr/>
          <p:nvPr/>
        </p:nvSpPr>
        <p:spPr>
          <a:xfrm>
            <a:off x="5350103" y="5508689"/>
            <a:ext cx="1262455" cy="333478"/>
          </a:xfrm>
          <a:prstGeom prst="rect">
            <a:avLst/>
          </a:prstGeom>
          <a:blipFill>
            <a:blip r:embed="rId11" cstate="print"/>
            <a:stretch>
              <a:fillRect/>
            </a:stretch>
          </a:blipFill>
        </p:spPr>
        <p:txBody>
          <a:bodyPr wrap="square" lIns="0" tIns="0" rIns="0" bIns="0" rtlCol="0"/>
          <a:lstStyle/>
          <a:p>
            <a:endParaRPr sz="1350"/>
          </a:p>
        </p:txBody>
      </p:sp>
      <p:sp>
        <p:nvSpPr>
          <p:cNvPr id="30" name="bk object 30"/>
          <p:cNvSpPr/>
          <p:nvPr/>
        </p:nvSpPr>
        <p:spPr>
          <a:xfrm>
            <a:off x="3992370" y="3412537"/>
            <a:ext cx="1869863" cy="440668"/>
          </a:xfrm>
          <a:prstGeom prst="rect">
            <a:avLst/>
          </a:prstGeom>
          <a:blipFill>
            <a:blip r:embed="rId12" cstate="print"/>
            <a:stretch>
              <a:fillRect/>
            </a:stretch>
          </a:blipFill>
        </p:spPr>
        <p:txBody>
          <a:bodyPr wrap="square" lIns="0" tIns="0" rIns="0" bIns="0" rtlCol="0"/>
          <a:lstStyle/>
          <a:p>
            <a:endParaRPr sz="1350"/>
          </a:p>
        </p:txBody>
      </p:sp>
      <p:sp>
        <p:nvSpPr>
          <p:cNvPr id="31" name="bk object 31"/>
          <p:cNvSpPr/>
          <p:nvPr/>
        </p:nvSpPr>
        <p:spPr>
          <a:xfrm>
            <a:off x="6279083" y="4698822"/>
            <a:ext cx="1572111" cy="404926"/>
          </a:xfrm>
          <a:prstGeom prst="rect">
            <a:avLst/>
          </a:prstGeom>
          <a:blipFill>
            <a:blip r:embed="rId13" cstate="print"/>
            <a:stretch>
              <a:fillRect/>
            </a:stretch>
          </a:blipFill>
        </p:spPr>
        <p:txBody>
          <a:bodyPr wrap="square" lIns="0" tIns="0" rIns="0" bIns="0" rtlCol="0"/>
          <a:lstStyle/>
          <a:p>
            <a:endParaRPr sz="1350"/>
          </a:p>
        </p:txBody>
      </p:sp>
      <p:sp>
        <p:nvSpPr>
          <p:cNvPr id="32" name="bk object 32"/>
          <p:cNvSpPr/>
          <p:nvPr/>
        </p:nvSpPr>
        <p:spPr>
          <a:xfrm>
            <a:off x="8780170" y="3281530"/>
            <a:ext cx="666957" cy="690777"/>
          </a:xfrm>
          <a:prstGeom prst="rect">
            <a:avLst/>
          </a:prstGeom>
          <a:blipFill>
            <a:blip r:embed="rId14" cstate="print"/>
            <a:stretch>
              <a:fillRect/>
            </a:stretch>
          </a:blipFill>
        </p:spPr>
        <p:txBody>
          <a:bodyPr wrap="square" lIns="0" tIns="0" rIns="0" bIns="0" rtlCol="0"/>
          <a:lstStyle/>
          <a:p>
            <a:endParaRPr sz="1350"/>
          </a:p>
        </p:txBody>
      </p:sp>
      <p:sp>
        <p:nvSpPr>
          <p:cNvPr id="33" name="bk object 33"/>
          <p:cNvSpPr/>
          <p:nvPr/>
        </p:nvSpPr>
        <p:spPr>
          <a:xfrm>
            <a:off x="5850321" y="2412112"/>
            <a:ext cx="2346259" cy="309649"/>
          </a:xfrm>
          <a:prstGeom prst="rect">
            <a:avLst/>
          </a:prstGeom>
          <a:blipFill>
            <a:blip r:embed="rId15" cstate="print"/>
            <a:stretch>
              <a:fillRect/>
            </a:stretch>
          </a:blipFill>
        </p:spPr>
        <p:txBody>
          <a:bodyPr wrap="square" lIns="0" tIns="0" rIns="0" bIns="0" rtlCol="0"/>
          <a:lstStyle/>
          <a:p>
            <a:endParaRPr sz="1350"/>
          </a:p>
        </p:txBody>
      </p:sp>
      <p:sp>
        <p:nvSpPr>
          <p:cNvPr id="34" name="bk object 34"/>
          <p:cNvSpPr/>
          <p:nvPr/>
        </p:nvSpPr>
        <p:spPr>
          <a:xfrm>
            <a:off x="2658453" y="3388717"/>
            <a:ext cx="917067" cy="631227"/>
          </a:xfrm>
          <a:prstGeom prst="rect">
            <a:avLst/>
          </a:prstGeom>
          <a:blipFill>
            <a:blip r:embed="rId16" cstate="print"/>
            <a:stretch>
              <a:fillRect/>
            </a:stretch>
          </a:blipFill>
        </p:spPr>
        <p:txBody>
          <a:bodyPr wrap="square" lIns="0" tIns="0" rIns="0" bIns="0" rtlCol="0"/>
          <a:lstStyle/>
          <a:p>
            <a:endParaRPr sz="1350"/>
          </a:p>
        </p:txBody>
      </p:sp>
      <p:sp>
        <p:nvSpPr>
          <p:cNvPr id="35" name="bk object 35"/>
          <p:cNvSpPr/>
          <p:nvPr/>
        </p:nvSpPr>
        <p:spPr>
          <a:xfrm>
            <a:off x="2444078" y="4460623"/>
            <a:ext cx="1155263" cy="690765"/>
          </a:xfrm>
          <a:prstGeom prst="rect">
            <a:avLst/>
          </a:prstGeom>
          <a:blipFill>
            <a:blip r:embed="rId17" cstate="print"/>
            <a:stretch>
              <a:fillRect/>
            </a:stretch>
          </a:blipFill>
        </p:spPr>
        <p:txBody>
          <a:bodyPr wrap="square" lIns="0" tIns="0" rIns="0" bIns="0" rtlCol="0"/>
          <a:lstStyle/>
          <a:p>
            <a:endParaRPr sz="1350"/>
          </a:p>
        </p:txBody>
      </p:sp>
      <p:sp>
        <p:nvSpPr>
          <p:cNvPr id="38" name="Title 1"/>
          <p:cNvSpPr>
            <a:spLocks noGrp="1"/>
          </p:cNvSpPr>
          <p:nvPr>
            <p:ph type="title" hasCustomPrompt="1"/>
          </p:nvPr>
        </p:nvSpPr>
        <p:spPr>
          <a:xfrm>
            <a:off x="609600" y="152400"/>
            <a:ext cx="10972800" cy="1143000"/>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9361700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Holder 3"/>
          <p:cNvSpPr>
            <a:spLocks noGrp="1"/>
          </p:cNvSpPr>
          <p:nvPr>
            <p:ph sz="half" idx="2"/>
          </p:nvPr>
        </p:nvSpPr>
        <p:spPr>
          <a:xfrm>
            <a:off x="609600" y="1577340"/>
            <a:ext cx="10862821" cy="430887"/>
          </a:xfrm>
          <a:prstGeom prst="rect">
            <a:avLst/>
          </a:prstGeom>
        </p:spPr>
        <p:txBody>
          <a:bodyPr wrap="square" lIns="0" tIns="0" rIns="0" bIns="0">
            <a:spAutoFit/>
          </a:bodyPr>
          <a:lstStyle>
            <a:lvl1pPr marL="0" indent="0">
              <a:buFont typeface="Arial" panose="020B0604020202020204" pitchFamily="34" charset="0"/>
              <a:buNone/>
              <a:defRPr b="0">
                <a:solidFill>
                  <a:schemeClr val="bg1"/>
                </a:solidFill>
                <a:latin typeface="+mn-lt"/>
              </a:defRPr>
            </a:lvl1pPr>
          </a:lstStyle>
          <a:p>
            <a:endParaRPr/>
          </a:p>
        </p:txBody>
      </p:sp>
      <p:pic>
        <p:nvPicPr>
          <p:cNvPr id="11" name="Content Placeholder 4" descr="A close up of a sign&#10;&#10;Description generated with high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7333" y="185740"/>
            <a:ext cx="1113648" cy="703990"/>
          </a:xfrm>
          <a:prstGeom prst="rect">
            <a:avLst/>
          </a:prstGeom>
        </p:spPr>
      </p:pic>
      <p:sp>
        <p:nvSpPr>
          <p:cNvPr id="8" name="Title 1"/>
          <p:cNvSpPr txBox="1">
            <a:spLocks/>
          </p:cNvSpPr>
          <p:nvPr userDrawn="1"/>
        </p:nvSpPr>
        <p:spPr bwMode="auto">
          <a:xfrm>
            <a:off x="978181" y="164571"/>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0" baseline="0">
                <a:solidFill>
                  <a:srgbClr val="CCDA00"/>
                </a:solidFill>
                <a:latin typeface="+mj-lt"/>
                <a:ea typeface="+mj-ea"/>
                <a:cs typeface="+mj-cs"/>
              </a:defRPr>
            </a:lvl1pPr>
            <a:lvl2pPr algn="ctr" rtl="0" eaLnBrk="0" fontAlgn="base" hangingPunct="0">
              <a:spcBef>
                <a:spcPct val="0"/>
              </a:spcBef>
              <a:spcAft>
                <a:spcPct val="0"/>
              </a:spcAft>
              <a:defRPr sz="4000" b="1">
                <a:solidFill>
                  <a:srgbClr val="000048"/>
                </a:solidFill>
                <a:latin typeface="Arial" charset="0"/>
                <a:cs typeface="Arial" charset="0"/>
              </a:defRPr>
            </a:lvl2pPr>
            <a:lvl3pPr algn="ctr" rtl="0" eaLnBrk="0" fontAlgn="base" hangingPunct="0">
              <a:spcBef>
                <a:spcPct val="0"/>
              </a:spcBef>
              <a:spcAft>
                <a:spcPct val="0"/>
              </a:spcAft>
              <a:defRPr sz="4000" b="1">
                <a:solidFill>
                  <a:srgbClr val="000048"/>
                </a:solidFill>
                <a:latin typeface="Arial" charset="0"/>
                <a:cs typeface="Arial" charset="0"/>
              </a:defRPr>
            </a:lvl3pPr>
            <a:lvl4pPr algn="ctr" rtl="0" eaLnBrk="0" fontAlgn="base" hangingPunct="0">
              <a:spcBef>
                <a:spcPct val="0"/>
              </a:spcBef>
              <a:spcAft>
                <a:spcPct val="0"/>
              </a:spcAft>
              <a:defRPr sz="4000" b="1">
                <a:solidFill>
                  <a:srgbClr val="000048"/>
                </a:solidFill>
                <a:latin typeface="Arial" charset="0"/>
                <a:cs typeface="Arial" charset="0"/>
              </a:defRPr>
            </a:lvl4pPr>
            <a:lvl5pPr algn="ctr" rtl="0" eaLnBrk="0" fontAlgn="base" hangingPunct="0">
              <a:spcBef>
                <a:spcPct val="0"/>
              </a:spcBef>
              <a:spcAft>
                <a:spcPct val="0"/>
              </a:spcAft>
              <a:defRPr sz="4000" b="1">
                <a:solidFill>
                  <a:srgbClr val="000048"/>
                </a:solidFill>
                <a:latin typeface="Arial" charset="0"/>
                <a:cs typeface="Arial" charset="0"/>
              </a:defRPr>
            </a:lvl5pPr>
            <a:lvl6pPr marL="457200" algn="ctr" rtl="0" fontAlgn="base">
              <a:spcBef>
                <a:spcPct val="0"/>
              </a:spcBef>
              <a:spcAft>
                <a:spcPct val="0"/>
              </a:spcAft>
              <a:defRPr sz="4000" b="1">
                <a:solidFill>
                  <a:srgbClr val="000048"/>
                </a:solidFill>
                <a:latin typeface="Arial" charset="0"/>
                <a:cs typeface="Arial" charset="0"/>
              </a:defRPr>
            </a:lvl6pPr>
            <a:lvl7pPr marL="914400" algn="ctr" rtl="0" fontAlgn="base">
              <a:spcBef>
                <a:spcPct val="0"/>
              </a:spcBef>
              <a:spcAft>
                <a:spcPct val="0"/>
              </a:spcAft>
              <a:defRPr sz="4000" b="1">
                <a:solidFill>
                  <a:srgbClr val="000048"/>
                </a:solidFill>
                <a:latin typeface="Arial" charset="0"/>
                <a:cs typeface="Arial" charset="0"/>
              </a:defRPr>
            </a:lvl7pPr>
            <a:lvl8pPr marL="1371600" algn="ctr" rtl="0" fontAlgn="base">
              <a:spcBef>
                <a:spcPct val="0"/>
              </a:spcBef>
              <a:spcAft>
                <a:spcPct val="0"/>
              </a:spcAft>
              <a:defRPr sz="4000" b="1">
                <a:solidFill>
                  <a:srgbClr val="000048"/>
                </a:solidFill>
                <a:latin typeface="Arial" charset="0"/>
                <a:cs typeface="Arial" charset="0"/>
              </a:defRPr>
            </a:lvl8pPr>
            <a:lvl9pPr marL="1828800" algn="ctr" rtl="0" fontAlgn="base">
              <a:spcBef>
                <a:spcPct val="0"/>
              </a:spcBef>
              <a:spcAft>
                <a:spcPct val="0"/>
              </a:spcAft>
              <a:defRPr sz="4000" b="1">
                <a:solidFill>
                  <a:srgbClr val="000048"/>
                </a:solidFill>
                <a:latin typeface="Arial" charset="0"/>
                <a:cs typeface="Arial" charset="0"/>
              </a:defRPr>
            </a:lvl9pPr>
          </a:lstStyle>
          <a:p>
            <a:pPr defTabSz="914400"/>
            <a:r>
              <a:rPr lang="en-US" sz="3600" kern="0"/>
              <a:t>Click to edit Master title style</a:t>
            </a:r>
          </a:p>
        </p:txBody>
      </p:sp>
    </p:spTree>
    <p:extLst>
      <p:ext uri="{BB962C8B-B14F-4D97-AF65-F5344CB8AC3E}">
        <p14:creationId xmlns:p14="http://schemas.microsoft.com/office/powerpoint/2010/main" val="29104095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1800">
              <a:solidFill>
                <a:srgbClr val="000000"/>
              </a:solidFill>
            </a:endParaRPr>
          </a:p>
        </p:txBody>
      </p:sp>
      <p:sp>
        <p:nvSpPr>
          <p:cNvPr id="5" name="Rectangle 5"/>
          <p:cNvSpPr>
            <a:spLocks noChangeArrowheads="1"/>
          </p:cNvSpPr>
          <p:nvPr/>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1800">
              <a:solidFill>
                <a:srgbClr val="000000"/>
              </a:solidFill>
            </a:endParaRPr>
          </a:p>
        </p:txBody>
      </p:sp>
      <p:sp>
        <p:nvSpPr>
          <p:cNvPr id="133122" name="Rectangle 2"/>
          <p:cNvSpPr>
            <a:spLocks noGrp="1" noChangeArrowheads="1"/>
          </p:cNvSpPr>
          <p:nvPr>
            <p:ph type="ctrTitle" hasCustomPrompt="1"/>
          </p:nvPr>
        </p:nvSpPr>
        <p:spPr>
          <a:xfrm>
            <a:off x="914400" y="2130426"/>
            <a:ext cx="10363200" cy="1470025"/>
          </a:xfrm>
        </p:spPr>
        <p:txBody>
          <a:bodyPr/>
          <a:lstStyle>
            <a:lvl1pPr>
              <a:defRPr/>
            </a:lvl1pPr>
          </a:lstStyle>
          <a:p>
            <a:pPr lvl="0"/>
            <a:r>
              <a:rPr lang="en-US" noProof="0"/>
              <a:t>Click to Edit Master Title Style</a:t>
            </a:r>
          </a:p>
        </p:txBody>
      </p:sp>
      <p:sp>
        <p:nvSpPr>
          <p:cNvPr id="133123"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7" name="Slide Number Placeholder 1"/>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solidFill>
              </a:defRPr>
            </a:lvl1pPr>
          </a:lstStyle>
          <a:p>
            <a:fld id="{28715DAB-0115-4963-ABC0-E4F92780316E}" type="slidenum">
              <a:rPr lang="en-US" smtClean="0"/>
              <a:pPr/>
              <a:t>‹#›</a:t>
            </a:fld>
            <a:endParaRPr lang="en-US"/>
          </a:p>
        </p:txBody>
      </p:sp>
      <p:pic>
        <p:nvPicPr>
          <p:cNvPr id="8" name="Picture 7"/>
          <p:cNvPicPr/>
          <p:nvPr userDrawn="1"/>
        </p:nvPicPr>
        <p:blipFill>
          <a:blip r:embed="rId2" cstate="print">
            <a:extLst>
              <a:ext uri="{28A0092B-C50C-407E-A947-70E740481C1C}">
                <a14:useLocalDpi xmlns:a14="http://schemas.microsoft.com/office/drawing/2010/main" val="0"/>
              </a:ext>
            </a:extLst>
          </a:blip>
          <a:stretch>
            <a:fillRect/>
          </a:stretch>
        </p:blipFill>
        <p:spPr>
          <a:xfrm>
            <a:off x="5078614" y="300127"/>
            <a:ext cx="2034771" cy="1544550"/>
          </a:xfrm>
          <a:prstGeom prst="rect">
            <a:avLst/>
          </a:prstGeom>
        </p:spPr>
      </p:pic>
    </p:spTree>
    <p:extLst>
      <p:ext uri="{BB962C8B-B14F-4D97-AF65-F5344CB8AC3E}">
        <p14:creationId xmlns:p14="http://schemas.microsoft.com/office/powerpoint/2010/main" val="15686186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4400" b="1">
                <a:solidFill>
                  <a:srgbClr val="16216A"/>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rgbClr val="16216A"/>
                </a:solidFill>
                <a:latin typeface="Calibri" panose="020F0502020204030204" pitchFamily="34" charset="0"/>
                <a:cs typeface="Calibri" panose="020F0502020204030204" pitchFamily="34" charset="0"/>
              </a:defRPr>
            </a:lvl1pPr>
            <a:lvl2pPr>
              <a:defRPr sz="2800">
                <a:solidFill>
                  <a:srgbClr val="16216A"/>
                </a:solidFill>
                <a:latin typeface="Calibri" panose="020F0502020204030204" pitchFamily="34" charset="0"/>
                <a:cs typeface="Calibri" panose="020F0502020204030204" pitchFamily="34" charset="0"/>
              </a:defRPr>
            </a:lvl2pPr>
            <a:lvl3pPr>
              <a:defRPr sz="2800">
                <a:solidFill>
                  <a:srgbClr val="16216A"/>
                </a:solidFill>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683148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4400" b="1">
                <a:solidFill>
                  <a:srgbClr val="16216A"/>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609600" y="1311966"/>
            <a:ext cx="11074400" cy="4525963"/>
          </a:xfrm>
        </p:spPr>
        <p:txBody>
          <a:bodyPr/>
          <a:lstStyle>
            <a:lvl1pPr>
              <a:defRPr>
                <a:solidFill>
                  <a:srgbClr val="16216A"/>
                </a:solidFill>
                <a:latin typeface="Calibri" panose="020F0502020204030204" pitchFamily="34" charset="0"/>
                <a:cs typeface="Calibri" panose="020F0502020204030204" pitchFamily="34" charset="0"/>
              </a:defRPr>
            </a:lvl1pPr>
            <a:lvl2pPr>
              <a:defRPr sz="2800">
                <a:solidFill>
                  <a:srgbClr val="16216A"/>
                </a:solidFill>
                <a:latin typeface="Calibri" panose="020F0502020204030204" pitchFamily="34" charset="0"/>
                <a:cs typeface="Calibri" panose="020F0502020204030204" pitchFamily="34" charset="0"/>
              </a:defRPr>
            </a:lvl2pPr>
            <a:lvl3pPr>
              <a:defRPr sz="2800">
                <a:solidFill>
                  <a:srgbClr val="16216A"/>
                </a:solidFill>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grpSp>
        <p:nvGrpSpPr>
          <p:cNvPr id="4" name="Group 3">
            <a:extLst>
              <a:ext uri="{FF2B5EF4-FFF2-40B4-BE49-F238E27FC236}">
                <a16:creationId xmlns:a16="http://schemas.microsoft.com/office/drawing/2014/main" id="{1B8EDE9D-D021-4180-AEE0-4692F9B1BB10}"/>
              </a:ext>
            </a:extLst>
          </p:cNvPr>
          <p:cNvGrpSpPr/>
          <p:nvPr userDrawn="1"/>
        </p:nvGrpSpPr>
        <p:grpSpPr>
          <a:xfrm>
            <a:off x="50799" y="5837928"/>
            <a:ext cx="1828800" cy="914400"/>
            <a:chOff x="38099" y="5837928"/>
            <a:chExt cx="1371600" cy="914400"/>
          </a:xfrm>
        </p:grpSpPr>
        <p:sp>
          <p:nvSpPr>
            <p:cNvPr id="9" name="Freeform 9">
              <a:extLst>
                <a:ext uri="{FF2B5EF4-FFF2-40B4-BE49-F238E27FC236}">
                  <a16:creationId xmlns:a16="http://schemas.microsoft.com/office/drawing/2014/main" id="{9F2C7985-242C-4100-9569-1C5BD106E043}"/>
                </a:ext>
              </a:extLst>
            </p:cNvPr>
            <p:cNvSpPr>
              <a:spLocks/>
            </p:cNvSpPr>
            <p:nvPr userDrawn="1"/>
          </p:nvSpPr>
          <p:spPr bwMode="auto">
            <a:xfrm>
              <a:off x="38099" y="5837928"/>
              <a:ext cx="1371600" cy="914400"/>
            </a:xfrm>
            <a:custGeom>
              <a:avLst/>
              <a:gdLst>
                <a:gd name="T0" fmla="*/ 2529 w 2773"/>
                <a:gd name="T1" fmla="*/ 743 h 1976"/>
                <a:gd name="T2" fmla="*/ 2466 w 2773"/>
                <a:gd name="T3" fmla="*/ 798 h 1976"/>
                <a:gd name="T4" fmla="*/ 2421 w 2773"/>
                <a:gd name="T5" fmla="*/ 849 h 1976"/>
                <a:gd name="T6" fmla="*/ 2382 w 2773"/>
                <a:gd name="T7" fmla="*/ 831 h 1976"/>
                <a:gd name="T8" fmla="*/ 2375 w 2773"/>
                <a:gd name="T9" fmla="*/ 0 h 1976"/>
                <a:gd name="T10" fmla="*/ 1536 w 2773"/>
                <a:gd name="T11" fmla="*/ 9 h 1976"/>
                <a:gd name="T12" fmla="*/ 1523 w 2773"/>
                <a:gd name="T13" fmla="*/ 43 h 1976"/>
                <a:gd name="T14" fmla="*/ 1562 w 2773"/>
                <a:gd name="T15" fmla="*/ 82 h 1976"/>
                <a:gd name="T16" fmla="*/ 1617 w 2773"/>
                <a:gd name="T17" fmla="*/ 130 h 1976"/>
                <a:gd name="T18" fmla="*/ 1643 w 2773"/>
                <a:gd name="T19" fmla="*/ 210 h 1976"/>
                <a:gd name="T20" fmla="*/ 1614 w 2773"/>
                <a:gd name="T21" fmla="*/ 299 h 1976"/>
                <a:gd name="T22" fmla="*/ 1521 w 2773"/>
                <a:gd name="T23" fmla="*/ 373 h 1976"/>
                <a:gd name="T24" fmla="*/ 1412 w 2773"/>
                <a:gd name="T25" fmla="*/ 396 h 1976"/>
                <a:gd name="T26" fmla="*/ 1284 w 2773"/>
                <a:gd name="T27" fmla="*/ 363 h 1976"/>
                <a:gd name="T28" fmla="*/ 1202 w 2773"/>
                <a:gd name="T29" fmla="*/ 282 h 1976"/>
                <a:gd name="T30" fmla="*/ 1184 w 2773"/>
                <a:gd name="T31" fmla="*/ 194 h 1976"/>
                <a:gd name="T32" fmla="*/ 1217 w 2773"/>
                <a:gd name="T33" fmla="*/ 121 h 1976"/>
                <a:gd name="T34" fmla="*/ 1275 w 2773"/>
                <a:gd name="T35" fmla="*/ 76 h 1976"/>
                <a:gd name="T36" fmla="*/ 1305 w 2773"/>
                <a:gd name="T37" fmla="*/ 37 h 1976"/>
                <a:gd name="T38" fmla="*/ 1282 w 2773"/>
                <a:gd name="T39" fmla="*/ 6 h 1976"/>
                <a:gd name="T40" fmla="*/ 394 w 2773"/>
                <a:gd name="T41" fmla="*/ 454 h 1976"/>
                <a:gd name="T42" fmla="*/ 384 w 2773"/>
                <a:gd name="T43" fmla="*/ 897 h 1976"/>
                <a:gd name="T44" fmla="*/ 341 w 2773"/>
                <a:gd name="T45" fmla="*/ 903 h 1976"/>
                <a:gd name="T46" fmla="*/ 296 w 2773"/>
                <a:gd name="T47" fmla="*/ 843 h 1976"/>
                <a:gd name="T48" fmla="*/ 230 w 2773"/>
                <a:gd name="T49" fmla="*/ 795 h 1976"/>
                <a:gd name="T50" fmla="*/ 146 w 2773"/>
                <a:gd name="T51" fmla="*/ 792 h 1976"/>
                <a:gd name="T52" fmla="*/ 54 w 2773"/>
                <a:gd name="T53" fmla="*/ 855 h 1976"/>
                <a:gd name="T54" fmla="*/ 3 w 2773"/>
                <a:gd name="T55" fmla="*/ 971 h 1976"/>
                <a:gd name="T56" fmla="*/ 7 w 2773"/>
                <a:gd name="T57" fmla="*/ 1085 h 1976"/>
                <a:gd name="T58" fmla="*/ 67 w 2773"/>
                <a:gd name="T59" fmla="*/ 1194 h 1976"/>
                <a:gd name="T60" fmla="*/ 166 w 2773"/>
                <a:gd name="T61" fmla="*/ 1245 h 1976"/>
                <a:gd name="T62" fmla="*/ 242 w 2773"/>
                <a:gd name="T63" fmla="*/ 1234 h 1976"/>
                <a:gd name="T64" fmla="*/ 306 w 2773"/>
                <a:gd name="T65" fmla="*/ 1179 h 1976"/>
                <a:gd name="T66" fmla="*/ 350 w 2773"/>
                <a:gd name="T67" fmla="*/ 1127 h 1976"/>
                <a:gd name="T68" fmla="*/ 388 w 2773"/>
                <a:gd name="T69" fmla="*/ 1145 h 1976"/>
                <a:gd name="T70" fmla="*/ 396 w 2773"/>
                <a:gd name="T71" fmla="*/ 1976 h 1976"/>
                <a:gd name="T72" fmla="*/ 1236 w 2773"/>
                <a:gd name="T73" fmla="*/ 1967 h 1976"/>
                <a:gd name="T74" fmla="*/ 1249 w 2773"/>
                <a:gd name="T75" fmla="*/ 1933 h 1976"/>
                <a:gd name="T76" fmla="*/ 1211 w 2773"/>
                <a:gd name="T77" fmla="*/ 1894 h 1976"/>
                <a:gd name="T78" fmla="*/ 1155 w 2773"/>
                <a:gd name="T79" fmla="*/ 1846 h 1976"/>
                <a:gd name="T80" fmla="*/ 1130 w 2773"/>
                <a:gd name="T81" fmla="*/ 1765 h 1976"/>
                <a:gd name="T82" fmla="*/ 1157 w 2773"/>
                <a:gd name="T83" fmla="*/ 1677 h 1976"/>
                <a:gd name="T84" fmla="*/ 1249 w 2773"/>
                <a:gd name="T85" fmla="*/ 1604 h 1976"/>
                <a:gd name="T86" fmla="*/ 1359 w 2773"/>
                <a:gd name="T87" fmla="*/ 1581 h 1976"/>
                <a:gd name="T88" fmla="*/ 1487 w 2773"/>
                <a:gd name="T89" fmla="*/ 1613 h 1976"/>
                <a:gd name="T90" fmla="*/ 1571 w 2773"/>
                <a:gd name="T91" fmla="*/ 1693 h 1976"/>
                <a:gd name="T92" fmla="*/ 1587 w 2773"/>
                <a:gd name="T93" fmla="*/ 1782 h 1976"/>
                <a:gd name="T94" fmla="*/ 1556 w 2773"/>
                <a:gd name="T95" fmla="*/ 1855 h 1976"/>
                <a:gd name="T96" fmla="*/ 1498 w 2773"/>
                <a:gd name="T97" fmla="*/ 1900 h 1976"/>
                <a:gd name="T98" fmla="*/ 1468 w 2773"/>
                <a:gd name="T99" fmla="*/ 1940 h 1976"/>
                <a:gd name="T100" fmla="*/ 1489 w 2773"/>
                <a:gd name="T101" fmla="*/ 1971 h 1976"/>
                <a:gd name="T102" fmla="*/ 2376 w 2773"/>
                <a:gd name="T103" fmla="*/ 1521 h 1976"/>
                <a:gd name="T104" fmla="*/ 2387 w 2773"/>
                <a:gd name="T105" fmla="*/ 1079 h 1976"/>
                <a:gd name="T106" fmla="*/ 2432 w 2773"/>
                <a:gd name="T107" fmla="*/ 1074 h 1976"/>
                <a:gd name="T108" fmla="*/ 2475 w 2773"/>
                <a:gd name="T109" fmla="*/ 1133 h 1976"/>
                <a:gd name="T110" fmla="*/ 2542 w 2773"/>
                <a:gd name="T111" fmla="*/ 1181 h 1976"/>
                <a:gd name="T112" fmla="*/ 2625 w 2773"/>
                <a:gd name="T113" fmla="*/ 1184 h 1976"/>
                <a:gd name="T114" fmla="*/ 2719 w 2773"/>
                <a:gd name="T115" fmla="*/ 1121 h 1976"/>
                <a:gd name="T116" fmla="*/ 2768 w 2773"/>
                <a:gd name="T117" fmla="*/ 1006 h 1976"/>
                <a:gd name="T118" fmla="*/ 2764 w 2773"/>
                <a:gd name="T119" fmla="*/ 891 h 1976"/>
                <a:gd name="T120" fmla="*/ 2705 w 2773"/>
                <a:gd name="T121" fmla="*/ 781 h 1976"/>
                <a:gd name="T122" fmla="*/ 2607 w 2773"/>
                <a:gd name="T123" fmla="*/ 731 h 1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3" h="1976">
                  <a:moveTo>
                    <a:pt x="2587" y="729"/>
                  </a:moveTo>
                  <a:lnTo>
                    <a:pt x="2587" y="729"/>
                  </a:lnTo>
                  <a:lnTo>
                    <a:pt x="2571" y="731"/>
                  </a:lnTo>
                  <a:lnTo>
                    <a:pt x="2556" y="734"/>
                  </a:lnTo>
                  <a:lnTo>
                    <a:pt x="2542" y="737"/>
                  </a:lnTo>
                  <a:lnTo>
                    <a:pt x="2529" y="743"/>
                  </a:lnTo>
                  <a:lnTo>
                    <a:pt x="2518" y="749"/>
                  </a:lnTo>
                  <a:lnTo>
                    <a:pt x="2507" y="755"/>
                  </a:lnTo>
                  <a:lnTo>
                    <a:pt x="2498" y="762"/>
                  </a:lnTo>
                  <a:lnTo>
                    <a:pt x="2489" y="770"/>
                  </a:lnTo>
                  <a:lnTo>
                    <a:pt x="2475" y="784"/>
                  </a:lnTo>
                  <a:lnTo>
                    <a:pt x="2466" y="798"/>
                  </a:lnTo>
                  <a:lnTo>
                    <a:pt x="2459" y="810"/>
                  </a:lnTo>
                  <a:lnTo>
                    <a:pt x="2459" y="810"/>
                  </a:lnTo>
                  <a:lnTo>
                    <a:pt x="2450" y="825"/>
                  </a:lnTo>
                  <a:lnTo>
                    <a:pt x="2441" y="835"/>
                  </a:lnTo>
                  <a:lnTo>
                    <a:pt x="2432" y="844"/>
                  </a:lnTo>
                  <a:lnTo>
                    <a:pt x="2421" y="849"/>
                  </a:lnTo>
                  <a:lnTo>
                    <a:pt x="2412" y="850"/>
                  </a:lnTo>
                  <a:lnTo>
                    <a:pt x="2403" y="850"/>
                  </a:lnTo>
                  <a:lnTo>
                    <a:pt x="2394" y="846"/>
                  </a:lnTo>
                  <a:lnTo>
                    <a:pt x="2387" y="838"/>
                  </a:lnTo>
                  <a:lnTo>
                    <a:pt x="2387" y="838"/>
                  </a:lnTo>
                  <a:lnTo>
                    <a:pt x="2382" y="831"/>
                  </a:lnTo>
                  <a:lnTo>
                    <a:pt x="2379" y="822"/>
                  </a:lnTo>
                  <a:lnTo>
                    <a:pt x="2378" y="810"/>
                  </a:lnTo>
                  <a:lnTo>
                    <a:pt x="2376" y="798"/>
                  </a:lnTo>
                  <a:lnTo>
                    <a:pt x="2376" y="547"/>
                  </a:lnTo>
                  <a:lnTo>
                    <a:pt x="2375" y="547"/>
                  </a:lnTo>
                  <a:lnTo>
                    <a:pt x="2375" y="0"/>
                  </a:lnTo>
                  <a:lnTo>
                    <a:pt x="1574" y="0"/>
                  </a:lnTo>
                  <a:lnTo>
                    <a:pt x="1574" y="0"/>
                  </a:lnTo>
                  <a:lnTo>
                    <a:pt x="1562" y="1"/>
                  </a:lnTo>
                  <a:lnTo>
                    <a:pt x="1551" y="3"/>
                  </a:lnTo>
                  <a:lnTo>
                    <a:pt x="1542" y="6"/>
                  </a:lnTo>
                  <a:lnTo>
                    <a:pt x="1536" y="9"/>
                  </a:lnTo>
                  <a:lnTo>
                    <a:pt x="1530" y="13"/>
                  </a:lnTo>
                  <a:lnTo>
                    <a:pt x="1526" y="18"/>
                  </a:lnTo>
                  <a:lnTo>
                    <a:pt x="1523" y="24"/>
                  </a:lnTo>
                  <a:lnTo>
                    <a:pt x="1521" y="30"/>
                  </a:lnTo>
                  <a:lnTo>
                    <a:pt x="1521" y="37"/>
                  </a:lnTo>
                  <a:lnTo>
                    <a:pt x="1523" y="43"/>
                  </a:lnTo>
                  <a:lnTo>
                    <a:pt x="1524" y="50"/>
                  </a:lnTo>
                  <a:lnTo>
                    <a:pt x="1529" y="56"/>
                  </a:lnTo>
                  <a:lnTo>
                    <a:pt x="1535" y="64"/>
                  </a:lnTo>
                  <a:lnTo>
                    <a:pt x="1542" y="70"/>
                  </a:lnTo>
                  <a:lnTo>
                    <a:pt x="1551" y="76"/>
                  </a:lnTo>
                  <a:lnTo>
                    <a:pt x="1562" y="82"/>
                  </a:lnTo>
                  <a:lnTo>
                    <a:pt x="1562" y="82"/>
                  </a:lnTo>
                  <a:lnTo>
                    <a:pt x="1574" y="89"/>
                  </a:lnTo>
                  <a:lnTo>
                    <a:pt x="1587" y="98"/>
                  </a:lnTo>
                  <a:lnTo>
                    <a:pt x="1602" y="112"/>
                  </a:lnTo>
                  <a:lnTo>
                    <a:pt x="1610" y="121"/>
                  </a:lnTo>
                  <a:lnTo>
                    <a:pt x="1617" y="130"/>
                  </a:lnTo>
                  <a:lnTo>
                    <a:pt x="1623" y="140"/>
                  </a:lnTo>
                  <a:lnTo>
                    <a:pt x="1629" y="152"/>
                  </a:lnTo>
                  <a:lnTo>
                    <a:pt x="1635" y="166"/>
                  </a:lnTo>
                  <a:lnTo>
                    <a:pt x="1638" y="179"/>
                  </a:lnTo>
                  <a:lnTo>
                    <a:pt x="1641" y="194"/>
                  </a:lnTo>
                  <a:lnTo>
                    <a:pt x="1643" y="210"/>
                  </a:lnTo>
                  <a:lnTo>
                    <a:pt x="1643" y="210"/>
                  </a:lnTo>
                  <a:lnTo>
                    <a:pt x="1641" y="230"/>
                  </a:lnTo>
                  <a:lnTo>
                    <a:pt x="1638" y="248"/>
                  </a:lnTo>
                  <a:lnTo>
                    <a:pt x="1632" y="266"/>
                  </a:lnTo>
                  <a:lnTo>
                    <a:pt x="1625" y="282"/>
                  </a:lnTo>
                  <a:lnTo>
                    <a:pt x="1614" y="299"/>
                  </a:lnTo>
                  <a:lnTo>
                    <a:pt x="1604" y="314"/>
                  </a:lnTo>
                  <a:lnTo>
                    <a:pt x="1590" y="329"/>
                  </a:lnTo>
                  <a:lnTo>
                    <a:pt x="1575" y="340"/>
                  </a:lnTo>
                  <a:lnTo>
                    <a:pt x="1559" y="352"/>
                  </a:lnTo>
                  <a:lnTo>
                    <a:pt x="1541" y="363"/>
                  </a:lnTo>
                  <a:lnTo>
                    <a:pt x="1521" y="373"/>
                  </a:lnTo>
                  <a:lnTo>
                    <a:pt x="1502" y="381"/>
                  </a:lnTo>
                  <a:lnTo>
                    <a:pt x="1481" y="387"/>
                  </a:lnTo>
                  <a:lnTo>
                    <a:pt x="1459" y="391"/>
                  </a:lnTo>
                  <a:lnTo>
                    <a:pt x="1436" y="394"/>
                  </a:lnTo>
                  <a:lnTo>
                    <a:pt x="1412" y="396"/>
                  </a:lnTo>
                  <a:lnTo>
                    <a:pt x="1412" y="396"/>
                  </a:lnTo>
                  <a:lnTo>
                    <a:pt x="1390" y="394"/>
                  </a:lnTo>
                  <a:lnTo>
                    <a:pt x="1366" y="391"/>
                  </a:lnTo>
                  <a:lnTo>
                    <a:pt x="1345" y="387"/>
                  </a:lnTo>
                  <a:lnTo>
                    <a:pt x="1324" y="381"/>
                  </a:lnTo>
                  <a:lnTo>
                    <a:pt x="1303" y="373"/>
                  </a:lnTo>
                  <a:lnTo>
                    <a:pt x="1284" y="363"/>
                  </a:lnTo>
                  <a:lnTo>
                    <a:pt x="1267" y="352"/>
                  </a:lnTo>
                  <a:lnTo>
                    <a:pt x="1251" y="340"/>
                  </a:lnTo>
                  <a:lnTo>
                    <a:pt x="1236" y="329"/>
                  </a:lnTo>
                  <a:lnTo>
                    <a:pt x="1223" y="314"/>
                  </a:lnTo>
                  <a:lnTo>
                    <a:pt x="1211" y="299"/>
                  </a:lnTo>
                  <a:lnTo>
                    <a:pt x="1202" y="282"/>
                  </a:lnTo>
                  <a:lnTo>
                    <a:pt x="1194" y="266"/>
                  </a:lnTo>
                  <a:lnTo>
                    <a:pt x="1188" y="248"/>
                  </a:lnTo>
                  <a:lnTo>
                    <a:pt x="1185" y="230"/>
                  </a:lnTo>
                  <a:lnTo>
                    <a:pt x="1184" y="210"/>
                  </a:lnTo>
                  <a:lnTo>
                    <a:pt x="1184" y="210"/>
                  </a:lnTo>
                  <a:lnTo>
                    <a:pt x="1184" y="194"/>
                  </a:lnTo>
                  <a:lnTo>
                    <a:pt x="1187" y="179"/>
                  </a:lnTo>
                  <a:lnTo>
                    <a:pt x="1191" y="166"/>
                  </a:lnTo>
                  <a:lnTo>
                    <a:pt x="1196" y="152"/>
                  </a:lnTo>
                  <a:lnTo>
                    <a:pt x="1202" y="140"/>
                  </a:lnTo>
                  <a:lnTo>
                    <a:pt x="1209" y="130"/>
                  </a:lnTo>
                  <a:lnTo>
                    <a:pt x="1217" y="121"/>
                  </a:lnTo>
                  <a:lnTo>
                    <a:pt x="1224" y="112"/>
                  </a:lnTo>
                  <a:lnTo>
                    <a:pt x="1239" y="98"/>
                  </a:lnTo>
                  <a:lnTo>
                    <a:pt x="1251" y="89"/>
                  </a:lnTo>
                  <a:lnTo>
                    <a:pt x="1264" y="82"/>
                  </a:lnTo>
                  <a:lnTo>
                    <a:pt x="1264" y="82"/>
                  </a:lnTo>
                  <a:lnTo>
                    <a:pt x="1275" y="76"/>
                  </a:lnTo>
                  <a:lnTo>
                    <a:pt x="1282" y="70"/>
                  </a:lnTo>
                  <a:lnTo>
                    <a:pt x="1290" y="64"/>
                  </a:lnTo>
                  <a:lnTo>
                    <a:pt x="1296" y="56"/>
                  </a:lnTo>
                  <a:lnTo>
                    <a:pt x="1300" y="50"/>
                  </a:lnTo>
                  <a:lnTo>
                    <a:pt x="1303" y="43"/>
                  </a:lnTo>
                  <a:lnTo>
                    <a:pt x="1305" y="37"/>
                  </a:lnTo>
                  <a:lnTo>
                    <a:pt x="1305" y="30"/>
                  </a:lnTo>
                  <a:lnTo>
                    <a:pt x="1303" y="24"/>
                  </a:lnTo>
                  <a:lnTo>
                    <a:pt x="1300" y="18"/>
                  </a:lnTo>
                  <a:lnTo>
                    <a:pt x="1296" y="13"/>
                  </a:lnTo>
                  <a:lnTo>
                    <a:pt x="1290" y="9"/>
                  </a:lnTo>
                  <a:lnTo>
                    <a:pt x="1282" y="6"/>
                  </a:lnTo>
                  <a:lnTo>
                    <a:pt x="1273" y="3"/>
                  </a:lnTo>
                  <a:lnTo>
                    <a:pt x="1263" y="1"/>
                  </a:lnTo>
                  <a:lnTo>
                    <a:pt x="1252" y="0"/>
                  </a:lnTo>
                  <a:lnTo>
                    <a:pt x="396" y="0"/>
                  </a:lnTo>
                  <a:lnTo>
                    <a:pt x="396" y="454"/>
                  </a:lnTo>
                  <a:lnTo>
                    <a:pt x="394" y="454"/>
                  </a:lnTo>
                  <a:lnTo>
                    <a:pt x="394" y="856"/>
                  </a:lnTo>
                  <a:lnTo>
                    <a:pt x="394" y="856"/>
                  </a:lnTo>
                  <a:lnTo>
                    <a:pt x="394" y="868"/>
                  </a:lnTo>
                  <a:lnTo>
                    <a:pt x="391" y="880"/>
                  </a:lnTo>
                  <a:lnTo>
                    <a:pt x="388" y="889"/>
                  </a:lnTo>
                  <a:lnTo>
                    <a:pt x="384" y="897"/>
                  </a:lnTo>
                  <a:lnTo>
                    <a:pt x="384" y="897"/>
                  </a:lnTo>
                  <a:lnTo>
                    <a:pt x="378" y="904"/>
                  </a:lnTo>
                  <a:lnTo>
                    <a:pt x="369" y="909"/>
                  </a:lnTo>
                  <a:lnTo>
                    <a:pt x="360" y="909"/>
                  </a:lnTo>
                  <a:lnTo>
                    <a:pt x="350" y="907"/>
                  </a:lnTo>
                  <a:lnTo>
                    <a:pt x="341" y="903"/>
                  </a:lnTo>
                  <a:lnTo>
                    <a:pt x="330" y="894"/>
                  </a:lnTo>
                  <a:lnTo>
                    <a:pt x="321" y="883"/>
                  </a:lnTo>
                  <a:lnTo>
                    <a:pt x="314" y="868"/>
                  </a:lnTo>
                  <a:lnTo>
                    <a:pt x="314" y="868"/>
                  </a:lnTo>
                  <a:lnTo>
                    <a:pt x="306" y="855"/>
                  </a:lnTo>
                  <a:lnTo>
                    <a:pt x="296" y="843"/>
                  </a:lnTo>
                  <a:lnTo>
                    <a:pt x="282" y="828"/>
                  </a:lnTo>
                  <a:lnTo>
                    <a:pt x="273" y="820"/>
                  </a:lnTo>
                  <a:lnTo>
                    <a:pt x="264" y="813"/>
                  </a:lnTo>
                  <a:lnTo>
                    <a:pt x="254" y="807"/>
                  </a:lnTo>
                  <a:lnTo>
                    <a:pt x="242" y="801"/>
                  </a:lnTo>
                  <a:lnTo>
                    <a:pt x="230" y="795"/>
                  </a:lnTo>
                  <a:lnTo>
                    <a:pt x="215" y="790"/>
                  </a:lnTo>
                  <a:lnTo>
                    <a:pt x="200" y="789"/>
                  </a:lnTo>
                  <a:lnTo>
                    <a:pt x="184" y="787"/>
                  </a:lnTo>
                  <a:lnTo>
                    <a:pt x="184" y="787"/>
                  </a:lnTo>
                  <a:lnTo>
                    <a:pt x="166" y="789"/>
                  </a:lnTo>
                  <a:lnTo>
                    <a:pt x="146" y="792"/>
                  </a:lnTo>
                  <a:lnTo>
                    <a:pt x="128" y="798"/>
                  </a:lnTo>
                  <a:lnTo>
                    <a:pt x="112" y="805"/>
                  </a:lnTo>
                  <a:lnTo>
                    <a:pt x="95" y="816"/>
                  </a:lnTo>
                  <a:lnTo>
                    <a:pt x="81" y="826"/>
                  </a:lnTo>
                  <a:lnTo>
                    <a:pt x="67" y="840"/>
                  </a:lnTo>
                  <a:lnTo>
                    <a:pt x="54" y="855"/>
                  </a:lnTo>
                  <a:lnTo>
                    <a:pt x="42" y="871"/>
                  </a:lnTo>
                  <a:lnTo>
                    <a:pt x="31" y="889"/>
                  </a:lnTo>
                  <a:lnTo>
                    <a:pt x="22" y="907"/>
                  </a:lnTo>
                  <a:lnTo>
                    <a:pt x="15" y="928"/>
                  </a:lnTo>
                  <a:lnTo>
                    <a:pt x="7" y="949"/>
                  </a:lnTo>
                  <a:lnTo>
                    <a:pt x="3" y="971"/>
                  </a:lnTo>
                  <a:lnTo>
                    <a:pt x="1" y="994"/>
                  </a:lnTo>
                  <a:lnTo>
                    <a:pt x="0" y="1018"/>
                  </a:lnTo>
                  <a:lnTo>
                    <a:pt x="0" y="1018"/>
                  </a:lnTo>
                  <a:lnTo>
                    <a:pt x="1" y="1040"/>
                  </a:lnTo>
                  <a:lnTo>
                    <a:pt x="3" y="1064"/>
                  </a:lnTo>
                  <a:lnTo>
                    <a:pt x="7" y="1085"/>
                  </a:lnTo>
                  <a:lnTo>
                    <a:pt x="15" y="1106"/>
                  </a:lnTo>
                  <a:lnTo>
                    <a:pt x="22" y="1127"/>
                  </a:lnTo>
                  <a:lnTo>
                    <a:pt x="31" y="1145"/>
                  </a:lnTo>
                  <a:lnTo>
                    <a:pt x="42" y="1163"/>
                  </a:lnTo>
                  <a:lnTo>
                    <a:pt x="54" y="1179"/>
                  </a:lnTo>
                  <a:lnTo>
                    <a:pt x="67" y="1194"/>
                  </a:lnTo>
                  <a:lnTo>
                    <a:pt x="81" y="1208"/>
                  </a:lnTo>
                  <a:lnTo>
                    <a:pt x="95" y="1219"/>
                  </a:lnTo>
                  <a:lnTo>
                    <a:pt x="112" y="1228"/>
                  </a:lnTo>
                  <a:lnTo>
                    <a:pt x="128" y="1236"/>
                  </a:lnTo>
                  <a:lnTo>
                    <a:pt x="146" y="1242"/>
                  </a:lnTo>
                  <a:lnTo>
                    <a:pt x="166" y="1245"/>
                  </a:lnTo>
                  <a:lnTo>
                    <a:pt x="184" y="1246"/>
                  </a:lnTo>
                  <a:lnTo>
                    <a:pt x="184" y="1246"/>
                  </a:lnTo>
                  <a:lnTo>
                    <a:pt x="200" y="1245"/>
                  </a:lnTo>
                  <a:lnTo>
                    <a:pt x="215" y="1243"/>
                  </a:lnTo>
                  <a:lnTo>
                    <a:pt x="230" y="1239"/>
                  </a:lnTo>
                  <a:lnTo>
                    <a:pt x="242" y="1234"/>
                  </a:lnTo>
                  <a:lnTo>
                    <a:pt x="254" y="1228"/>
                  </a:lnTo>
                  <a:lnTo>
                    <a:pt x="264" y="1221"/>
                  </a:lnTo>
                  <a:lnTo>
                    <a:pt x="273" y="1213"/>
                  </a:lnTo>
                  <a:lnTo>
                    <a:pt x="282" y="1206"/>
                  </a:lnTo>
                  <a:lnTo>
                    <a:pt x="296" y="1191"/>
                  </a:lnTo>
                  <a:lnTo>
                    <a:pt x="306" y="1179"/>
                  </a:lnTo>
                  <a:lnTo>
                    <a:pt x="314" y="1166"/>
                  </a:lnTo>
                  <a:lnTo>
                    <a:pt x="314" y="1166"/>
                  </a:lnTo>
                  <a:lnTo>
                    <a:pt x="321" y="1152"/>
                  </a:lnTo>
                  <a:lnTo>
                    <a:pt x="330" y="1140"/>
                  </a:lnTo>
                  <a:lnTo>
                    <a:pt x="341" y="1131"/>
                  </a:lnTo>
                  <a:lnTo>
                    <a:pt x="350" y="1127"/>
                  </a:lnTo>
                  <a:lnTo>
                    <a:pt x="360" y="1125"/>
                  </a:lnTo>
                  <a:lnTo>
                    <a:pt x="369" y="1127"/>
                  </a:lnTo>
                  <a:lnTo>
                    <a:pt x="378" y="1130"/>
                  </a:lnTo>
                  <a:lnTo>
                    <a:pt x="384" y="1137"/>
                  </a:lnTo>
                  <a:lnTo>
                    <a:pt x="384" y="1137"/>
                  </a:lnTo>
                  <a:lnTo>
                    <a:pt x="388" y="1145"/>
                  </a:lnTo>
                  <a:lnTo>
                    <a:pt x="391" y="1154"/>
                  </a:lnTo>
                  <a:lnTo>
                    <a:pt x="394" y="1166"/>
                  </a:lnTo>
                  <a:lnTo>
                    <a:pt x="394" y="1178"/>
                  </a:lnTo>
                  <a:lnTo>
                    <a:pt x="394" y="1429"/>
                  </a:lnTo>
                  <a:lnTo>
                    <a:pt x="396" y="1429"/>
                  </a:lnTo>
                  <a:lnTo>
                    <a:pt x="396" y="1976"/>
                  </a:lnTo>
                  <a:lnTo>
                    <a:pt x="1199" y="1976"/>
                  </a:lnTo>
                  <a:lnTo>
                    <a:pt x="1199" y="1976"/>
                  </a:lnTo>
                  <a:lnTo>
                    <a:pt x="1209" y="1976"/>
                  </a:lnTo>
                  <a:lnTo>
                    <a:pt x="1220" y="1973"/>
                  </a:lnTo>
                  <a:lnTo>
                    <a:pt x="1229" y="1971"/>
                  </a:lnTo>
                  <a:lnTo>
                    <a:pt x="1236" y="1967"/>
                  </a:lnTo>
                  <a:lnTo>
                    <a:pt x="1242" y="1962"/>
                  </a:lnTo>
                  <a:lnTo>
                    <a:pt x="1246" y="1958"/>
                  </a:lnTo>
                  <a:lnTo>
                    <a:pt x="1249" y="1952"/>
                  </a:lnTo>
                  <a:lnTo>
                    <a:pt x="1251" y="1946"/>
                  </a:lnTo>
                  <a:lnTo>
                    <a:pt x="1251" y="1940"/>
                  </a:lnTo>
                  <a:lnTo>
                    <a:pt x="1249" y="1933"/>
                  </a:lnTo>
                  <a:lnTo>
                    <a:pt x="1246" y="1927"/>
                  </a:lnTo>
                  <a:lnTo>
                    <a:pt x="1242" y="1919"/>
                  </a:lnTo>
                  <a:lnTo>
                    <a:pt x="1236" y="1913"/>
                  </a:lnTo>
                  <a:lnTo>
                    <a:pt x="1229" y="1906"/>
                  </a:lnTo>
                  <a:lnTo>
                    <a:pt x="1220" y="1900"/>
                  </a:lnTo>
                  <a:lnTo>
                    <a:pt x="1211" y="1894"/>
                  </a:lnTo>
                  <a:lnTo>
                    <a:pt x="1211" y="1894"/>
                  </a:lnTo>
                  <a:lnTo>
                    <a:pt x="1197" y="1886"/>
                  </a:lnTo>
                  <a:lnTo>
                    <a:pt x="1185" y="1877"/>
                  </a:lnTo>
                  <a:lnTo>
                    <a:pt x="1170" y="1864"/>
                  </a:lnTo>
                  <a:lnTo>
                    <a:pt x="1163" y="1855"/>
                  </a:lnTo>
                  <a:lnTo>
                    <a:pt x="1155" y="1846"/>
                  </a:lnTo>
                  <a:lnTo>
                    <a:pt x="1148" y="1835"/>
                  </a:lnTo>
                  <a:lnTo>
                    <a:pt x="1142" y="1823"/>
                  </a:lnTo>
                  <a:lnTo>
                    <a:pt x="1137" y="1810"/>
                  </a:lnTo>
                  <a:lnTo>
                    <a:pt x="1133" y="1796"/>
                  </a:lnTo>
                  <a:lnTo>
                    <a:pt x="1130" y="1782"/>
                  </a:lnTo>
                  <a:lnTo>
                    <a:pt x="1130" y="1765"/>
                  </a:lnTo>
                  <a:lnTo>
                    <a:pt x="1130" y="1765"/>
                  </a:lnTo>
                  <a:lnTo>
                    <a:pt x="1131" y="1746"/>
                  </a:lnTo>
                  <a:lnTo>
                    <a:pt x="1134" y="1728"/>
                  </a:lnTo>
                  <a:lnTo>
                    <a:pt x="1140" y="1710"/>
                  </a:lnTo>
                  <a:lnTo>
                    <a:pt x="1148" y="1693"/>
                  </a:lnTo>
                  <a:lnTo>
                    <a:pt x="1157" y="1677"/>
                  </a:lnTo>
                  <a:lnTo>
                    <a:pt x="1169" y="1662"/>
                  </a:lnTo>
                  <a:lnTo>
                    <a:pt x="1182" y="1648"/>
                  </a:lnTo>
                  <a:lnTo>
                    <a:pt x="1197" y="1635"/>
                  </a:lnTo>
                  <a:lnTo>
                    <a:pt x="1214" y="1623"/>
                  </a:lnTo>
                  <a:lnTo>
                    <a:pt x="1230" y="1613"/>
                  </a:lnTo>
                  <a:lnTo>
                    <a:pt x="1249" y="1604"/>
                  </a:lnTo>
                  <a:lnTo>
                    <a:pt x="1269" y="1595"/>
                  </a:lnTo>
                  <a:lnTo>
                    <a:pt x="1291" y="1589"/>
                  </a:lnTo>
                  <a:lnTo>
                    <a:pt x="1312" y="1584"/>
                  </a:lnTo>
                  <a:lnTo>
                    <a:pt x="1336" y="1581"/>
                  </a:lnTo>
                  <a:lnTo>
                    <a:pt x="1359" y="1581"/>
                  </a:lnTo>
                  <a:lnTo>
                    <a:pt x="1359" y="1581"/>
                  </a:lnTo>
                  <a:lnTo>
                    <a:pt x="1382" y="1581"/>
                  </a:lnTo>
                  <a:lnTo>
                    <a:pt x="1405" y="1584"/>
                  </a:lnTo>
                  <a:lnTo>
                    <a:pt x="1427" y="1589"/>
                  </a:lnTo>
                  <a:lnTo>
                    <a:pt x="1448" y="1595"/>
                  </a:lnTo>
                  <a:lnTo>
                    <a:pt x="1468" y="1604"/>
                  </a:lnTo>
                  <a:lnTo>
                    <a:pt x="1487" y="1613"/>
                  </a:lnTo>
                  <a:lnTo>
                    <a:pt x="1505" y="1623"/>
                  </a:lnTo>
                  <a:lnTo>
                    <a:pt x="1521" y="1635"/>
                  </a:lnTo>
                  <a:lnTo>
                    <a:pt x="1536" y="1648"/>
                  </a:lnTo>
                  <a:lnTo>
                    <a:pt x="1548" y="1662"/>
                  </a:lnTo>
                  <a:lnTo>
                    <a:pt x="1560" y="1677"/>
                  </a:lnTo>
                  <a:lnTo>
                    <a:pt x="1571" y="1693"/>
                  </a:lnTo>
                  <a:lnTo>
                    <a:pt x="1578" y="1710"/>
                  </a:lnTo>
                  <a:lnTo>
                    <a:pt x="1584" y="1728"/>
                  </a:lnTo>
                  <a:lnTo>
                    <a:pt x="1587" y="1746"/>
                  </a:lnTo>
                  <a:lnTo>
                    <a:pt x="1589" y="1765"/>
                  </a:lnTo>
                  <a:lnTo>
                    <a:pt x="1589" y="1765"/>
                  </a:lnTo>
                  <a:lnTo>
                    <a:pt x="1587" y="1782"/>
                  </a:lnTo>
                  <a:lnTo>
                    <a:pt x="1584" y="1796"/>
                  </a:lnTo>
                  <a:lnTo>
                    <a:pt x="1581" y="1810"/>
                  </a:lnTo>
                  <a:lnTo>
                    <a:pt x="1575" y="1823"/>
                  </a:lnTo>
                  <a:lnTo>
                    <a:pt x="1569" y="1835"/>
                  </a:lnTo>
                  <a:lnTo>
                    <a:pt x="1563" y="1846"/>
                  </a:lnTo>
                  <a:lnTo>
                    <a:pt x="1556" y="1855"/>
                  </a:lnTo>
                  <a:lnTo>
                    <a:pt x="1548" y="1864"/>
                  </a:lnTo>
                  <a:lnTo>
                    <a:pt x="1533" y="1877"/>
                  </a:lnTo>
                  <a:lnTo>
                    <a:pt x="1520" y="1886"/>
                  </a:lnTo>
                  <a:lnTo>
                    <a:pt x="1508" y="1894"/>
                  </a:lnTo>
                  <a:lnTo>
                    <a:pt x="1508" y="1894"/>
                  </a:lnTo>
                  <a:lnTo>
                    <a:pt x="1498" y="1900"/>
                  </a:lnTo>
                  <a:lnTo>
                    <a:pt x="1489" y="1906"/>
                  </a:lnTo>
                  <a:lnTo>
                    <a:pt x="1481" y="1913"/>
                  </a:lnTo>
                  <a:lnTo>
                    <a:pt x="1475" y="1919"/>
                  </a:lnTo>
                  <a:lnTo>
                    <a:pt x="1471" y="1927"/>
                  </a:lnTo>
                  <a:lnTo>
                    <a:pt x="1468" y="1933"/>
                  </a:lnTo>
                  <a:lnTo>
                    <a:pt x="1468" y="1940"/>
                  </a:lnTo>
                  <a:lnTo>
                    <a:pt x="1468" y="1946"/>
                  </a:lnTo>
                  <a:lnTo>
                    <a:pt x="1469" y="1952"/>
                  </a:lnTo>
                  <a:lnTo>
                    <a:pt x="1472" y="1958"/>
                  </a:lnTo>
                  <a:lnTo>
                    <a:pt x="1477" y="1962"/>
                  </a:lnTo>
                  <a:lnTo>
                    <a:pt x="1483" y="1967"/>
                  </a:lnTo>
                  <a:lnTo>
                    <a:pt x="1489" y="1971"/>
                  </a:lnTo>
                  <a:lnTo>
                    <a:pt x="1498" y="1973"/>
                  </a:lnTo>
                  <a:lnTo>
                    <a:pt x="1508" y="1976"/>
                  </a:lnTo>
                  <a:lnTo>
                    <a:pt x="1520" y="1976"/>
                  </a:lnTo>
                  <a:lnTo>
                    <a:pt x="2375" y="1976"/>
                  </a:lnTo>
                  <a:lnTo>
                    <a:pt x="2375" y="1521"/>
                  </a:lnTo>
                  <a:lnTo>
                    <a:pt x="2376" y="1521"/>
                  </a:lnTo>
                  <a:lnTo>
                    <a:pt x="2376" y="1119"/>
                  </a:lnTo>
                  <a:lnTo>
                    <a:pt x="2376" y="1119"/>
                  </a:lnTo>
                  <a:lnTo>
                    <a:pt x="2378" y="1107"/>
                  </a:lnTo>
                  <a:lnTo>
                    <a:pt x="2379" y="1097"/>
                  </a:lnTo>
                  <a:lnTo>
                    <a:pt x="2382" y="1086"/>
                  </a:lnTo>
                  <a:lnTo>
                    <a:pt x="2387" y="1079"/>
                  </a:lnTo>
                  <a:lnTo>
                    <a:pt x="2387" y="1079"/>
                  </a:lnTo>
                  <a:lnTo>
                    <a:pt x="2394" y="1073"/>
                  </a:lnTo>
                  <a:lnTo>
                    <a:pt x="2403" y="1068"/>
                  </a:lnTo>
                  <a:lnTo>
                    <a:pt x="2412" y="1067"/>
                  </a:lnTo>
                  <a:lnTo>
                    <a:pt x="2421" y="1068"/>
                  </a:lnTo>
                  <a:lnTo>
                    <a:pt x="2432" y="1074"/>
                  </a:lnTo>
                  <a:lnTo>
                    <a:pt x="2441" y="1082"/>
                  </a:lnTo>
                  <a:lnTo>
                    <a:pt x="2450" y="1094"/>
                  </a:lnTo>
                  <a:lnTo>
                    <a:pt x="2459" y="1107"/>
                  </a:lnTo>
                  <a:lnTo>
                    <a:pt x="2459" y="1107"/>
                  </a:lnTo>
                  <a:lnTo>
                    <a:pt x="2466" y="1121"/>
                  </a:lnTo>
                  <a:lnTo>
                    <a:pt x="2475" y="1133"/>
                  </a:lnTo>
                  <a:lnTo>
                    <a:pt x="2489" y="1148"/>
                  </a:lnTo>
                  <a:lnTo>
                    <a:pt x="2498" y="1155"/>
                  </a:lnTo>
                  <a:lnTo>
                    <a:pt x="2507" y="1163"/>
                  </a:lnTo>
                  <a:lnTo>
                    <a:pt x="2518" y="1170"/>
                  </a:lnTo>
                  <a:lnTo>
                    <a:pt x="2529" y="1176"/>
                  </a:lnTo>
                  <a:lnTo>
                    <a:pt x="2542" y="1181"/>
                  </a:lnTo>
                  <a:lnTo>
                    <a:pt x="2556" y="1185"/>
                  </a:lnTo>
                  <a:lnTo>
                    <a:pt x="2571" y="1188"/>
                  </a:lnTo>
                  <a:lnTo>
                    <a:pt x="2587" y="1188"/>
                  </a:lnTo>
                  <a:lnTo>
                    <a:pt x="2587" y="1188"/>
                  </a:lnTo>
                  <a:lnTo>
                    <a:pt x="2607" y="1187"/>
                  </a:lnTo>
                  <a:lnTo>
                    <a:pt x="2625" y="1184"/>
                  </a:lnTo>
                  <a:lnTo>
                    <a:pt x="2643" y="1178"/>
                  </a:lnTo>
                  <a:lnTo>
                    <a:pt x="2659" y="1170"/>
                  </a:lnTo>
                  <a:lnTo>
                    <a:pt x="2675" y="1161"/>
                  </a:lnTo>
                  <a:lnTo>
                    <a:pt x="2690" y="1149"/>
                  </a:lnTo>
                  <a:lnTo>
                    <a:pt x="2705" y="1136"/>
                  </a:lnTo>
                  <a:lnTo>
                    <a:pt x="2719" y="1121"/>
                  </a:lnTo>
                  <a:lnTo>
                    <a:pt x="2729" y="1104"/>
                  </a:lnTo>
                  <a:lnTo>
                    <a:pt x="2741" y="1088"/>
                  </a:lnTo>
                  <a:lnTo>
                    <a:pt x="2750" y="1068"/>
                  </a:lnTo>
                  <a:lnTo>
                    <a:pt x="2758" y="1048"/>
                  </a:lnTo>
                  <a:lnTo>
                    <a:pt x="2764" y="1027"/>
                  </a:lnTo>
                  <a:lnTo>
                    <a:pt x="2768" y="1006"/>
                  </a:lnTo>
                  <a:lnTo>
                    <a:pt x="2771" y="982"/>
                  </a:lnTo>
                  <a:lnTo>
                    <a:pt x="2773" y="959"/>
                  </a:lnTo>
                  <a:lnTo>
                    <a:pt x="2773" y="959"/>
                  </a:lnTo>
                  <a:lnTo>
                    <a:pt x="2771" y="935"/>
                  </a:lnTo>
                  <a:lnTo>
                    <a:pt x="2768" y="913"/>
                  </a:lnTo>
                  <a:lnTo>
                    <a:pt x="2764" y="891"/>
                  </a:lnTo>
                  <a:lnTo>
                    <a:pt x="2758" y="870"/>
                  </a:lnTo>
                  <a:lnTo>
                    <a:pt x="2750" y="850"/>
                  </a:lnTo>
                  <a:lnTo>
                    <a:pt x="2741" y="831"/>
                  </a:lnTo>
                  <a:lnTo>
                    <a:pt x="2729" y="813"/>
                  </a:lnTo>
                  <a:lnTo>
                    <a:pt x="2719" y="796"/>
                  </a:lnTo>
                  <a:lnTo>
                    <a:pt x="2705" y="781"/>
                  </a:lnTo>
                  <a:lnTo>
                    <a:pt x="2690" y="768"/>
                  </a:lnTo>
                  <a:lnTo>
                    <a:pt x="2675" y="758"/>
                  </a:lnTo>
                  <a:lnTo>
                    <a:pt x="2659" y="747"/>
                  </a:lnTo>
                  <a:lnTo>
                    <a:pt x="2643" y="740"/>
                  </a:lnTo>
                  <a:lnTo>
                    <a:pt x="2625" y="734"/>
                  </a:lnTo>
                  <a:lnTo>
                    <a:pt x="2607" y="731"/>
                  </a:lnTo>
                  <a:lnTo>
                    <a:pt x="2587" y="729"/>
                  </a:lnTo>
                  <a:lnTo>
                    <a:pt x="2587" y="729"/>
                  </a:lnTo>
                  <a:close/>
                </a:path>
              </a:pathLst>
            </a:custGeom>
            <a:blipFill>
              <a:blip r:embed="rId2"/>
              <a:stretch>
                <a:fillRect/>
              </a:stretch>
            </a:blipFill>
            <a:ln w="28575">
              <a:solidFill>
                <a:schemeClr val="bg1">
                  <a:lumMod val="50000"/>
                </a:schemeClr>
              </a:solidFill>
              <a:prstDash val="solid"/>
              <a:round/>
              <a:headEnd/>
              <a:tailEnd/>
            </a:ln>
          </p:spPr>
          <p:txBody>
            <a:bodyPr anchor="ctr"/>
            <a:lstStyle/>
            <a:p>
              <a:pPr algn="ctr" eaLnBrk="1" fontAlgn="auto" hangingPunct="1">
                <a:spcBef>
                  <a:spcPts val="0"/>
                </a:spcBef>
                <a:spcAft>
                  <a:spcPts val="0"/>
                </a:spcAft>
                <a:defRPr/>
              </a:pPr>
              <a:endParaRPr lang="en-GB" sz="1800">
                <a:latin typeface="+mn-lt"/>
                <a:cs typeface="+mn-cs"/>
              </a:endParaRPr>
            </a:p>
          </p:txBody>
        </p:sp>
        <p:pic>
          <p:nvPicPr>
            <p:cNvPr id="11" name="Picture 10" descr="A close up of a sign&#10;&#10;Description automatically generated">
              <a:extLst>
                <a:ext uri="{FF2B5EF4-FFF2-40B4-BE49-F238E27FC236}">
                  <a16:creationId xmlns:a16="http://schemas.microsoft.com/office/drawing/2014/main" id="{67F4063D-5EEF-4892-8961-1BDFBFBF90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6824" y="6060735"/>
              <a:ext cx="533399" cy="468786"/>
            </a:xfrm>
            <a:prstGeom prst="rect">
              <a:avLst/>
            </a:prstGeom>
          </p:spPr>
        </p:pic>
      </p:grpSp>
    </p:spTree>
    <p:extLst>
      <p:ext uri="{BB962C8B-B14F-4D97-AF65-F5344CB8AC3E}">
        <p14:creationId xmlns:p14="http://schemas.microsoft.com/office/powerpoint/2010/main" val="21145393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4400" b="1">
                <a:solidFill>
                  <a:srgbClr val="16216A"/>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914400" y="914401"/>
            <a:ext cx="10972800" cy="4525963"/>
          </a:xfrm>
        </p:spPr>
        <p:txBody>
          <a:bodyPr/>
          <a:lstStyle>
            <a:lvl1pPr>
              <a:defRPr>
                <a:solidFill>
                  <a:srgbClr val="16216A"/>
                </a:solidFill>
                <a:latin typeface="Calibri" panose="020F0502020204030204" pitchFamily="34" charset="0"/>
                <a:cs typeface="Calibri" panose="020F0502020204030204" pitchFamily="34" charset="0"/>
              </a:defRPr>
            </a:lvl1pPr>
            <a:lvl2pPr>
              <a:defRPr sz="2800">
                <a:solidFill>
                  <a:srgbClr val="16216A"/>
                </a:solidFill>
                <a:latin typeface="Calibri" panose="020F0502020204030204" pitchFamily="34" charset="0"/>
                <a:cs typeface="Calibri" panose="020F0502020204030204" pitchFamily="34" charset="0"/>
              </a:defRPr>
            </a:lvl2pPr>
            <a:lvl3pPr>
              <a:defRPr sz="2800">
                <a:solidFill>
                  <a:srgbClr val="16216A"/>
                </a:solidFill>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25849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007759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entered section slide">
    <p:spTree>
      <p:nvGrpSpPr>
        <p:cNvPr id="1" name=""/>
        <p:cNvGrpSpPr/>
        <p:nvPr/>
      </p:nvGrpSpPr>
      <p:grpSpPr>
        <a:xfrm>
          <a:off x="0" y="0"/>
          <a:ext cx="0" cy="0"/>
          <a:chOff x="0" y="0"/>
          <a:chExt cx="0" cy="0"/>
        </a:xfrm>
      </p:grpSpPr>
      <p:sp>
        <p:nvSpPr>
          <p:cNvPr id="2" name="Title 1"/>
          <p:cNvSpPr>
            <a:spLocks noGrp="1"/>
          </p:cNvSpPr>
          <p:nvPr>
            <p:ph type="title"/>
          </p:nvPr>
        </p:nvSpPr>
        <p:spPr>
          <a:xfrm>
            <a:off x="914400" y="2747963"/>
            <a:ext cx="10363200" cy="1362075"/>
          </a:xfrm>
        </p:spPr>
        <p:txBody>
          <a:bodyPr anchor="t"/>
          <a:lstStyle>
            <a:lvl1pPr algn="ctr">
              <a:defRPr sz="4000" b="1" cap="all"/>
            </a:lvl1pPr>
          </a:lstStyle>
          <a:p>
            <a:endParaRPr lang="en-US"/>
          </a:p>
        </p:txBody>
      </p:sp>
    </p:spTree>
    <p:extLst>
      <p:ext uri="{BB962C8B-B14F-4D97-AF65-F5344CB8AC3E}">
        <p14:creationId xmlns:p14="http://schemas.microsoft.com/office/powerpoint/2010/main" val="3558401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600"/>
            </a:lvl1pPr>
          </a:lstStyle>
          <a:p>
            <a:r>
              <a:rPr lang="en-US"/>
              <a:t>Click to Edit Master Title Style</a:t>
            </a:r>
          </a:p>
        </p:txBody>
      </p:sp>
      <p:sp>
        <p:nvSpPr>
          <p:cNvPr id="3" name="Content Placeholder 2"/>
          <p:cNvSpPr>
            <a:spLocks noGrp="1"/>
          </p:cNvSpPr>
          <p:nvPr>
            <p:ph sz="half" idx="1"/>
          </p:nvPr>
        </p:nvSpPr>
        <p:spPr>
          <a:xfrm>
            <a:off x="609600" y="1524000"/>
            <a:ext cx="5384800" cy="4525963"/>
          </a:xfrm>
        </p:spPr>
        <p:txBody>
          <a:bodyPr/>
          <a:lstStyle>
            <a:lvl1pPr>
              <a:defRPr sz="2800"/>
            </a:lvl1pPr>
            <a:lvl2pPr>
              <a:defRPr sz="2800"/>
            </a:lvl2pPr>
            <a:lvl3pPr>
              <a:defRPr sz="2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384800" cy="4525963"/>
          </a:xfrm>
        </p:spPr>
        <p:txBody>
          <a:bodyPr/>
          <a:lstStyle>
            <a:lvl1pPr>
              <a:defRPr sz="2800"/>
            </a:lvl1pPr>
            <a:lvl2pPr>
              <a:defRPr sz="2800"/>
            </a:lvl2pPr>
            <a:lvl3pPr>
              <a:defRPr sz="2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26900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4400" b="1">
                <a:solidFill>
                  <a:srgbClr val="16216A"/>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sz="half" idx="1"/>
          </p:nvPr>
        </p:nvSpPr>
        <p:spPr>
          <a:xfrm>
            <a:off x="609600" y="1524000"/>
            <a:ext cx="5384800" cy="4525963"/>
          </a:xfrm>
        </p:spPr>
        <p:txBody>
          <a:bodyPr/>
          <a:lstStyle>
            <a:lvl1pPr>
              <a:defRPr sz="2800">
                <a:solidFill>
                  <a:srgbClr val="16216A"/>
                </a:solidFill>
                <a:latin typeface="Calibri" panose="020F0502020204030204" pitchFamily="34" charset="0"/>
                <a:cs typeface="Calibri" panose="020F0502020204030204" pitchFamily="34" charset="0"/>
              </a:defRPr>
            </a:lvl1pPr>
            <a:lvl2pPr>
              <a:defRPr sz="2800">
                <a:solidFill>
                  <a:srgbClr val="16216A"/>
                </a:solidFill>
                <a:latin typeface="Calibri" panose="020F0502020204030204" pitchFamily="34" charset="0"/>
                <a:cs typeface="Calibri" panose="020F0502020204030204" pitchFamily="34" charset="0"/>
              </a:defRPr>
            </a:lvl2pPr>
            <a:lvl3pPr>
              <a:defRPr sz="2800">
                <a:solidFill>
                  <a:srgbClr val="16216A"/>
                </a:solidFill>
                <a:latin typeface="Calibri" panose="020F0502020204030204" pitchFamily="34" charset="0"/>
                <a:cs typeface="Calibri" panose="020F0502020204030204" pitchFamily="34" charset="0"/>
              </a:defRPr>
            </a:lvl3pPr>
            <a:lvl4pPr>
              <a:defRPr sz="1800">
                <a:solidFill>
                  <a:srgbClr val="16216A"/>
                </a:solidFill>
                <a:latin typeface="Calibri" panose="020F0502020204030204" pitchFamily="34" charset="0"/>
                <a:cs typeface="Calibri" panose="020F0502020204030204" pitchFamily="34" charset="0"/>
              </a:defRPr>
            </a:lvl4pPr>
            <a:lvl5pPr>
              <a:defRPr sz="1800">
                <a:solidFill>
                  <a:srgbClr val="16216A"/>
                </a:solidFill>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384800" cy="4525963"/>
          </a:xfrm>
        </p:spPr>
        <p:txBody>
          <a:bodyPr/>
          <a:lstStyle>
            <a:lvl1pPr>
              <a:defRPr sz="2800">
                <a:solidFill>
                  <a:srgbClr val="16216A"/>
                </a:solidFill>
                <a:latin typeface="Calibri" panose="020F0502020204030204" pitchFamily="34" charset="0"/>
                <a:cs typeface="Calibri" panose="020F0502020204030204" pitchFamily="34" charset="0"/>
              </a:defRPr>
            </a:lvl1pPr>
            <a:lvl2pPr>
              <a:defRPr sz="2800">
                <a:solidFill>
                  <a:srgbClr val="16216A"/>
                </a:solidFill>
                <a:latin typeface="Calibri" panose="020F0502020204030204" pitchFamily="34" charset="0"/>
                <a:cs typeface="Calibri" panose="020F0502020204030204" pitchFamily="34" charset="0"/>
              </a:defRPr>
            </a:lvl2pPr>
            <a:lvl3pPr>
              <a:defRPr sz="2800">
                <a:solidFill>
                  <a:srgbClr val="16216A"/>
                </a:solidFill>
                <a:latin typeface="Calibri" panose="020F0502020204030204" pitchFamily="34" charset="0"/>
                <a:cs typeface="Calibri" panose="020F0502020204030204" pitchFamily="34" charset="0"/>
              </a:defRPr>
            </a:lvl3pPr>
            <a:lvl4pPr>
              <a:defRPr sz="1800">
                <a:solidFill>
                  <a:srgbClr val="16216A"/>
                </a:solidFill>
                <a:latin typeface="Calibri" panose="020F0502020204030204" pitchFamily="34" charset="0"/>
                <a:cs typeface="Calibri" panose="020F0502020204030204" pitchFamily="34" charset="0"/>
              </a:defRPr>
            </a:lvl4pPr>
            <a:lvl5pPr>
              <a:defRPr sz="1800">
                <a:solidFill>
                  <a:srgbClr val="16216A"/>
                </a:solidFill>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38194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speakers with 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30FEB-0B2C-4778-BE4C-0EF6AE2FABE2}"/>
              </a:ext>
            </a:extLst>
          </p:cNvPr>
          <p:cNvSpPr>
            <a:spLocks noGrp="1"/>
          </p:cNvSpPr>
          <p:nvPr>
            <p:ph type="title"/>
          </p:nvPr>
        </p:nvSpPr>
        <p:spPr/>
        <p:txBody>
          <a:bodyPr/>
          <a:lstStyle/>
          <a:p>
            <a:r>
              <a:rPr lang="en-US"/>
              <a:t>Click to edit Master title style</a:t>
            </a:r>
          </a:p>
        </p:txBody>
      </p:sp>
      <p:sp>
        <p:nvSpPr>
          <p:cNvPr id="4" name="Content Placeholder 2">
            <a:extLst>
              <a:ext uri="{FF2B5EF4-FFF2-40B4-BE49-F238E27FC236}">
                <a16:creationId xmlns:a16="http://schemas.microsoft.com/office/drawing/2014/main" id="{8FF50B66-DF78-498B-8ABB-0842D84C6A3F}"/>
              </a:ext>
            </a:extLst>
          </p:cNvPr>
          <p:cNvSpPr>
            <a:spLocks noGrp="1"/>
          </p:cNvSpPr>
          <p:nvPr>
            <p:ph sz="half" idx="1"/>
          </p:nvPr>
        </p:nvSpPr>
        <p:spPr>
          <a:xfrm>
            <a:off x="609600" y="1524001"/>
            <a:ext cx="5384800" cy="2895600"/>
          </a:xfrm>
        </p:spPr>
        <p:txBody>
          <a:bodyPr/>
          <a:lstStyle>
            <a:lvl1pPr>
              <a:defRPr sz="2800">
                <a:solidFill>
                  <a:srgbClr val="16216A"/>
                </a:solidFill>
                <a:latin typeface="Calibri" panose="020F0502020204030204" pitchFamily="34" charset="0"/>
                <a:cs typeface="Calibri" panose="020F0502020204030204" pitchFamily="34" charset="0"/>
              </a:defRPr>
            </a:lvl1pPr>
            <a:lvl2pPr>
              <a:defRPr sz="2800">
                <a:solidFill>
                  <a:srgbClr val="16216A"/>
                </a:solidFill>
                <a:latin typeface="Calibri" panose="020F0502020204030204" pitchFamily="34" charset="0"/>
                <a:cs typeface="Calibri" panose="020F0502020204030204" pitchFamily="34" charset="0"/>
              </a:defRPr>
            </a:lvl2pPr>
            <a:lvl3pPr>
              <a:defRPr sz="2800">
                <a:solidFill>
                  <a:srgbClr val="16216A"/>
                </a:solidFill>
                <a:latin typeface="Calibri" panose="020F0502020204030204" pitchFamily="34" charset="0"/>
                <a:cs typeface="Calibri" panose="020F0502020204030204" pitchFamily="34" charset="0"/>
              </a:defRPr>
            </a:lvl3pPr>
            <a:lvl4pPr>
              <a:defRPr sz="1800">
                <a:solidFill>
                  <a:srgbClr val="16216A"/>
                </a:solidFill>
                <a:latin typeface="Calibri" panose="020F0502020204030204" pitchFamily="34" charset="0"/>
                <a:cs typeface="Calibri" panose="020F0502020204030204" pitchFamily="34" charset="0"/>
              </a:defRPr>
            </a:lvl4pPr>
            <a:lvl5pPr>
              <a:defRPr sz="1800">
                <a:solidFill>
                  <a:srgbClr val="16216A"/>
                </a:solidFill>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FEDDB253-AEA1-4B92-8EB0-06930B8737EB}"/>
              </a:ext>
            </a:extLst>
          </p:cNvPr>
          <p:cNvSpPr>
            <a:spLocks noGrp="1"/>
          </p:cNvSpPr>
          <p:nvPr>
            <p:ph sz="half" idx="2"/>
          </p:nvPr>
        </p:nvSpPr>
        <p:spPr>
          <a:xfrm>
            <a:off x="6197600" y="1524001"/>
            <a:ext cx="5384800" cy="2895600"/>
          </a:xfrm>
        </p:spPr>
        <p:txBody>
          <a:bodyPr/>
          <a:lstStyle>
            <a:lvl1pPr>
              <a:defRPr sz="2800">
                <a:solidFill>
                  <a:srgbClr val="16216A"/>
                </a:solidFill>
                <a:latin typeface="Calibri" panose="020F0502020204030204" pitchFamily="34" charset="0"/>
                <a:cs typeface="Calibri" panose="020F0502020204030204" pitchFamily="34" charset="0"/>
              </a:defRPr>
            </a:lvl1pPr>
            <a:lvl2pPr>
              <a:defRPr sz="2800">
                <a:solidFill>
                  <a:srgbClr val="16216A"/>
                </a:solidFill>
                <a:latin typeface="Calibri" panose="020F0502020204030204" pitchFamily="34" charset="0"/>
                <a:cs typeface="Calibri" panose="020F0502020204030204" pitchFamily="34" charset="0"/>
              </a:defRPr>
            </a:lvl2pPr>
            <a:lvl3pPr>
              <a:defRPr sz="2800">
                <a:solidFill>
                  <a:srgbClr val="16216A"/>
                </a:solidFill>
                <a:latin typeface="Calibri" panose="020F0502020204030204" pitchFamily="34" charset="0"/>
                <a:cs typeface="Calibri" panose="020F0502020204030204" pitchFamily="34" charset="0"/>
              </a:defRPr>
            </a:lvl3pPr>
            <a:lvl4pPr>
              <a:defRPr sz="1800">
                <a:solidFill>
                  <a:srgbClr val="16216A"/>
                </a:solidFill>
                <a:latin typeface="Calibri" panose="020F0502020204030204" pitchFamily="34" charset="0"/>
                <a:cs typeface="Calibri" panose="020F0502020204030204" pitchFamily="34" charset="0"/>
              </a:defRPr>
            </a:lvl4pPr>
            <a:lvl5pPr>
              <a:defRPr sz="1800">
                <a:solidFill>
                  <a:srgbClr val="16216A"/>
                </a:solidFill>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0DC5ADDE-880B-442C-9933-74E1277A5A15}"/>
              </a:ext>
            </a:extLst>
          </p:cNvPr>
          <p:cNvSpPr>
            <a:spLocks noGrp="1"/>
          </p:cNvSpPr>
          <p:nvPr>
            <p:ph sz="half" idx="10" hasCustomPrompt="1"/>
          </p:nvPr>
        </p:nvSpPr>
        <p:spPr>
          <a:xfrm>
            <a:off x="609600" y="4648203"/>
            <a:ext cx="5384800" cy="990601"/>
          </a:xfrm>
        </p:spPr>
        <p:txBody>
          <a:bodyPr/>
          <a:lstStyle>
            <a:lvl1pPr marL="0" indent="0" algn="ctr">
              <a:buNone/>
              <a:defRPr sz="1800">
                <a:solidFill>
                  <a:srgbClr val="16216A"/>
                </a:solidFill>
                <a:latin typeface="Calibri" panose="020F0502020204030204" pitchFamily="34" charset="0"/>
                <a:cs typeface="Calibri" panose="020F0502020204030204" pitchFamily="34" charset="0"/>
              </a:defRPr>
            </a:lvl1pPr>
            <a:lvl2pPr>
              <a:defRPr sz="2800">
                <a:solidFill>
                  <a:srgbClr val="16216A"/>
                </a:solidFill>
                <a:latin typeface="Calibri" panose="020F0502020204030204" pitchFamily="34" charset="0"/>
                <a:cs typeface="Calibri" panose="020F0502020204030204" pitchFamily="34" charset="0"/>
              </a:defRPr>
            </a:lvl2pPr>
            <a:lvl3pPr>
              <a:defRPr sz="2800">
                <a:solidFill>
                  <a:srgbClr val="16216A"/>
                </a:solidFill>
                <a:latin typeface="Calibri" panose="020F0502020204030204" pitchFamily="34" charset="0"/>
                <a:cs typeface="Calibri" panose="020F0502020204030204" pitchFamily="34" charset="0"/>
              </a:defRPr>
            </a:lvl3pPr>
            <a:lvl4pPr>
              <a:defRPr sz="1800">
                <a:solidFill>
                  <a:srgbClr val="16216A"/>
                </a:solidFill>
                <a:latin typeface="Calibri" panose="020F0502020204030204" pitchFamily="34" charset="0"/>
                <a:cs typeface="Calibri" panose="020F0502020204030204" pitchFamily="34" charset="0"/>
              </a:defRPr>
            </a:lvl4pPr>
            <a:lvl5pPr>
              <a:defRPr sz="1800">
                <a:solidFill>
                  <a:srgbClr val="16216A"/>
                </a:solidFill>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p:txBody>
      </p:sp>
      <p:sp>
        <p:nvSpPr>
          <p:cNvPr id="7" name="Content Placeholder 3">
            <a:extLst>
              <a:ext uri="{FF2B5EF4-FFF2-40B4-BE49-F238E27FC236}">
                <a16:creationId xmlns:a16="http://schemas.microsoft.com/office/drawing/2014/main" id="{6C9C10B2-0AAA-4645-81E1-37E9139D3690}"/>
              </a:ext>
            </a:extLst>
          </p:cNvPr>
          <p:cNvSpPr>
            <a:spLocks noGrp="1"/>
          </p:cNvSpPr>
          <p:nvPr>
            <p:ph sz="half" idx="11" hasCustomPrompt="1"/>
          </p:nvPr>
        </p:nvSpPr>
        <p:spPr>
          <a:xfrm>
            <a:off x="6197600" y="4648203"/>
            <a:ext cx="5384800" cy="990601"/>
          </a:xfrm>
        </p:spPr>
        <p:txBody>
          <a:bodyPr/>
          <a:lstStyle>
            <a:lvl1pPr marL="0" indent="0" algn="ctr">
              <a:buNone/>
              <a:defRPr sz="1800">
                <a:solidFill>
                  <a:srgbClr val="16216A"/>
                </a:solidFill>
                <a:latin typeface="Calibri" panose="020F0502020204030204" pitchFamily="34" charset="0"/>
                <a:cs typeface="Calibri" panose="020F0502020204030204" pitchFamily="34" charset="0"/>
              </a:defRPr>
            </a:lvl1pPr>
            <a:lvl2pPr>
              <a:defRPr sz="2800">
                <a:solidFill>
                  <a:srgbClr val="16216A"/>
                </a:solidFill>
                <a:latin typeface="Calibri" panose="020F0502020204030204" pitchFamily="34" charset="0"/>
                <a:cs typeface="Calibri" panose="020F0502020204030204" pitchFamily="34" charset="0"/>
              </a:defRPr>
            </a:lvl2pPr>
            <a:lvl3pPr>
              <a:defRPr sz="2800">
                <a:solidFill>
                  <a:srgbClr val="16216A"/>
                </a:solidFill>
                <a:latin typeface="Calibri" panose="020F0502020204030204" pitchFamily="34" charset="0"/>
                <a:cs typeface="Calibri" panose="020F0502020204030204" pitchFamily="34" charset="0"/>
              </a:defRPr>
            </a:lvl3pPr>
            <a:lvl4pPr>
              <a:defRPr sz="1800">
                <a:solidFill>
                  <a:srgbClr val="16216A"/>
                </a:solidFill>
                <a:latin typeface="Calibri" panose="020F0502020204030204" pitchFamily="34" charset="0"/>
                <a:cs typeface="Calibri" panose="020F0502020204030204" pitchFamily="34" charset="0"/>
              </a:defRPr>
            </a:lvl4pPr>
            <a:lvl5pPr>
              <a:defRPr sz="1800">
                <a:solidFill>
                  <a:srgbClr val="16216A"/>
                </a:solidFill>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p:txBody>
      </p:sp>
    </p:spTree>
    <p:extLst>
      <p:ext uri="{BB962C8B-B14F-4D97-AF65-F5344CB8AC3E}">
        <p14:creationId xmlns:p14="http://schemas.microsoft.com/office/powerpoint/2010/main" val="31140612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speakers with 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30FEB-0B2C-4778-BE4C-0EF6AE2FABE2}"/>
              </a:ext>
            </a:extLst>
          </p:cNvPr>
          <p:cNvSpPr>
            <a:spLocks noGrp="1"/>
          </p:cNvSpPr>
          <p:nvPr>
            <p:ph type="title"/>
          </p:nvPr>
        </p:nvSpPr>
        <p:spPr/>
        <p:txBody>
          <a:bodyPr/>
          <a:lstStyle/>
          <a:p>
            <a:r>
              <a:rPr lang="en-US"/>
              <a:t>Click to edit Master title style</a:t>
            </a:r>
          </a:p>
        </p:txBody>
      </p:sp>
      <p:sp>
        <p:nvSpPr>
          <p:cNvPr id="4" name="Content Placeholder 2">
            <a:extLst>
              <a:ext uri="{FF2B5EF4-FFF2-40B4-BE49-F238E27FC236}">
                <a16:creationId xmlns:a16="http://schemas.microsoft.com/office/drawing/2014/main" id="{8FF50B66-DF78-498B-8ABB-0842D84C6A3F}"/>
              </a:ext>
            </a:extLst>
          </p:cNvPr>
          <p:cNvSpPr>
            <a:spLocks noGrp="1"/>
          </p:cNvSpPr>
          <p:nvPr>
            <p:ph sz="half" idx="1"/>
          </p:nvPr>
        </p:nvSpPr>
        <p:spPr>
          <a:xfrm>
            <a:off x="742605" y="1521231"/>
            <a:ext cx="2671156" cy="2895600"/>
          </a:xfrm>
        </p:spPr>
        <p:txBody>
          <a:bodyPr/>
          <a:lstStyle>
            <a:lvl1pPr>
              <a:defRPr sz="2800">
                <a:solidFill>
                  <a:srgbClr val="16216A"/>
                </a:solidFill>
                <a:latin typeface="Calibri" panose="020F0502020204030204" pitchFamily="34" charset="0"/>
                <a:cs typeface="Calibri" panose="020F0502020204030204" pitchFamily="34" charset="0"/>
              </a:defRPr>
            </a:lvl1pPr>
            <a:lvl2pPr>
              <a:defRPr sz="2800">
                <a:solidFill>
                  <a:srgbClr val="16216A"/>
                </a:solidFill>
                <a:latin typeface="Calibri" panose="020F0502020204030204" pitchFamily="34" charset="0"/>
                <a:cs typeface="Calibri" panose="020F0502020204030204" pitchFamily="34" charset="0"/>
              </a:defRPr>
            </a:lvl2pPr>
            <a:lvl3pPr>
              <a:defRPr sz="2800">
                <a:solidFill>
                  <a:srgbClr val="16216A"/>
                </a:solidFill>
                <a:latin typeface="Calibri" panose="020F0502020204030204" pitchFamily="34" charset="0"/>
                <a:cs typeface="Calibri" panose="020F0502020204030204" pitchFamily="34" charset="0"/>
              </a:defRPr>
            </a:lvl3pPr>
            <a:lvl4pPr>
              <a:defRPr sz="1800">
                <a:solidFill>
                  <a:srgbClr val="16216A"/>
                </a:solidFill>
                <a:latin typeface="Calibri" panose="020F0502020204030204" pitchFamily="34" charset="0"/>
                <a:cs typeface="Calibri" panose="020F0502020204030204" pitchFamily="34" charset="0"/>
              </a:defRPr>
            </a:lvl4pPr>
            <a:lvl5pPr>
              <a:defRPr sz="1800">
                <a:solidFill>
                  <a:srgbClr val="16216A"/>
                </a:solidFill>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0DC5ADDE-880B-442C-9933-74E1277A5A15}"/>
              </a:ext>
            </a:extLst>
          </p:cNvPr>
          <p:cNvSpPr>
            <a:spLocks noGrp="1"/>
          </p:cNvSpPr>
          <p:nvPr>
            <p:ph sz="half" idx="10" hasCustomPrompt="1"/>
          </p:nvPr>
        </p:nvSpPr>
        <p:spPr>
          <a:xfrm>
            <a:off x="742605" y="4645433"/>
            <a:ext cx="2671156" cy="990601"/>
          </a:xfrm>
        </p:spPr>
        <p:txBody>
          <a:bodyPr/>
          <a:lstStyle>
            <a:lvl1pPr marL="0" indent="0" algn="ctr">
              <a:buNone/>
              <a:defRPr sz="1800">
                <a:solidFill>
                  <a:srgbClr val="16216A"/>
                </a:solidFill>
                <a:latin typeface="Calibri" panose="020F0502020204030204" pitchFamily="34" charset="0"/>
                <a:cs typeface="Calibri" panose="020F0502020204030204" pitchFamily="34" charset="0"/>
              </a:defRPr>
            </a:lvl1pPr>
            <a:lvl2pPr>
              <a:defRPr sz="2800">
                <a:solidFill>
                  <a:srgbClr val="16216A"/>
                </a:solidFill>
                <a:latin typeface="Calibri" panose="020F0502020204030204" pitchFamily="34" charset="0"/>
                <a:cs typeface="Calibri" panose="020F0502020204030204" pitchFamily="34" charset="0"/>
              </a:defRPr>
            </a:lvl2pPr>
            <a:lvl3pPr>
              <a:defRPr sz="2800">
                <a:solidFill>
                  <a:srgbClr val="16216A"/>
                </a:solidFill>
                <a:latin typeface="Calibri" panose="020F0502020204030204" pitchFamily="34" charset="0"/>
                <a:cs typeface="Calibri" panose="020F0502020204030204" pitchFamily="34" charset="0"/>
              </a:defRPr>
            </a:lvl3pPr>
            <a:lvl4pPr>
              <a:defRPr sz="1800">
                <a:solidFill>
                  <a:srgbClr val="16216A"/>
                </a:solidFill>
                <a:latin typeface="Calibri" panose="020F0502020204030204" pitchFamily="34" charset="0"/>
                <a:cs typeface="Calibri" panose="020F0502020204030204" pitchFamily="34" charset="0"/>
              </a:defRPr>
            </a:lvl4pPr>
            <a:lvl5pPr>
              <a:defRPr sz="1800">
                <a:solidFill>
                  <a:srgbClr val="16216A"/>
                </a:solidFill>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p:txBody>
      </p:sp>
      <p:sp>
        <p:nvSpPr>
          <p:cNvPr id="8" name="Content Placeholder 2">
            <a:extLst>
              <a:ext uri="{FF2B5EF4-FFF2-40B4-BE49-F238E27FC236}">
                <a16:creationId xmlns:a16="http://schemas.microsoft.com/office/drawing/2014/main" id="{16DF405C-26F1-4C3A-BD98-63644B06EEAF}"/>
              </a:ext>
            </a:extLst>
          </p:cNvPr>
          <p:cNvSpPr>
            <a:spLocks noGrp="1"/>
          </p:cNvSpPr>
          <p:nvPr>
            <p:ph sz="half" idx="12"/>
          </p:nvPr>
        </p:nvSpPr>
        <p:spPr>
          <a:xfrm>
            <a:off x="4553527" y="1521231"/>
            <a:ext cx="2671156" cy="2895600"/>
          </a:xfrm>
        </p:spPr>
        <p:txBody>
          <a:bodyPr/>
          <a:lstStyle>
            <a:lvl1pPr>
              <a:defRPr sz="2800">
                <a:solidFill>
                  <a:srgbClr val="16216A"/>
                </a:solidFill>
                <a:latin typeface="Calibri" panose="020F0502020204030204" pitchFamily="34" charset="0"/>
                <a:cs typeface="Calibri" panose="020F0502020204030204" pitchFamily="34" charset="0"/>
              </a:defRPr>
            </a:lvl1pPr>
            <a:lvl2pPr>
              <a:defRPr sz="2800">
                <a:solidFill>
                  <a:srgbClr val="16216A"/>
                </a:solidFill>
                <a:latin typeface="Calibri" panose="020F0502020204030204" pitchFamily="34" charset="0"/>
                <a:cs typeface="Calibri" panose="020F0502020204030204" pitchFamily="34" charset="0"/>
              </a:defRPr>
            </a:lvl2pPr>
            <a:lvl3pPr>
              <a:defRPr sz="2800">
                <a:solidFill>
                  <a:srgbClr val="16216A"/>
                </a:solidFill>
                <a:latin typeface="Calibri" panose="020F0502020204030204" pitchFamily="34" charset="0"/>
                <a:cs typeface="Calibri" panose="020F0502020204030204" pitchFamily="34" charset="0"/>
              </a:defRPr>
            </a:lvl3pPr>
            <a:lvl4pPr>
              <a:defRPr sz="1800">
                <a:solidFill>
                  <a:srgbClr val="16216A"/>
                </a:solidFill>
                <a:latin typeface="Calibri" panose="020F0502020204030204" pitchFamily="34" charset="0"/>
                <a:cs typeface="Calibri" panose="020F0502020204030204" pitchFamily="34" charset="0"/>
              </a:defRPr>
            </a:lvl4pPr>
            <a:lvl5pPr>
              <a:defRPr sz="1800">
                <a:solidFill>
                  <a:srgbClr val="16216A"/>
                </a:solidFill>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7B2F57C-1220-4C96-9933-D9F93806C091}"/>
              </a:ext>
            </a:extLst>
          </p:cNvPr>
          <p:cNvSpPr>
            <a:spLocks noGrp="1"/>
          </p:cNvSpPr>
          <p:nvPr>
            <p:ph sz="half" idx="13" hasCustomPrompt="1"/>
          </p:nvPr>
        </p:nvSpPr>
        <p:spPr>
          <a:xfrm>
            <a:off x="4553527" y="4645433"/>
            <a:ext cx="2671156" cy="990601"/>
          </a:xfrm>
        </p:spPr>
        <p:txBody>
          <a:bodyPr/>
          <a:lstStyle>
            <a:lvl1pPr marL="0" indent="0" algn="ctr">
              <a:buNone/>
              <a:defRPr sz="1800">
                <a:solidFill>
                  <a:srgbClr val="16216A"/>
                </a:solidFill>
                <a:latin typeface="Calibri" panose="020F0502020204030204" pitchFamily="34" charset="0"/>
                <a:cs typeface="Calibri" panose="020F0502020204030204" pitchFamily="34" charset="0"/>
              </a:defRPr>
            </a:lvl1pPr>
            <a:lvl2pPr>
              <a:defRPr sz="2800">
                <a:solidFill>
                  <a:srgbClr val="16216A"/>
                </a:solidFill>
                <a:latin typeface="Calibri" panose="020F0502020204030204" pitchFamily="34" charset="0"/>
                <a:cs typeface="Calibri" panose="020F0502020204030204" pitchFamily="34" charset="0"/>
              </a:defRPr>
            </a:lvl2pPr>
            <a:lvl3pPr>
              <a:defRPr sz="2800">
                <a:solidFill>
                  <a:srgbClr val="16216A"/>
                </a:solidFill>
                <a:latin typeface="Calibri" panose="020F0502020204030204" pitchFamily="34" charset="0"/>
                <a:cs typeface="Calibri" panose="020F0502020204030204" pitchFamily="34" charset="0"/>
              </a:defRPr>
            </a:lvl3pPr>
            <a:lvl4pPr>
              <a:defRPr sz="1800">
                <a:solidFill>
                  <a:srgbClr val="16216A"/>
                </a:solidFill>
                <a:latin typeface="Calibri" panose="020F0502020204030204" pitchFamily="34" charset="0"/>
                <a:cs typeface="Calibri" panose="020F0502020204030204" pitchFamily="34" charset="0"/>
              </a:defRPr>
            </a:lvl4pPr>
            <a:lvl5pPr>
              <a:defRPr sz="1800">
                <a:solidFill>
                  <a:srgbClr val="16216A"/>
                </a:solidFill>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2">
            <a:extLst>
              <a:ext uri="{FF2B5EF4-FFF2-40B4-BE49-F238E27FC236}">
                <a16:creationId xmlns:a16="http://schemas.microsoft.com/office/drawing/2014/main" id="{53C0566E-374A-4336-A6A4-36B3D736D1A5}"/>
              </a:ext>
            </a:extLst>
          </p:cNvPr>
          <p:cNvSpPr>
            <a:spLocks noGrp="1"/>
          </p:cNvSpPr>
          <p:nvPr>
            <p:ph sz="half" idx="14"/>
          </p:nvPr>
        </p:nvSpPr>
        <p:spPr>
          <a:xfrm>
            <a:off x="8497454" y="1521231"/>
            <a:ext cx="2671156" cy="2895600"/>
          </a:xfrm>
        </p:spPr>
        <p:txBody>
          <a:bodyPr/>
          <a:lstStyle>
            <a:lvl1pPr>
              <a:defRPr sz="2800">
                <a:solidFill>
                  <a:srgbClr val="16216A"/>
                </a:solidFill>
                <a:latin typeface="Calibri" panose="020F0502020204030204" pitchFamily="34" charset="0"/>
                <a:cs typeface="Calibri" panose="020F0502020204030204" pitchFamily="34" charset="0"/>
              </a:defRPr>
            </a:lvl1pPr>
            <a:lvl2pPr>
              <a:defRPr sz="2800">
                <a:solidFill>
                  <a:srgbClr val="16216A"/>
                </a:solidFill>
                <a:latin typeface="Calibri" panose="020F0502020204030204" pitchFamily="34" charset="0"/>
                <a:cs typeface="Calibri" panose="020F0502020204030204" pitchFamily="34" charset="0"/>
              </a:defRPr>
            </a:lvl2pPr>
            <a:lvl3pPr>
              <a:defRPr sz="2800">
                <a:solidFill>
                  <a:srgbClr val="16216A"/>
                </a:solidFill>
                <a:latin typeface="Calibri" panose="020F0502020204030204" pitchFamily="34" charset="0"/>
                <a:cs typeface="Calibri" panose="020F0502020204030204" pitchFamily="34" charset="0"/>
              </a:defRPr>
            </a:lvl3pPr>
            <a:lvl4pPr>
              <a:defRPr sz="1800">
                <a:solidFill>
                  <a:srgbClr val="16216A"/>
                </a:solidFill>
                <a:latin typeface="Calibri" panose="020F0502020204030204" pitchFamily="34" charset="0"/>
                <a:cs typeface="Calibri" panose="020F0502020204030204" pitchFamily="34" charset="0"/>
              </a:defRPr>
            </a:lvl4pPr>
            <a:lvl5pPr>
              <a:defRPr sz="1800">
                <a:solidFill>
                  <a:srgbClr val="16216A"/>
                </a:solidFill>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3C188ACA-C1C6-433B-9939-AE4570929F3B}"/>
              </a:ext>
            </a:extLst>
          </p:cNvPr>
          <p:cNvSpPr>
            <a:spLocks noGrp="1"/>
          </p:cNvSpPr>
          <p:nvPr>
            <p:ph sz="half" idx="15" hasCustomPrompt="1"/>
          </p:nvPr>
        </p:nvSpPr>
        <p:spPr>
          <a:xfrm>
            <a:off x="8497454" y="4645433"/>
            <a:ext cx="2671156" cy="990601"/>
          </a:xfrm>
        </p:spPr>
        <p:txBody>
          <a:bodyPr/>
          <a:lstStyle>
            <a:lvl1pPr marL="0" indent="0" algn="ctr">
              <a:buNone/>
              <a:defRPr sz="1800">
                <a:solidFill>
                  <a:srgbClr val="16216A"/>
                </a:solidFill>
                <a:latin typeface="Calibri" panose="020F0502020204030204" pitchFamily="34" charset="0"/>
                <a:cs typeface="Calibri" panose="020F0502020204030204" pitchFamily="34" charset="0"/>
              </a:defRPr>
            </a:lvl1pPr>
            <a:lvl2pPr>
              <a:defRPr sz="2800">
                <a:solidFill>
                  <a:srgbClr val="16216A"/>
                </a:solidFill>
                <a:latin typeface="Calibri" panose="020F0502020204030204" pitchFamily="34" charset="0"/>
                <a:cs typeface="Calibri" panose="020F0502020204030204" pitchFamily="34" charset="0"/>
              </a:defRPr>
            </a:lvl2pPr>
            <a:lvl3pPr>
              <a:defRPr sz="2800">
                <a:solidFill>
                  <a:srgbClr val="16216A"/>
                </a:solidFill>
                <a:latin typeface="Calibri" panose="020F0502020204030204" pitchFamily="34" charset="0"/>
                <a:cs typeface="Calibri" panose="020F0502020204030204" pitchFamily="34" charset="0"/>
              </a:defRPr>
            </a:lvl3pPr>
            <a:lvl4pPr>
              <a:defRPr sz="1800">
                <a:solidFill>
                  <a:srgbClr val="16216A"/>
                </a:solidFill>
                <a:latin typeface="Calibri" panose="020F0502020204030204" pitchFamily="34" charset="0"/>
                <a:cs typeface="Calibri" panose="020F0502020204030204" pitchFamily="34" charset="0"/>
              </a:defRPr>
            </a:lvl4pPr>
            <a:lvl5pPr>
              <a:defRPr sz="1800">
                <a:solidFill>
                  <a:srgbClr val="16216A"/>
                </a:solidFill>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p:txBody>
      </p:sp>
    </p:spTree>
    <p:extLst>
      <p:ext uri="{BB962C8B-B14F-4D97-AF65-F5344CB8AC3E}">
        <p14:creationId xmlns:p14="http://schemas.microsoft.com/office/powerpoint/2010/main" val="8564428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2 speakers with 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30FEB-0B2C-4778-BE4C-0EF6AE2FABE2}"/>
              </a:ext>
            </a:extLst>
          </p:cNvPr>
          <p:cNvSpPr>
            <a:spLocks noGrp="1"/>
          </p:cNvSpPr>
          <p:nvPr>
            <p:ph type="title"/>
          </p:nvPr>
        </p:nvSpPr>
        <p:spPr>
          <a:xfrm>
            <a:off x="609600" y="152400"/>
            <a:ext cx="10972800" cy="1143000"/>
          </a:xfrm>
        </p:spPr>
        <p:txBody>
          <a:bodyPr/>
          <a:lstStyle/>
          <a:p>
            <a:r>
              <a:rPr lang="en-US"/>
              <a:t>Click to edit Master title style</a:t>
            </a:r>
          </a:p>
        </p:txBody>
      </p:sp>
      <p:sp>
        <p:nvSpPr>
          <p:cNvPr id="4" name="Content Placeholder 2">
            <a:extLst>
              <a:ext uri="{FF2B5EF4-FFF2-40B4-BE49-F238E27FC236}">
                <a16:creationId xmlns:a16="http://schemas.microsoft.com/office/drawing/2014/main" id="{8FF50B66-DF78-498B-8ABB-0842D84C6A3F}"/>
              </a:ext>
            </a:extLst>
          </p:cNvPr>
          <p:cNvSpPr>
            <a:spLocks noGrp="1"/>
          </p:cNvSpPr>
          <p:nvPr>
            <p:ph sz="half" idx="1" hasCustomPrompt="1"/>
          </p:nvPr>
        </p:nvSpPr>
        <p:spPr>
          <a:xfrm>
            <a:off x="1700663" y="1620714"/>
            <a:ext cx="2646147" cy="1469410"/>
          </a:xfrm>
        </p:spPr>
        <p:txBody>
          <a:bodyPr/>
          <a:lstStyle>
            <a:lvl1pPr>
              <a:defRPr sz="2800">
                <a:solidFill>
                  <a:srgbClr val="16216A"/>
                </a:solidFill>
                <a:latin typeface="Calibri" panose="020F0502020204030204" pitchFamily="34" charset="0"/>
                <a:cs typeface="Calibri" panose="020F0502020204030204" pitchFamily="34" charset="0"/>
              </a:defRPr>
            </a:lvl1pPr>
            <a:lvl2pPr>
              <a:defRPr sz="2800">
                <a:solidFill>
                  <a:srgbClr val="16216A"/>
                </a:solidFill>
                <a:latin typeface="Calibri" panose="020F0502020204030204" pitchFamily="34" charset="0"/>
                <a:cs typeface="Calibri" panose="020F0502020204030204" pitchFamily="34" charset="0"/>
              </a:defRPr>
            </a:lvl2pPr>
            <a:lvl3pPr>
              <a:defRPr sz="2800">
                <a:solidFill>
                  <a:srgbClr val="16216A"/>
                </a:solidFill>
                <a:latin typeface="Calibri" panose="020F0502020204030204" pitchFamily="34" charset="0"/>
                <a:cs typeface="Calibri" panose="020F0502020204030204" pitchFamily="34" charset="0"/>
              </a:defRPr>
            </a:lvl3pPr>
            <a:lvl4pPr>
              <a:defRPr sz="1800">
                <a:solidFill>
                  <a:srgbClr val="16216A"/>
                </a:solidFill>
                <a:latin typeface="Calibri" panose="020F0502020204030204" pitchFamily="34" charset="0"/>
                <a:cs typeface="Calibri" panose="020F0502020204030204" pitchFamily="34" charset="0"/>
              </a:defRPr>
            </a:lvl4pPr>
            <a:lvl5pPr>
              <a:defRPr sz="1800">
                <a:solidFill>
                  <a:srgbClr val="16216A"/>
                </a:solidFill>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p:txBody>
      </p:sp>
      <p:sp>
        <p:nvSpPr>
          <p:cNvPr id="6" name="Content Placeholder 2">
            <a:extLst>
              <a:ext uri="{FF2B5EF4-FFF2-40B4-BE49-F238E27FC236}">
                <a16:creationId xmlns:a16="http://schemas.microsoft.com/office/drawing/2014/main" id="{0DC5ADDE-880B-442C-9933-74E1277A5A15}"/>
              </a:ext>
            </a:extLst>
          </p:cNvPr>
          <p:cNvSpPr>
            <a:spLocks noGrp="1"/>
          </p:cNvSpPr>
          <p:nvPr>
            <p:ph sz="half" idx="10" hasCustomPrompt="1"/>
          </p:nvPr>
        </p:nvSpPr>
        <p:spPr>
          <a:xfrm>
            <a:off x="662674" y="3102593"/>
            <a:ext cx="4722127" cy="718780"/>
          </a:xfrm>
        </p:spPr>
        <p:txBody>
          <a:bodyPr/>
          <a:lstStyle>
            <a:lvl1pPr marL="0" indent="0" algn="ctr">
              <a:buNone/>
              <a:defRPr sz="1800">
                <a:solidFill>
                  <a:srgbClr val="16216A"/>
                </a:solidFill>
                <a:latin typeface="Calibri" panose="020F0502020204030204" pitchFamily="34" charset="0"/>
                <a:cs typeface="Calibri" panose="020F0502020204030204" pitchFamily="34" charset="0"/>
              </a:defRPr>
            </a:lvl1pPr>
            <a:lvl2pPr>
              <a:defRPr sz="2800">
                <a:solidFill>
                  <a:srgbClr val="16216A"/>
                </a:solidFill>
                <a:latin typeface="Calibri" panose="020F0502020204030204" pitchFamily="34" charset="0"/>
                <a:cs typeface="Calibri" panose="020F0502020204030204" pitchFamily="34" charset="0"/>
              </a:defRPr>
            </a:lvl2pPr>
            <a:lvl3pPr>
              <a:defRPr sz="2800">
                <a:solidFill>
                  <a:srgbClr val="16216A"/>
                </a:solidFill>
                <a:latin typeface="Calibri" panose="020F0502020204030204" pitchFamily="34" charset="0"/>
                <a:cs typeface="Calibri" panose="020F0502020204030204" pitchFamily="34" charset="0"/>
              </a:defRPr>
            </a:lvl3pPr>
            <a:lvl4pPr>
              <a:defRPr sz="1800">
                <a:solidFill>
                  <a:srgbClr val="16216A"/>
                </a:solidFill>
                <a:latin typeface="Calibri" panose="020F0502020204030204" pitchFamily="34" charset="0"/>
                <a:cs typeface="Calibri" panose="020F0502020204030204" pitchFamily="34" charset="0"/>
              </a:defRPr>
            </a:lvl4pPr>
            <a:lvl5pPr>
              <a:defRPr sz="1800">
                <a:solidFill>
                  <a:srgbClr val="16216A"/>
                </a:solidFill>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p:txBody>
      </p:sp>
      <p:sp>
        <p:nvSpPr>
          <p:cNvPr id="12" name="Content Placeholder 2">
            <a:extLst>
              <a:ext uri="{FF2B5EF4-FFF2-40B4-BE49-F238E27FC236}">
                <a16:creationId xmlns:a16="http://schemas.microsoft.com/office/drawing/2014/main" id="{016D7832-A38C-4481-AB7E-A998E5EAC8EF}"/>
              </a:ext>
            </a:extLst>
          </p:cNvPr>
          <p:cNvSpPr>
            <a:spLocks noGrp="1"/>
          </p:cNvSpPr>
          <p:nvPr>
            <p:ph sz="half" idx="11" hasCustomPrompt="1"/>
          </p:nvPr>
        </p:nvSpPr>
        <p:spPr>
          <a:xfrm>
            <a:off x="6420768" y="1617944"/>
            <a:ext cx="2646147" cy="1469410"/>
          </a:xfrm>
        </p:spPr>
        <p:txBody>
          <a:bodyPr/>
          <a:lstStyle>
            <a:lvl1pPr>
              <a:defRPr sz="2800">
                <a:solidFill>
                  <a:srgbClr val="16216A"/>
                </a:solidFill>
                <a:latin typeface="Calibri" panose="020F0502020204030204" pitchFamily="34" charset="0"/>
                <a:cs typeface="Calibri" panose="020F0502020204030204" pitchFamily="34" charset="0"/>
              </a:defRPr>
            </a:lvl1pPr>
            <a:lvl2pPr>
              <a:defRPr sz="2800">
                <a:solidFill>
                  <a:srgbClr val="16216A"/>
                </a:solidFill>
                <a:latin typeface="Calibri" panose="020F0502020204030204" pitchFamily="34" charset="0"/>
                <a:cs typeface="Calibri" panose="020F0502020204030204" pitchFamily="34" charset="0"/>
              </a:defRPr>
            </a:lvl2pPr>
            <a:lvl3pPr>
              <a:defRPr sz="2800">
                <a:solidFill>
                  <a:srgbClr val="16216A"/>
                </a:solidFill>
                <a:latin typeface="Calibri" panose="020F0502020204030204" pitchFamily="34" charset="0"/>
                <a:cs typeface="Calibri" panose="020F0502020204030204" pitchFamily="34" charset="0"/>
              </a:defRPr>
            </a:lvl3pPr>
            <a:lvl4pPr>
              <a:defRPr sz="1800">
                <a:solidFill>
                  <a:srgbClr val="16216A"/>
                </a:solidFill>
                <a:latin typeface="Calibri" panose="020F0502020204030204" pitchFamily="34" charset="0"/>
                <a:cs typeface="Calibri" panose="020F0502020204030204" pitchFamily="34" charset="0"/>
              </a:defRPr>
            </a:lvl4pPr>
            <a:lvl5pPr>
              <a:defRPr sz="1800">
                <a:solidFill>
                  <a:srgbClr val="16216A"/>
                </a:solidFill>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p:txBody>
      </p:sp>
      <p:sp>
        <p:nvSpPr>
          <p:cNvPr id="13" name="Content Placeholder 2">
            <a:extLst>
              <a:ext uri="{FF2B5EF4-FFF2-40B4-BE49-F238E27FC236}">
                <a16:creationId xmlns:a16="http://schemas.microsoft.com/office/drawing/2014/main" id="{71DB867F-6D2D-4E00-9F4E-D9A876FB2DA5}"/>
              </a:ext>
            </a:extLst>
          </p:cNvPr>
          <p:cNvSpPr>
            <a:spLocks noGrp="1"/>
          </p:cNvSpPr>
          <p:nvPr>
            <p:ph sz="half" idx="12" hasCustomPrompt="1"/>
          </p:nvPr>
        </p:nvSpPr>
        <p:spPr>
          <a:xfrm>
            <a:off x="5382779" y="3099823"/>
            <a:ext cx="4722127" cy="718780"/>
          </a:xfrm>
        </p:spPr>
        <p:txBody>
          <a:bodyPr/>
          <a:lstStyle>
            <a:lvl1pPr marL="0" indent="0" algn="ctr">
              <a:buNone/>
              <a:defRPr sz="1800">
                <a:solidFill>
                  <a:srgbClr val="16216A"/>
                </a:solidFill>
                <a:latin typeface="Calibri" panose="020F0502020204030204" pitchFamily="34" charset="0"/>
                <a:cs typeface="Calibri" panose="020F0502020204030204" pitchFamily="34" charset="0"/>
              </a:defRPr>
            </a:lvl1pPr>
            <a:lvl2pPr>
              <a:defRPr sz="2800">
                <a:solidFill>
                  <a:srgbClr val="16216A"/>
                </a:solidFill>
                <a:latin typeface="Calibri" panose="020F0502020204030204" pitchFamily="34" charset="0"/>
                <a:cs typeface="Calibri" panose="020F0502020204030204" pitchFamily="34" charset="0"/>
              </a:defRPr>
            </a:lvl2pPr>
            <a:lvl3pPr>
              <a:defRPr sz="2800">
                <a:solidFill>
                  <a:srgbClr val="16216A"/>
                </a:solidFill>
                <a:latin typeface="Calibri" panose="020F0502020204030204" pitchFamily="34" charset="0"/>
                <a:cs typeface="Calibri" panose="020F0502020204030204" pitchFamily="34" charset="0"/>
              </a:defRPr>
            </a:lvl3pPr>
            <a:lvl4pPr>
              <a:defRPr sz="1800">
                <a:solidFill>
                  <a:srgbClr val="16216A"/>
                </a:solidFill>
                <a:latin typeface="Calibri" panose="020F0502020204030204" pitchFamily="34" charset="0"/>
                <a:cs typeface="Calibri" panose="020F0502020204030204" pitchFamily="34" charset="0"/>
              </a:defRPr>
            </a:lvl4pPr>
            <a:lvl5pPr>
              <a:defRPr sz="1800">
                <a:solidFill>
                  <a:srgbClr val="16216A"/>
                </a:solidFill>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p:txBody>
      </p:sp>
      <p:sp>
        <p:nvSpPr>
          <p:cNvPr id="14" name="Content Placeholder 2">
            <a:extLst>
              <a:ext uri="{FF2B5EF4-FFF2-40B4-BE49-F238E27FC236}">
                <a16:creationId xmlns:a16="http://schemas.microsoft.com/office/drawing/2014/main" id="{221F7C1C-2FF9-43EA-AD82-AADB85305BB4}"/>
              </a:ext>
            </a:extLst>
          </p:cNvPr>
          <p:cNvSpPr>
            <a:spLocks noGrp="1"/>
          </p:cNvSpPr>
          <p:nvPr>
            <p:ph sz="half" idx="13" hasCustomPrompt="1"/>
          </p:nvPr>
        </p:nvSpPr>
        <p:spPr>
          <a:xfrm>
            <a:off x="3152620" y="4143917"/>
            <a:ext cx="2646147" cy="1469410"/>
          </a:xfrm>
        </p:spPr>
        <p:txBody>
          <a:bodyPr/>
          <a:lstStyle>
            <a:lvl1pPr>
              <a:defRPr sz="2800">
                <a:solidFill>
                  <a:srgbClr val="16216A"/>
                </a:solidFill>
                <a:latin typeface="Calibri" panose="020F0502020204030204" pitchFamily="34" charset="0"/>
                <a:cs typeface="Calibri" panose="020F0502020204030204" pitchFamily="34" charset="0"/>
              </a:defRPr>
            </a:lvl1pPr>
            <a:lvl2pPr>
              <a:defRPr sz="2800">
                <a:solidFill>
                  <a:srgbClr val="16216A"/>
                </a:solidFill>
                <a:latin typeface="Calibri" panose="020F0502020204030204" pitchFamily="34" charset="0"/>
                <a:cs typeface="Calibri" panose="020F0502020204030204" pitchFamily="34" charset="0"/>
              </a:defRPr>
            </a:lvl2pPr>
            <a:lvl3pPr>
              <a:defRPr sz="2800">
                <a:solidFill>
                  <a:srgbClr val="16216A"/>
                </a:solidFill>
                <a:latin typeface="Calibri" panose="020F0502020204030204" pitchFamily="34" charset="0"/>
                <a:cs typeface="Calibri" panose="020F0502020204030204" pitchFamily="34" charset="0"/>
              </a:defRPr>
            </a:lvl3pPr>
            <a:lvl4pPr>
              <a:defRPr sz="1800">
                <a:solidFill>
                  <a:srgbClr val="16216A"/>
                </a:solidFill>
                <a:latin typeface="Calibri" panose="020F0502020204030204" pitchFamily="34" charset="0"/>
                <a:cs typeface="Calibri" panose="020F0502020204030204" pitchFamily="34" charset="0"/>
              </a:defRPr>
            </a:lvl4pPr>
            <a:lvl5pPr>
              <a:defRPr sz="1800">
                <a:solidFill>
                  <a:srgbClr val="16216A"/>
                </a:solidFill>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a:extLst>
              <a:ext uri="{FF2B5EF4-FFF2-40B4-BE49-F238E27FC236}">
                <a16:creationId xmlns:a16="http://schemas.microsoft.com/office/drawing/2014/main" id="{A891B241-DEED-44A2-A7FA-2E645470F68E}"/>
              </a:ext>
            </a:extLst>
          </p:cNvPr>
          <p:cNvSpPr>
            <a:spLocks noGrp="1"/>
          </p:cNvSpPr>
          <p:nvPr>
            <p:ph sz="half" idx="14" hasCustomPrompt="1"/>
          </p:nvPr>
        </p:nvSpPr>
        <p:spPr>
          <a:xfrm>
            <a:off x="2114631" y="5625796"/>
            <a:ext cx="4722127" cy="718780"/>
          </a:xfrm>
        </p:spPr>
        <p:txBody>
          <a:bodyPr/>
          <a:lstStyle>
            <a:lvl1pPr marL="0" indent="0" algn="ctr">
              <a:buNone/>
              <a:defRPr sz="1800">
                <a:solidFill>
                  <a:srgbClr val="16216A"/>
                </a:solidFill>
                <a:latin typeface="Calibri" panose="020F0502020204030204" pitchFamily="34" charset="0"/>
                <a:cs typeface="Calibri" panose="020F0502020204030204" pitchFamily="34" charset="0"/>
              </a:defRPr>
            </a:lvl1pPr>
            <a:lvl2pPr>
              <a:defRPr sz="2800">
                <a:solidFill>
                  <a:srgbClr val="16216A"/>
                </a:solidFill>
                <a:latin typeface="Calibri" panose="020F0502020204030204" pitchFamily="34" charset="0"/>
                <a:cs typeface="Calibri" panose="020F0502020204030204" pitchFamily="34" charset="0"/>
              </a:defRPr>
            </a:lvl2pPr>
            <a:lvl3pPr>
              <a:defRPr sz="2800">
                <a:solidFill>
                  <a:srgbClr val="16216A"/>
                </a:solidFill>
                <a:latin typeface="Calibri" panose="020F0502020204030204" pitchFamily="34" charset="0"/>
                <a:cs typeface="Calibri" panose="020F0502020204030204" pitchFamily="34" charset="0"/>
              </a:defRPr>
            </a:lvl3pPr>
            <a:lvl4pPr>
              <a:defRPr sz="1800">
                <a:solidFill>
                  <a:srgbClr val="16216A"/>
                </a:solidFill>
                <a:latin typeface="Calibri" panose="020F0502020204030204" pitchFamily="34" charset="0"/>
                <a:cs typeface="Calibri" panose="020F0502020204030204" pitchFamily="34" charset="0"/>
              </a:defRPr>
            </a:lvl4pPr>
            <a:lvl5pPr>
              <a:defRPr sz="1800">
                <a:solidFill>
                  <a:srgbClr val="16216A"/>
                </a:solidFill>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2">
            <a:extLst>
              <a:ext uri="{FF2B5EF4-FFF2-40B4-BE49-F238E27FC236}">
                <a16:creationId xmlns:a16="http://schemas.microsoft.com/office/drawing/2014/main" id="{BB939AA4-8FEA-4328-A319-D38DCA6B5C9B}"/>
              </a:ext>
            </a:extLst>
          </p:cNvPr>
          <p:cNvSpPr>
            <a:spLocks noGrp="1"/>
          </p:cNvSpPr>
          <p:nvPr>
            <p:ph sz="half" idx="15" hasCustomPrompt="1"/>
          </p:nvPr>
        </p:nvSpPr>
        <p:spPr>
          <a:xfrm>
            <a:off x="7861317" y="4143917"/>
            <a:ext cx="2646147" cy="1469410"/>
          </a:xfrm>
        </p:spPr>
        <p:txBody>
          <a:bodyPr/>
          <a:lstStyle>
            <a:lvl1pPr>
              <a:defRPr sz="2800">
                <a:solidFill>
                  <a:srgbClr val="16216A"/>
                </a:solidFill>
                <a:latin typeface="Calibri" panose="020F0502020204030204" pitchFamily="34" charset="0"/>
                <a:cs typeface="Calibri" panose="020F0502020204030204" pitchFamily="34" charset="0"/>
              </a:defRPr>
            </a:lvl1pPr>
            <a:lvl2pPr>
              <a:defRPr sz="2800">
                <a:solidFill>
                  <a:srgbClr val="16216A"/>
                </a:solidFill>
                <a:latin typeface="Calibri" panose="020F0502020204030204" pitchFamily="34" charset="0"/>
                <a:cs typeface="Calibri" panose="020F0502020204030204" pitchFamily="34" charset="0"/>
              </a:defRPr>
            </a:lvl2pPr>
            <a:lvl3pPr>
              <a:defRPr sz="2800">
                <a:solidFill>
                  <a:srgbClr val="16216A"/>
                </a:solidFill>
                <a:latin typeface="Calibri" panose="020F0502020204030204" pitchFamily="34" charset="0"/>
                <a:cs typeface="Calibri" panose="020F0502020204030204" pitchFamily="34" charset="0"/>
              </a:defRPr>
            </a:lvl3pPr>
            <a:lvl4pPr>
              <a:defRPr sz="1800">
                <a:solidFill>
                  <a:srgbClr val="16216A"/>
                </a:solidFill>
                <a:latin typeface="Calibri" panose="020F0502020204030204" pitchFamily="34" charset="0"/>
                <a:cs typeface="Calibri" panose="020F0502020204030204" pitchFamily="34" charset="0"/>
              </a:defRPr>
            </a:lvl4pPr>
            <a:lvl5pPr>
              <a:defRPr sz="1800">
                <a:solidFill>
                  <a:srgbClr val="16216A"/>
                </a:solidFill>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2">
            <a:extLst>
              <a:ext uri="{FF2B5EF4-FFF2-40B4-BE49-F238E27FC236}">
                <a16:creationId xmlns:a16="http://schemas.microsoft.com/office/drawing/2014/main" id="{7FB91CD9-5E1C-44EE-B523-210F2E16C9BD}"/>
              </a:ext>
            </a:extLst>
          </p:cNvPr>
          <p:cNvSpPr>
            <a:spLocks noGrp="1"/>
          </p:cNvSpPr>
          <p:nvPr>
            <p:ph sz="half" idx="16" hasCustomPrompt="1"/>
          </p:nvPr>
        </p:nvSpPr>
        <p:spPr>
          <a:xfrm>
            <a:off x="6823329" y="5625796"/>
            <a:ext cx="4722127" cy="718780"/>
          </a:xfrm>
        </p:spPr>
        <p:txBody>
          <a:bodyPr/>
          <a:lstStyle>
            <a:lvl1pPr marL="0" indent="0" algn="ctr">
              <a:buNone/>
              <a:defRPr sz="1800">
                <a:solidFill>
                  <a:srgbClr val="16216A"/>
                </a:solidFill>
                <a:latin typeface="Calibri" panose="020F0502020204030204" pitchFamily="34" charset="0"/>
                <a:cs typeface="Calibri" panose="020F0502020204030204" pitchFamily="34" charset="0"/>
              </a:defRPr>
            </a:lvl1pPr>
            <a:lvl2pPr>
              <a:defRPr sz="2800">
                <a:solidFill>
                  <a:srgbClr val="16216A"/>
                </a:solidFill>
                <a:latin typeface="Calibri" panose="020F0502020204030204" pitchFamily="34" charset="0"/>
                <a:cs typeface="Calibri" panose="020F0502020204030204" pitchFamily="34" charset="0"/>
              </a:defRPr>
            </a:lvl2pPr>
            <a:lvl3pPr>
              <a:defRPr sz="2800">
                <a:solidFill>
                  <a:srgbClr val="16216A"/>
                </a:solidFill>
                <a:latin typeface="Calibri" panose="020F0502020204030204" pitchFamily="34" charset="0"/>
                <a:cs typeface="Calibri" panose="020F0502020204030204" pitchFamily="34" charset="0"/>
              </a:defRPr>
            </a:lvl3pPr>
            <a:lvl4pPr>
              <a:defRPr sz="1800">
                <a:solidFill>
                  <a:srgbClr val="16216A"/>
                </a:solidFill>
                <a:latin typeface="Calibri" panose="020F0502020204030204" pitchFamily="34" charset="0"/>
                <a:cs typeface="Calibri" panose="020F0502020204030204" pitchFamily="34" charset="0"/>
              </a:defRPr>
            </a:lvl4pPr>
            <a:lvl5pPr>
              <a:defRPr sz="1800">
                <a:solidFill>
                  <a:srgbClr val="16216A"/>
                </a:solidFill>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p:txBody>
      </p:sp>
    </p:spTree>
    <p:extLst>
      <p:ext uri="{BB962C8B-B14F-4D97-AF65-F5344CB8AC3E}">
        <p14:creationId xmlns:p14="http://schemas.microsoft.com/office/powerpoint/2010/main" val="31328198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ne speaker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30FEB-0B2C-4778-BE4C-0EF6AE2FABE2}"/>
              </a:ext>
            </a:extLst>
          </p:cNvPr>
          <p:cNvSpPr>
            <a:spLocks noGrp="1"/>
          </p:cNvSpPr>
          <p:nvPr>
            <p:ph type="title"/>
          </p:nvPr>
        </p:nvSpPr>
        <p:spPr/>
        <p:txBody>
          <a:bodyPr/>
          <a:lstStyle/>
          <a:p>
            <a:r>
              <a:rPr lang="en-US"/>
              <a:t>Click to edit Master title style</a:t>
            </a:r>
          </a:p>
        </p:txBody>
      </p:sp>
      <p:sp>
        <p:nvSpPr>
          <p:cNvPr id="5" name="Content Placeholder 3">
            <a:extLst>
              <a:ext uri="{FF2B5EF4-FFF2-40B4-BE49-F238E27FC236}">
                <a16:creationId xmlns:a16="http://schemas.microsoft.com/office/drawing/2014/main" id="{FEDDB253-AEA1-4B92-8EB0-06930B8737EB}"/>
              </a:ext>
            </a:extLst>
          </p:cNvPr>
          <p:cNvSpPr>
            <a:spLocks noGrp="1"/>
          </p:cNvSpPr>
          <p:nvPr>
            <p:ph sz="half" idx="2"/>
          </p:nvPr>
        </p:nvSpPr>
        <p:spPr>
          <a:xfrm>
            <a:off x="3403600" y="1600200"/>
            <a:ext cx="5384800" cy="2895600"/>
          </a:xfrm>
        </p:spPr>
        <p:txBody>
          <a:bodyPr/>
          <a:lstStyle>
            <a:lvl1pPr>
              <a:defRPr sz="2800">
                <a:solidFill>
                  <a:srgbClr val="16216A"/>
                </a:solidFill>
                <a:latin typeface="Calibri" panose="020F0502020204030204" pitchFamily="34" charset="0"/>
                <a:cs typeface="Calibri" panose="020F0502020204030204" pitchFamily="34" charset="0"/>
              </a:defRPr>
            </a:lvl1pPr>
            <a:lvl2pPr>
              <a:defRPr sz="2800">
                <a:solidFill>
                  <a:srgbClr val="16216A"/>
                </a:solidFill>
                <a:latin typeface="Calibri" panose="020F0502020204030204" pitchFamily="34" charset="0"/>
                <a:cs typeface="Calibri" panose="020F0502020204030204" pitchFamily="34" charset="0"/>
              </a:defRPr>
            </a:lvl2pPr>
            <a:lvl3pPr>
              <a:defRPr sz="2800">
                <a:solidFill>
                  <a:srgbClr val="16216A"/>
                </a:solidFill>
                <a:latin typeface="Calibri" panose="020F0502020204030204" pitchFamily="34" charset="0"/>
                <a:cs typeface="Calibri" panose="020F0502020204030204" pitchFamily="34" charset="0"/>
              </a:defRPr>
            </a:lvl3pPr>
            <a:lvl4pPr>
              <a:defRPr sz="1800">
                <a:solidFill>
                  <a:srgbClr val="16216A"/>
                </a:solidFill>
                <a:latin typeface="Calibri" panose="020F0502020204030204" pitchFamily="34" charset="0"/>
                <a:cs typeface="Calibri" panose="020F0502020204030204" pitchFamily="34" charset="0"/>
              </a:defRPr>
            </a:lvl4pPr>
            <a:lvl5pPr>
              <a:defRPr sz="1800">
                <a:solidFill>
                  <a:srgbClr val="16216A"/>
                </a:solidFill>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6C9C10B2-0AAA-4645-81E1-37E9139D3690}"/>
              </a:ext>
            </a:extLst>
          </p:cNvPr>
          <p:cNvSpPr>
            <a:spLocks noGrp="1"/>
          </p:cNvSpPr>
          <p:nvPr>
            <p:ph sz="half" idx="11" hasCustomPrompt="1"/>
          </p:nvPr>
        </p:nvSpPr>
        <p:spPr>
          <a:xfrm>
            <a:off x="3403600" y="4724402"/>
            <a:ext cx="5384800" cy="990601"/>
          </a:xfrm>
        </p:spPr>
        <p:txBody>
          <a:bodyPr/>
          <a:lstStyle>
            <a:lvl1pPr marL="0" indent="0">
              <a:buNone/>
              <a:defRPr sz="1800">
                <a:solidFill>
                  <a:srgbClr val="16216A"/>
                </a:solidFill>
                <a:latin typeface="Calibri" panose="020F0502020204030204" pitchFamily="34" charset="0"/>
                <a:cs typeface="Calibri" panose="020F0502020204030204" pitchFamily="34" charset="0"/>
              </a:defRPr>
            </a:lvl1pPr>
            <a:lvl2pPr>
              <a:defRPr sz="2800">
                <a:solidFill>
                  <a:srgbClr val="16216A"/>
                </a:solidFill>
                <a:latin typeface="Calibri" panose="020F0502020204030204" pitchFamily="34" charset="0"/>
                <a:cs typeface="Calibri" panose="020F0502020204030204" pitchFamily="34" charset="0"/>
              </a:defRPr>
            </a:lvl2pPr>
            <a:lvl3pPr>
              <a:defRPr sz="2800">
                <a:solidFill>
                  <a:srgbClr val="16216A"/>
                </a:solidFill>
                <a:latin typeface="Calibri" panose="020F0502020204030204" pitchFamily="34" charset="0"/>
                <a:cs typeface="Calibri" panose="020F0502020204030204" pitchFamily="34" charset="0"/>
              </a:defRPr>
            </a:lvl3pPr>
            <a:lvl4pPr>
              <a:defRPr sz="1800">
                <a:solidFill>
                  <a:srgbClr val="16216A"/>
                </a:solidFill>
                <a:latin typeface="Calibri" panose="020F0502020204030204" pitchFamily="34" charset="0"/>
                <a:cs typeface="Calibri" panose="020F0502020204030204" pitchFamily="34" charset="0"/>
              </a:defRPr>
            </a:lvl4pPr>
            <a:lvl5pPr>
              <a:defRPr sz="1800">
                <a:solidFill>
                  <a:srgbClr val="16216A"/>
                </a:solidFill>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p:txBody>
      </p:sp>
    </p:spTree>
    <p:extLst>
      <p:ext uri="{BB962C8B-B14F-4D97-AF65-F5344CB8AC3E}">
        <p14:creationId xmlns:p14="http://schemas.microsoft.com/office/powerpoint/2010/main" val="37442173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0800" y="313128"/>
            <a:ext cx="10160001" cy="821544"/>
          </a:xfrm>
          <a:noFill/>
          <a:ln w="28575">
            <a:noFill/>
          </a:ln>
        </p:spPr>
        <p:txBody>
          <a:bodyPr/>
          <a:lstStyle>
            <a:lvl1pPr>
              <a:defRPr sz="4400" b="1">
                <a:solidFill>
                  <a:schemeClr val="accent6">
                    <a:lumMod val="75000"/>
                  </a:schemeClr>
                </a:solidFill>
                <a:latin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11550140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1B948-3D6B-413B-86D6-C24DDC84C60B}"/>
              </a:ext>
            </a:extLst>
          </p:cNvPr>
          <p:cNvSpPr>
            <a:spLocks noGrp="1"/>
          </p:cNvSpPr>
          <p:nvPr>
            <p:ph type="title"/>
          </p:nvPr>
        </p:nvSpPr>
        <p:spPr>
          <a:xfrm>
            <a:off x="609600" y="274638"/>
            <a:ext cx="10972800" cy="1143000"/>
          </a:xfrm>
        </p:spPr>
        <p:txBody>
          <a:bodyPr/>
          <a:lstStyle>
            <a:lvl1pPr>
              <a:defRPr>
                <a:solidFill>
                  <a:srgbClr val="16216A"/>
                </a:solidFill>
              </a:defRPr>
            </a:lvl1pPr>
          </a:lstStyle>
          <a:p>
            <a:r>
              <a:rPr lang="en-US"/>
              <a:t>Click to edit Master title style</a:t>
            </a:r>
          </a:p>
        </p:txBody>
      </p:sp>
    </p:spTree>
    <p:extLst>
      <p:ext uri="{BB962C8B-B14F-4D97-AF65-F5344CB8AC3E}">
        <p14:creationId xmlns:p14="http://schemas.microsoft.com/office/powerpoint/2010/main" val="21851585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82274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1800">
              <a:solidFill>
                <a:srgbClr val="000000"/>
              </a:solidFill>
            </a:endParaRPr>
          </a:p>
        </p:txBody>
      </p:sp>
      <p:sp>
        <p:nvSpPr>
          <p:cNvPr id="5" name="Rectangle 5"/>
          <p:cNvSpPr>
            <a:spLocks noChangeArrowheads="1"/>
          </p:cNvSpPr>
          <p:nvPr/>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1800">
              <a:solidFill>
                <a:srgbClr val="000000"/>
              </a:solidFill>
            </a:endParaRPr>
          </a:p>
        </p:txBody>
      </p:sp>
      <p:sp>
        <p:nvSpPr>
          <p:cNvPr id="133122" name="Rectangle 2"/>
          <p:cNvSpPr>
            <a:spLocks noGrp="1" noChangeArrowheads="1"/>
          </p:cNvSpPr>
          <p:nvPr>
            <p:ph type="ctrTitle" hasCustomPrompt="1"/>
          </p:nvPr>
        </p:nvSpPr>
        <p:spPr>
          <a:xfrm>
            <a:off x="914400" y="2130426"/>
            <a:ext cx="10363200" cy="1470025"/>
          </a:xfrm>
        </p:spPr>
        <p:txBody>
          <a:bodyPr/>
          <a:lstStyle>
            <a:lvl1pPr>
              <a:defRPr/>
            </a:lvl1pPr>
          </a:lstStyle>
          <a:p>
            <a:pPr lvl="0"/>
            <a:r>
              <a:rPr lang="en-US" noProof="0"/>
              <a:t>Click to Edit Master Title Style</a:t>
            </a:r>
          </a:p>
        </p:txBody>
      </p:sp>
      <p:sp>
        <p:nvSpPr>
          <p:cNvPr id="133123"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7" name="Slide Number Placeholder 1"/>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solidFill>
              </a:defRPr>
            </a:lvl1pPr>
          </a:lstStyle>
          <a:p>
            <a:fld id="{28715DAB-0115-4963-ABC0-E4F92780316E}" type="slidenum">
              <a:rPr lang="en-US" smtClean="0"/>
              <a:pPr/>
              <a:t>‹#›</a:t>
            </a:fld>
            <a:endParaRPr lang="en-US"/>
          </a:p>
        </p:txBody>
      </p:sp>
      <p:pic>
        <p:nvPicPr>
          <p:cNvPr id="8" name="Picture 7"/>
          <p:cNvPicPr/>
          <p:nvPr userDrawn="1"/>
        </p:nvPicPr>
        <p:blipFill>
          <a:blip r:embed="rId2" cstate="print">
            <a:extLst>
              <a:ext uri="{28A0092B-C50C-407E-A947-70E740481C1C}">
                <a14:useLocalDpi xmlns:a14="http://schemas.microsoft.com/office/drawing/2010/main" val="0"/>
              </a:ext>
            </a:extLst>
          </a:blip>
          <a:stretch>
            <a:fillRect/>
          </a:stretch>
        </p:blipFill>
        <p:spPr>
          <a:xfrm>
            <a:off x="4673600" y="300128"/>
            <a:ext cx="2235200" cy="1544547"/>
          </a:xfrm>
          <a:prstGeom prst="rect">
            <a:avLst/>
          </a:prstGeom>
        </p:spPr>
      </p:pic>
    </p:spTree>
    <p:extLst>
      <p:ext uri="{BB962C8B-B14F-4D97-AF65-F5344CB8AC3E}">
        <p14:creationId xmlns:p14="http://schemas.microsoft.com/office/powerpoint/2010/main" val="7112427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4400" b="0">
                <a:solidFill>
                  <a:srgbClr val="16216A"/>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rgbClr val="16216A"/>
                </a:solidFill>
                <a:latin typeface="Calibri" panose="020F0502020204030204" pitchFamily="34" charset="0"/>
                <a:cs typeface="Calibri" panose="020F0502020204030204" pitchFamily="34" charset="0"/>
              </a:defRPr>
            </a:lvl1pPr>
            <a:lvl2pPr>
              <a:defRPr sz="2800">
                <a:solidFill>
                  <a:srgbClr val="16216A"/>
                </a:solidFill>
                <a:latin typeface="Calibri" panose="020F0502020204030204" pitchFamily="34" charset="0"/>
                <a:cs typeface="Calibri" panose="020F0502020204030204" pitchFamily="34" charset="0"/>
              </a:defRPr>
            </a:lvl2pPr>
            <a:lvl3pPr>
              <a:defRPr sz="2800">
                <a:solidFill>
                  <a:srgbClr val="16216A"/>
                </a:solidFill>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4B0485EB-AF3D-491A-A78B-A5267FF33935}"/>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40256" y="6064341"/>
            <a:ext cx="1281007" cy="776605"/>
          </a:xfrm>
          <a:prstGeom prst="rect">
            <a:avLst/>
          </a:prstGeom>
        </p:spPr>
      </p:pic>
      <p:sp>
        <p:nvSpPr>
          <p:cNvPr id="5" name="TextBox 4">
            <a:extLst>
              <a:ext uri="{FF2B5EF4-FFF2-40B4-BE49-F238E27FC236}">
                <a16:creationId xmlns:a16="http://schemas.microsoft.com/office/drawing/2014/main" id="{505E4FC7-DC89-422D-9FB0-8DE1ECEC8F22}"/>
              </a:ext>
            </a:extLst>
          </p:cNvPr>
          <p:cNvSpPr txBox="1"/>
          <p:nvPr userDrawn="1"/>
        </p:nvSpPr>
        <p:spPr>
          <a:xfrm>
            <a:off x="1422400" y="6172200"/>
            <a:ext cx="9144000" cy="369332"/>
          </a:xfrm>
          <a:prstGeom prst="rect">
            <a:avLst/>
          </a:prstGeom>
          <a:noFill/>
        </p:spPr>
        <p:txBody>
          <a:bodyPr wrap="square" rtlCol="0">
            <a:spAutoFit/>
          </a:bodyPr>
          <a:lstStyle/>
          <a:p>
            <a:r>
              <a:rPr lang="en-US" sz="1800"/>
              <a:t>DRAFT – Preliminary Results</a:t>
            </a:r>
          </a:p>
        </p:txBody>
      </p:sp>
    </p:spTree>
    <p:extLst>
      <p:ext uri="{BB962C8B-B14F-4D97-AF65-F5344CB8AC3E}">
        <p14:creationId xmlns:p14="http://schemas.microsoft.com/office/powerpoint/2010/main" val="3009136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26502652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descr="A picture containing computer, laptop, animal, indoor&#10;&#10;Description automatically generated">
            <a:extLst>
              <a:ext uri="{FF2B5EF4-FFF2-40B4-BE49-F238E27FC236}">
                <a16:creationId xmlns:a16="http://schemas.microsoft.com/office/drawing/2014/main" id="{0E840011-159F-4F88-ABBF-484A662A00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561" y="0"/>
            <a:ext cx="12388489" cy="6858000"/>
          </a:xfrm>
          <a:prstGeom prst="rect">
            <a:avLst/>
          </a:prstGeom>
        </p:spPr>
      </p:pic>
      <p:sp>
        <p:nvSpPr>
          <p:cNvPr id="2" name="Title 1"/>
          <p:cNvSpPr>
            <a:spLocks noGrp="1"/>
          </p:cNvSpPr>
          <p:nvPr>
            <p:ph type="title"/>
          </p:nvPr>
        </p:nvSpPr>
        <p:spPr>
          <a:xfrm>
            <a:off x="101600" y="5410201"/>
            <a:ext cx="10363200" cy="1362075"/>
          </a:xfrm>
        </p:spPr>
        <p:txBody>
          <a:bodyPr anchor="t"/>
          <a:lstStyle>
            <a:lvl1pPr algn="l">
              <a:defRPr sz="4000" b="0" i="0" cap="none" baseline="0">
                <a:solidFill>
                  <a:schemeClr val="accent3"/>
                </a:solidFill>
              </a:defRPr>
            </a:lvl1pPr>
          </a:lstStyle>
          <a:p>
            <a:endParaRPr lang="en-US"/>
          </a:p>
        </p:txBody>
      </p:sp>
      <p:pic>
        <p:nvPicPr>
          <p:cNvPr id="5" name="Picture 4" descr="A close up of a sign&#10;&#10;Description automatically generated">
            <a:extLst>
              <a:ext uri="{FF2B5EF4-FFF2-40B4-BE49-F238E27FC236}">
                <a16:creationId xmlns:a16="http://schemas.microsoft.com/office/drawing/2014/main" id="{B80C307F-D7DE-4509-A883-1BD76F98C52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933651">
            <a:off x="6234011" y="3008230"/>
            <a:ext cx="1366809" cy="1060370"/>
          </a:xfrm>
          <a:prstGeom prst="rect">
            <a:avLst/>
          </a:prstGeom>
        </p:spPr>
      </p:pic>
    </p:spTree>
    <p:extLst>
      <p:ext uri="{BB962C8B-B14F-4D97-AF65-F5344CB8AC3E}">
        <p14:creationId xmlns:p14="http://schemas.microsoft.com/office/powerpoint/2010/main" val="24568397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4400" b="0">
                <a:solidFill>
                  <a:srgbClr val="16216A"/>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sz="half" idx="1"/>
          </p:nvPr>
        </p:nvSpPr>
        <p:spPr>
          <a:xfrm>
            <a:off x="609600" y="1524000"/>
            <a:ext cx="5384800" cy="4525963"/>
          </a:xfrm>
        </p:spPr>
        <p:txBody>
          <a:bodyPr/>
          <a:lstStyle>
            <a:lvl1pPr>
              <a:defRPr sz="2800">
                <a:solidFill>
                  <a:srgbClr val="16216A"/>
                </a:solidFill>
                <a:latin typeface="Calibri" panose="020F0502020204030204" pitchFamily="34" charset="0"/>
                <a:cs typeface="Calibri" panose="020F0502020204030204" pitchFamily="34" charset="0"/>
              </a:defRPr>
            </a:lvl1pPr>
            <a:lvl2pPr>
              <a:defRPr sz="2800">
                <a:solidFill>
                  <a:srgbClr val="16216A"/>
                </a:solidFill>
                <a:latin typeface="Calibri" panose="020F0502020204030204" pitchFamily="34" charset="0"/>
                <a:cs typeface="Calibri" panose="020F0502020204030204" pitchFamily="34" charset="0"/>
              </a:defRPr>
            </a:lvl2pPr>
            <a:lvl3pPr>
              <a:defRPr sz="2800">
                <a:solidFill>
                  <a:srgbClr val="16216A"/>
                </a:solidFill>
                <a:latin typeface="Calibri" panose="020F0502020204030204" pitchFamily="34" charset="0"/>
                <a:cs typeface="Calibri" panose="020F0502020204030204" pitchFamily="34" charset="0"/>
              </a:defRPr>
            </a:lvl3pPr>
            <a:lvl4pPr>
              <a:defRPr sz="1800">
                <a:solidFill>
                  <a:srgbClr val="16216A"/>
                </a:solidFill>
                <a:latin typeface="Calibri" panose="020F0502020204030204" pitchFamily="34" charset="0"/>
                <a:cs typeface="Calibri" panose="020F0502020204030204" pitchFamily="34" charset="0"/>
              </a:defRPr>
            </a:lvl4pPr>
            <a:lvl5pPr>
              <a:defRPr sz="1800">
                <a:solidFill>
                  <a:srgbClr val="16216A"/>
                </a:solidFill>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384800" cy="4525963"/>
          </a:xfrm>
        </p:spPr>
        <p:txBody>
          <a:bodyPr/>
          <a:lstStyle>
            <a:lvl1pPr>
              <a:defRPr sz="2800">
                <a:solidFill>
                  <a:srgbClr val="16216A"/>
                </a:solidFill>
                <a:latin typeface="Calibri" panose="020F0502020204030204" pitchFamily="34" charset="0"/>
                <a:cs typeface="Calibri" panose="020F0502020204030204" pitchFamily="34" charset="0"/>
              </a:defRPr>
            </a:lvl1pPr>
            <a:lvl2pPr>
              <a:defRPr sz="2800">
                <a:solidFill>
                  <a:srgbClr val="16216A"/>
                </a:solidFill>
                <a:latin typeface="Calibri" panose="020F0502020204030204" pitchFamily="34" charset="0"/>
                <a:cs typeface="Calibri" panose="020F0502020204030204" pitchFamily="34" charset="0"/>
              </a:defRPr>
            </a:lvl2pPr>
            <a:lvl3pPr>
              <a:defRPr sz="2800">
                <a:solidFill>
                  <a:srgbClr val="16216A"/>
                </a:solidFill>
                <a:latin typeface="Calibri" panose="020F0502020204030204" pitchFamily="34" charset="0"/>
                <a:cs typeface="Calibri" panose="020F0502020204030204" pitchFamily="34" charset="0"/>
              </a:defRPr>
            </a:lvl3pPr>
            <a:lvl4pPr>
              <a:defRPr sz="1800">
                <a:solidFill>
                  <a:srgbClr val="16216A"/>
                </a:solidFill>
                <a:latin typeface="Calibri" panose="020F0502020204030204" pitchFamily="34" charset="0"/>
                <a:cs typeface="Calibri" panose="020F0502020204030204" pitchFamily="34" charset="0"/>
              </a:defRPr>
            </a:lvl4pPr>
            <a:lvl5pPr>
              <a:defRPr sz="1800">
                <a:solidFill>
                  <a:srgbClr val="16216A"/>
                </a:solidFill>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19583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9349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4400" b="0">
                <a:latin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30445808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descr="A picture containing man, person, front, standing&#10;&#10;Description automatically generated">
            <a:extLst>
              <a:ext uri="{FF2B5EF4-FFF2-40B4-BE49-F238E27FC236}">
                <a16:creationId xmlns:a16="http://schemas.microsoft.com/office/drawing/2014/main" id="{3BA46721-349C-4992-83DD-3F9892F4A7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0256"/>
            <a:ext cx="12801600" cy="6858000"/>
          </a:xfrm>
          <a:prstGeom prst="rect">
            <a:avLst/>
          </a:prstGeom>
        </p:spPr>
      </p:pic>
    </p:spTree>
    <p:extLst>
      <p:ext uri="{BB962C8B-B14F-4D97-AF65-F5344CB8AC3E}">
        <p14:creationId xmlns:p14="http://schemas.microsoft.com/office/powerpoint/2010/main" val="40809176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870892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45937" y="4267201"/>
            <a:ext cx="10363200" cy="1470025"/>
          </a:xfrm>
        </p:spPr>
        <p:txBody>
          <a:bodyPr/>
          <a:lstStyle>
            <a:lvl1pPr>
              <a:defRPr b="1">
                <a:solidFill>
                  <a:srgbClr val="16216A"/>
                </a:solidFill>
              </a:defRPr>
            </a:lvl1pPr>
          </a:lstStyle>
          <a:p>
            <a:r>
              <a:rPr lang="en-US"/>
              <a:t>Click to edit Master title style</a:t>
            </a:r>
          </a:p>
        </p:txBody>
      </p:sp>
    </p:spTree>
    <p:extLst>
      <p:ext uri="{BB962C8B-B14F-4D97-AF65-F5344CB8AC3E}">
        <p14:creationId xmlns:p14="http://schemas.microsoft.com/office/powerpoint/2010/main" val="34322768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over Page">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4EC9C2E-6400-4810-85A5-A60DA9854A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 y="-2"/>
            <a:ext cx="12192001" cy="6857999"/>
          </a:xfrm>
          <a:prstGeom prst="rect">
            <a:avLst/>
          </a:prstGeom>
        </p:spPr>
      </p:pic>
      <p:pic>
        <p:nvPicPr>
          <p:cNvPr id="27" name="Picture 26">
            <a:extLst>
              <a:ext uri="{FF2B5EF4-FFF2-40B4-BE49-F238E27FC236}">
                <a16:creationId xmlns:a16="http://schemas.microsoft.com/office/drawing/2014/main" id="{A0F45FCC-BDCB-455A-9D5A-A36EFFE5FD1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6177" t="21333" r="14953" b="30848"/>
          <a:stretch/>
        </p:blipFill>
        <p:spPr>
          <a:xfrm>
            <a:off x="33654" y="0"/>
            <a:ext cx="12192001" cy="6926036"/>
          </a:xfrm>
          <a:prstGeom prst="rect">
            <a:avLst/>
          </a:prstGeom>
        </p:spPr>
      </p:pic>
      <p:sp>
        <p:nvSpPr>
          <p:cNvPr id="14" name="Text Placeholder 13"/>
          <p:cNvSpPr>
            <a:spLocks noGrp="1"/>
          </p:cNvSpPr>
          <p:nvPr>
            <p:ph type="body" sz="quarter" idx="11" hasCustomPrompt="1"/>
          </p:nvPr>
        </p:nvSpPr>
        <p:spPr>
          <a:xfrm>
            <a:off x="5856668" y="1675874"/>
            <a:ext cx="5674061" cy="3600269"/>
          </a:xfrm>
          <a:prstGeom prst="rect">
            <a:avLst/>
          </a:prstGeom>
          <a:noFill/>
        </p:spPr>
        <p:txBody>
          <a:bodyPr wrap="square" tIns="91440" bIns="91440" anchor="ctr"/>
          <a:lstStyle>
            <a:lvl1pPr marL="0" indent="0" algn="r">
              <a:lnSpc>
                <a:spcPct val="100000"/>
              </a:lnSpc>
              <a:spcBef>
                <a:spcPts val="0"/>
              </a:spcBef>
              <a:buNone/>
              <a:defRPr sz="4800" b="1" baseline="0">
                <a:solidFill>
                  <a:schemeClr val="bg1"/>
                </a:solidFill>
                <a:latin typeface="DokChampa" panose="020B0604020202020204" pitchFamily="34" charset="-34"/>
                <a:cs typeface="DokChampa" panose="020B0604020202020204" pitchFamily="34" charset="-34"/>
              </a:defRPr>
            </a:lvl1pPr>
          </a:lstStyle>
          <a:p>
            <a:pPr lvl="0"/>
            <a:r>
              <a:rPr lang="en-US"/>
              <a:t>Click to edit Master text styles</a:t>
            </a:r>
          </a:p>
        </p:txBody>
      </p:sp>
      <p:cxnSp>
        <p:nvCxnSpPr>
          <p:cNvPr id="10" name="Straight Connector 9">
            <a:extLst>
              <a:ext uri="{FF2B5EF4-FFF2-40B4-BE49-F238E27FC236}">
                <a16:creationId xmlns:a16="http://schemas.microsoft.com/office/drawing/2014/main" id="{A4242AB7-4136-448C-A8E1-8416B394017A}"/>
              </a:ext>
            </a:extLst>
          </p:cNvPr>
          <p:cNvCxnSpPr>
            <a:cxnSpLocks/>
          </p:cNvCxnSpPr>
          <p:nvPr userDrawn="1"/>
        </p:nvCxnSpPr>
        <p:spPr bwMode="auto">
          <a:xfrm>
            <a:off x="2756740" y="2840077"/>
            <a:ext cx="0" cy="1167061"/>
          </a:xfrm>
          <a:prstGeom prst="line">
            <a:avLst/>
          </a:prstGeom>
          <a:blipFill dpi="0" rotWithShape="0">
            <a:blip r:embed="rId4"/>
            <a:srcRect/>
            <a:tile tx="0" ty="0" sx="100000" sy="100000" flip="none" algn="tl"/>
          </a:blipFill>
          <a:ln w="25400" cap="flat" cmpd="sng" algn="ctr">
            <a:solidFill>
              <a:srgbClr val="D9D9D9"/>
            </a:solidFill>
            <a:prstDash val="solid"/>
            <a:round/>
            <a:headEnd type="none" w="med" len="med"/>
            <a:tailEnd type="none" w="med" len="med"/>
          </a:ln>
          <a:effectLst/>
        </p:spPr>
      </p:cxnSp>
      <p:pic>
        <p:nvPicPr>
          <p:cNvPr id="17" name="Picture 16">
            <a:extLst>
              <a:ext uri="{FF2B5EF4-FFF2-40B4-BE49-F238E27FC236}">
                <a16:creationId xmlns:a16="http://schemas.microsoft.com/office/drawing/2014/main" id="{D673B2F8-5620-4F72-9B21-99AAF3EC1DF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2176" y="2907986"/>
            <a:ext cx="1861075" cy="1020214"/>
          </a:xfrm>
          <a:prstGeom prst="rect">
            <a:avLst/>
          </a:prstGeom>
        </p:spPr>
      </p:pic>
      <p:cxnSp>
        <p:nvCxnSpPr>
          <p:cNvPr id="28" name="Straight Connector 27">
            <a:extLst>
              <a:ext uri="{FF2B5EF4-FFF2-40B4-BE49-F238E27FC236}">
                <a16:creationId xmlns:a16="http://schemas.microsoft.com/office/drawing/2014/main" id="{2FD961D7-3B4C-4649-91AD-221A18D5248F}"/>
              </a:ext>
            </a:extLst>
          </p:cNvPr>
          <p:cNvCxnSpPr>
            <a:cxnSpLocks/>
          </p:cNvCxnSpPr>
          <p:nvPr userDrawn="1"/>
        </p:nvCxnSpPr>
        <p:spPr>
          <a:xfrm>
            <a:off x="662176" y="6421438"/>
            <a:ext cx="11529824" cy="0"/>
          </a:xfrm>
          <a:prstGeom prst="line">
            <a:avLst/>
          </a:prstGeom>
          <a:ln>
            <a:solidFill>
              <a:srgbClr val="B2C10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493B08D-C935-4146-8297-2EDC2FC1EFC3}"/>
              </a:ext>
            </a:extLst>
          </p:cNvPr>
          <p:cNvCxnSpPr>
            <a:cxnSpLocks/>
          </p:cNvCxnSpPr>
          <p:nvPr userDrawn="1"/>
        </p:nvCxnSpPr>
        <p:spPr>
          <a:xfrm>
            <a:off x="0" y="297729"/>
            <a:ext cx="11530729" cy="0"/>
          </a:xfrm>
          <a:prstGeom prst="line">
            <a:avLst/>
          </a:prstGeom>
          <a:ln>
            <a:solidFill>
              <a:srgbClr val="B2C10E"/>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50B53765-53E1-4272-AE0E-527B3366A4C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b="21908"/>
          <a:stretch/>
        </p:blipFill>
        <p:spPr>
          <a:xfrm>
            <a:off x="3001589" y="3248784"/>
            <a:ext cx="2609326" cy="658159"/>
          </a:xfrm>
          <a:prstGeom prst="rect">
            <a:avLst/>
          </a:prstGeom>
        </p:spPr>
      </p:pic>
    </p:spTree>
    <p:extLst>
      <p:ext uri="{BB962C8B-B14F-4D97-AF65-F5344CB8AC3E}">
        <p14:creationId xmlns:p14="http://schemas.microsoft.com/office/powerpoint/2010/main" val="2254777749"/>
      </p:ext>
    </p:extLst>
  </p:cSld>
  <p:clrMapOvr>
    <a:overrideClrMapping bg1="lt1" tx1="dk1" bg2="lt2" tx2="dk2" accent1="accent1" accent2="accent2" accent3="accent3" accent4="accent4" accent5="accent5" accent6="accent6" hlink="hlink" folHlink="folHlink"/>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5AE3F3-133E-4856-B91B-F8036F409E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25286"/>
            <a:ext cx="12192001" cy="542260"/>
          </a:xfrm>
          <a:prstGeom prst="rect">
            <a:avLst/>
          </a:prstGeom>
        </p:spPr>
      </p:pic>
      <p:sp>
        <p:nvSpPr>
          <p:cNvPr id="11" name="Text Box 3"/>
          <p:cNvSpPr txBox="1">
            <a:spLocks noChangeArrowheads="1"/>
          </p:cNvSpPr>
          <p:nvPr userDrawn="1"/>
        </p:nvSpPr>
        <p:spPr bwMode="auto">
          <a:xfrm>
            <a:off x="11353801" y="6429010"/>
            <a:ext cx="382588" cy="360727"/>
          </a:xfrm>
          <a:prstGeom prst="rect">
            <a:avLst/>
          </a:prstGeom>
          <a:noFill/>
          <a:ln w="12700">
            <a:noFill/>
            <a:miter lim="800000"/>
            <a:headEnd/>
            <a:tailEnd/>
          </a:ln>
          <a:effectLst/>
        </p:spPr>
        <p:txBody>
          <a:bodyPr vert="horz" wrap="none" lIns="64288" tIns="32144" rIns="64288" bIns="32144" numCol="1" rtlCol="0" anchor="ctr" anchorCtr="0" compatLnSpc="1">
            <a:prstTxWarp prst="textNoShape">
              <a:avLst/>
            </a:prstTxWarp>
          </a:bodyPr>
          <a:lstStyle>
            <a:defPPr>
              <a:defRPr lang="en-US"/>
            </a:defPPr>
            <a:lvl1pPr algn="ctr" rtl="0" eaLnBrk="1" fontAlgn="auto" hangingPunct="1">
              <a:spcBef>
                <a:spcPts val="0"/>
              </a:spcBef>
              <a:spcAft>
                <a:spcPts val="0"/>
              </a:spcAft>
              <a:defRPr sz="900" kern="1200">
                <a:solidFill>
                  <a:schemeClr val="tx1">
                    <a:lumMod val="75000"/>
                    <a:lumOff val="25000"/>
                  </a:schemeClr>
                </a:solidFill>
                <a:latin typeface="Arial" panose="020B0604020202020204" pitchFamily="34" charset="0"/>
                <a:ea typeface="+mn-ea"/>
                <a:cs typeface="Arial" panose="020B0604020202020204" pitchFamily="34" charset="0"/>
                <a:sym typeface="Calibri Bold"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F94D65D6-CD88-49C3-86DF-299315145E23}" type="slidenum">
              <a:rPr lang="en-US" sz="1200" smtClean="0">
                <a:solidFill>
                  <a:schemeClr val="bg1"/>
                </a:solidFill>
                <a:latin typeface="+mn-lt"/>
              </a:rPr>
              <a:pPr>
                <a:defRPr/>
              </a:pPr>
              <a:t>‹#›</a:t>
            </a:fld>
            <a:endParaRPr lang="en-US" sz="1200">
              <a:solidFill>
                <a:schemeClr val="bg1"/>
              </a:solidFill>
              <a:latin typeface="+mn-lt"/>
            </a:endParaRPr>
          </a:p>
        </p:txBody>
      </p:sp>
      <p:sp>
        <p:nvSpPr>
          <p:cNvPr id="15" name="Text Placeholder 6"/>
          <p:cNvSpPr>
            <a:spLocks noGrp="1"/>
          </p:cNvSpPr>
          <p:nvPr>
            <p:ph type="body" sz="quarter" idx="15"/>
          </p:nvPr>
        </p:nvSpPr>
        <p:spPr>
          <a:xfrm>
            <a:off x="407988" y="1081609"/>
            <a:ext cx="11328401" cy="5325442"/>
          </a:xfrm>
          <a:prstGeom prst="rect">
            <a:avLst/>
          </a:prstGeom>
        </p:spPr>
        <p:txBody>
          <a:bodyPr lIns="64288" tIns="32144" rIns="64288" bIns="32144"/>
          <a:lstStyle>
            <a:lvl1pPr marL="246662" indent="-246662" algn="just">
              <a:lnSpc>
                <a:spcPct val="100000"/>
              </a:lnSpc>
              <a:spcBef>
                <a:spcPts val="844"/>
              </a:spcBef>
              <a:buClr>
                <a:srgbClr val="7030A0"/>
              </a:buClr>
              <a:buSzPct val="100000"/>
              <a:buFont typeface="Arial" panose="020B0604020202020204" pitchFamily="34" charset="0"/>
              <a:buChar char="♦"/>
              <a:defRPr sz="2200">
                <a:solidFill>
                  <a:schemeClr val="tx1">
                    <a:lumMod val="65000"/>
                    <a:lumOff val="35000"/>
                  </a:schemeClr>
                </a:solidFill>
                <a:latin typeface="DokChampa" panose="020B0604020202020204" pitchFamily="34" charset="-34"/>
                <a:cs typeface="DokChampa" panose="020B0604020202020204" pitchFamily="34" charset="-34"/>
              </a:defRPr>
            </a:lvl1pPr>
            <a:lvl2pPr marL="482161" indent="-235500">
              <a:lnSpc>
                <a:spcPct val="100000"/>
              </a:lnSpc>
              <a:spcBef>
                <a:spcPts val="844"/>
              </a:spcBef>
              <a:buClr>
                <a:schemeClr val="accent2"/>
              </a:buClr>
              <a:buSzPct val="100000"/>
              <a:buFont typeface="Calibri" pitchFamily="34" charset="0"/>
              <a:buChar char="–"/>
              <a:defRPr sz="2000"/>
            </a:lvl2pPr>
            <a:lvl3pPr marL="683062" indent="-200901">
              <a:lnSpc>
                <a:spcPct val="100000"/>
              </a:lnSpc>
              <a:spcBef>
                <a:spcPts val="844"/>
              </a:spcBef>
              <a:buClr>
                <a:schemeClr val="accent2"/>
              </a:buClr>
              <a:buSzPct val="100000"/>
              <a:buFont typeface="Arial" pitchFamily="34" charset="0"/>
              <a:buChar char="•"/>
              <a:defRPr sz="1700"/>
            </a:lvl3pPr>
            <a:lvl4pPr marL="917446" indent="-223222">
              <a:lnSpc>
                <a:spcPct val="100000"/>
              </a:lnSpc>
              <a:spcBef>
                <a:spcPts val="844"/>
              </a:spcBef>
              <a:buClr>
                <a:schemeClr val="accent2"/>
              </a:buClr>
              <a:buSzPct val="100000"/>
              <a:buFont typeface="Calibri" pitchFamily="34" charset="0"/>
              <a:buChar char="–"/>
              <a:defRPr sz="1400"/>
            </a:lvl4pPr>
            <a:lvl5pPr marL="1169687" indent="-223222">
              <a:lnSpc>
                <a:spcPct val="100000"/>
              </a:lnSpc>
              <a:spcBef>
                <a:spcPts val="844"/>
              </a:spcBef>
              <a:buClr>
                <a:schemeClr val="accent2"/>
              </a:buClr>
              <a:buSzPct val="100000"/>
              <a:buFont typeface="Arial" pitchFamily="34" charset="0"/>
              <a:buChar char="•"/>
              <a:defRPr sz="1300"/>
            </a:lvl5pPr>
            <a:lvl6pPr marL="1406304" indent="-223222">
              <a:buClr>
                <a:schemeClr val="accent2"/>
              </a:buClr>
              <a:buSzPct val="100000"/>
              <a:buFont typeface="Calibri" pitchFamily="34" charset="0"/>
              <a:buChar char="–"/>
              <a:defRPr sz="1100"/>
            </a:lvl6pPr>
            <a:lvl7pPr>
              <a:buClr>
                <a:schemeClr val="accent2"/>
              </a:buClr>
              <a:buSzPct val="100000"/>
              <a:defRPr sz="1100"/>
            </a:lvl7pPr>
            <a:lvl8pPr>
              <a:buClr>
                <a:schemeClr val="accent2"/>
              </a:buClr>
              <a:buSzPct val="100000"/>
              <a:buFont typeface="Calibri" pitchFamily="34" charset="0"/>
              <a:buChar char="–"/>
              <a:defRPr sz="1100"/>
            </a:lvl8pPr>
            <a:lvl9pPr>
              <a:buClr>
                <a:schemeClr val="accent2"/>
              </a:buClr>
              <a:buSzPct val="100000"/>
              <a:buFont typeface="Arial" pitchFamily="34" charset="0"/>
              <a:buNone/>
              <a:defRPr sz="1100"/>
            </a:lvl9pPr>
          </a:lstStyle>
          <a:p>
            <a:pPr lvl="0"/>
            <a:r>
              <a:rPr lang="en-US"/>
              <a:t>Click to edit Master text styles</a:t>
            </a:r>
          </a:p>
        </p:txBody>
      </p:sp>
      <p:sp>
        <p:nvSpPr>
          <p:cNvPr id="10" name="Title 9"/>
          <p:cNvSpPr>
            <a:spLocks noGrp="1"/>
          </p:cNvSpPr>
          <p:nvPr>
            <p:ph type="title"/>
          </p:nvPr>
        </p:nvSpPr>
        <p:spPr>
          <a:xfrm>
            <a:off x="410766" y="0"/>
            <a:ext cx="11325623" cy="1061889"/>
          </a:xfrm>
        </p:spPr>
        <p:txBody>
          <a:bodyPr/>
          <a:lstStyle>
            <a:lvl1pPr>
              <a:defRPr>
                <a:solidFill>
                  <a:srgbClr val="003D79"/>
                </a:solidFill>
              </a:defRPr>
            </a:lvl1pPr>
          </a:lstStyle>
          <a:p>
            <a:r>
              <a:rPr lang="en-US"/>
              <a:t>Click to edit Master title style</a:t>
            </a:r>
          </a:p>
        </p:txBody>
      </p:sp>
      <p:sp>
        <p:nvSpPr>
          <p:cNvPr id="7" name="Footer Placeholder 4"/>
          <p:cNvSpPr>
            <a:spLocks noGrp="1"/>
          </p:cNvSpPr>
          <p:nvPr>
            <p:ph type="ftr" sz="quarter" idx="3"/>
          </p:nvPr>
        </p:nvSpPr>
        <p:spPr>
          <a:xfrm>
            <a:off x="407988" y="6424613"/>
            <a:ext cx="5130964" cy="365125"/>
          </a:xfrm>
          <a:prstGeom prst="rect">
            <a:avLst/>
          </a:prstGeom>
        </p:spPr>
        <p:txBody>
          <a:bodyPr anchor="ctr"/>
          <a:lstStyle>
            <a:lvl1pPr algn="l">
              <a:defRPr sz="1200" dirty="0" smtClean="0">
                <a:solidFill>
                  <a:srgbClr val="D9D9D9"/>
                </a:solidFill>
              </a:defRPr>
            </a:lvl1pPr>
          </a:lstStyle>
          <a:p>
            <a:pPr>
              <a:defRPr/>
            </a:pPr>
            <a:r>
              <a:rPr lang="en-US"/>
              <a:t>INOV Leveraging FHIR to Support Clinical Data Exchange (9.26.19) </a:t>
            </a:r>
          </a:p>
        </p:txBody>
      </p:sp>
      <p:cxnSp>
        <p:nvCxnSpPr>
          <p:cNvPr id="8" name="Straight Connector 7">
            <a:extLst>
              <a:ext uri="{FF2B5EF4-FFF2-40B4-BE49-F238E27FC236}">
                <a16:creationId xmlns:a16="http://schemas.microsoft.com/office/drawing/2014/main" id="{802C56F6-9439-477C-BEC9-D6ED830D143D}"/>
              </a:ext>
            </a:extLst>
          </p:cNvPr>
          <p:cNvCxnSpPr/>
          <p:nvPr userDrawn="1"/>
        </p:nvCxnSpPr>
        <p:spPr>
          <a:xfrm>
            <a:off x="454025" y="6421438"/>
            <a:ext cx="11737975" cy="0"/>
          </a:xfrm>
          <a:prstGeom prst="line">
            <a:avLst/>
          </a:prstGeom>
          <a:ln>
            <a:solidFill>
              <a:srgbClr val="B2C1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47759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ull Blu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2376FE6-B865-4597-8F39-22E85970FF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967"/>
            <a:ext cx="12192000" cy="6848065"/>
          </a:xfrm>
          <a:prstGeom prst="rect">
            <a:avLst/>
          </a:prstGeom>
        </p:spPr>
      </p:pic>
      <p:cxnSp>
        <p:nvCxnSpPr>
          <p:cNvPr id="4" name="Straight Connector 3"/>
          <p:cNvCxnSpPr/>
          <p:nvPr userDrawn="1"/>
        </p:nvCxnSpPr>
        <p:spPr>
          <a:xfrm>
            <a:off x="454025" y="6421438"/>
            <a:ext cx="11737975" cy="0"/>
          </a:xfrm>
          <a:prstGeom prst="line">
            <a:avLst/>
          </a:prstGeom>
          <a:ln>
            <a:solidFill>
              <a:srgbClr val="B2C10E"/>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Footer Placeholder 4"/>
          <p:cNvSpPr>
            <a:spLocks noGrp="1"/>
          </p:cNvSpPr>
          <p:nvPr>
            <p:ph type="ftr" sz="quarter" idx="3"/>
          </p:nvPr>
        </p:nvSpPr>
        <p:spPr>
          <a:xfrm>
            <a:off x="407987" y="6424613"/>
            <a:ext cx="5582909" cy="365125"/>
          </a:xfrm>
          <a:prstGeom prst="rect">
            <a:avLst/>
          </a:prstGeom>
        </p:spPr>
        <p:txBody>
          <a:bodyPr anchor="ctr"/>
          <a:lstStyle>
            <a:lvl1pPr algn="l">
              <a:defRPr sz="1200" dirty="0" smtClean="0">
                <a:solidFill>
                  <a:srgbClr val="D9D9D9"/>
                </a:solidFill>
              </a:defRPr>
            </a:lvl1pPr>
          </a:lstStyle>
          <a:p>
            <a:pPr>
              <a:defRPr/>
            </a:pPr>
            <a:r>
              <a:rPr lang="en-US"/>
              <a:t>INOV Leveraging FHIR to Support Clinical Data Exchange (9.26.19) </a:t>
            </a:r>
          </a:p>
        </p:txBody>
      </p:sp>
      <p:sp>
        <p:nvSpPr>
          <p:cNvPr id="6" name="Text Box 3"/>
          <p:cNvSpPr txBox="1">
            <a:spLocks noChangeArrowheads="1"/>
          </p:cNvSpPr>
          <p:nvPr userDrawn="1"/>
        </p:nvSpPr>
        <p:spPr bwMode="auto">
          <a:xfrm>
            <a:off x="11353801" y="6429010"/>
            <a:ext cx="382588" cy="360727"/>
          </a:xfrm>
          <a:prstGeom prst="rect">
            <a:avLst/>
          </a:prstGeom>
          <a:noFill/>
          <a:ln w="12700">
            <a:noFill/>
            <a:miter lim="800000"/>
            <a:headEnd/>
            <a:tailEnd/>
          </a:ln>
          <a:effectLst/>
        </p:spPr>
        <p:txBody>
          <a:bodyPr vert="horz" wrap="none" lIns="64288" tIns="32144" rIns="64288" bIns="32144" numCol="1" rtlCol="0" anchor="ctr" anchorCtr="0" compatLnSpc="1">
            <a:prstTxWarp prst="textNoShape">
              <a:avLst/>
            </a:prstTxWarp>
          </a:bodyPr>
          <a:lstStyle>
            <a:defPPr>
              <a:defRPr lang="en-US"/>
            </a:defPPr>
            <a:lvl1pPr algn="ctr" rtl="0" eaLnBrk="1" fontAlgn="auto" hangingPunct="1">
              <a:spcBef>
                <a:spcPts val="0"/>
              </a:spcBef>
              <a:spcAft>
                <a:spcPts val="0"/>
              </a:spcAft>
              <a:defRPr sz="900" kern="1200">
                <a:solidFill>
                  <a:schemeClr val="tx1">
                    <a:lumMod val="75000"/>
                    <a:lumOff val="25000"/>
                  </a:schemeClr>
                </a:solidFill>
                <a:latin typeface="Arial" panose="020B0604020202020204" pitchFamily="34" charset="0"/>
                <a:ea typeface="+mn-ea"/>
                <a:cs typeface="Arial" panose="020B0604020202020204" pitchFamily="34" charset="0"/>
                <a:sym typeface="Calibri Bold"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F94D65D6-CD88-49C3-86DF-299315145E23}" type="slidenum">
              <a:rPr lang="en-US" sz="1200" smtClean="0">
                <a:solidFill>
                  <a:schemeClr val="bg1"/>
                </a:solidFill>
                <a:latin typeface="+mn-lt"/>
              </a:rPr>
              <a:pPr>
                <a:defRPr/>
              </a:pPr>
              <a:t>‹#›</a:t>
            </a:fld>
            <a:endParaRPr lang="en-US" sz="1200">
              <a:solidFill>
                <a:schemeClr val="bg1"/>
              </a:solidFill>
              <a:latin typeface="+mn-lt"/>
            </a:endParaRPr>
          </a:p>
        </p:txBody>
      </p:sp>
      <p:sp>
        <p:nvSpPr>
          <p:cNvPr id="7" name="Text Placeholder 6"/>
          <p:cNvSpPr>
            <a:spLocks noGrp="1"/>
          </p:cNvSpPr>
          <p:nvPr>
            <p:ph type="body" sz="quarter" idx="15"/>
          </p:nvPr>
        </p:nvSpPr>
        <p:spPr>
          <a:xfrm>
            <a:off x="407988" y="1081609"/>
            <a:ext cx="11328401" cy="5325442"/>
          </a:xfrm>
          <a:prstGeom prst="rect">
            <a:avLst/>
          </a:prstGeom>
        </p:spPr>
        <p:txBody>
          <a:bodyPr lIns="64288" tIns="32144" rIns="64288" bIns="32144"/>
          <a:lstStyle>
            <a:lvl1pPr marL="0" indent="0" algn="just">
              <a:lnSpc>
                <a:spcPct val="100000"/>
              </a:lnSpc>
              <a:spcBef>
                <a:spcPts val="844"/>
              </a:spcBef>
              <a:buClr>
                <a:schemeClr val="accent2"/>
              </a:buClr>
              <a:buSzPct val="100000"/>
              <a:buFont typeface="Calibri" pitchFamily="34" charset="0"/>
              <a:buNone/>
              <a:defRPr sz="1600">
                <a:solidFill>
                  <a:schemeClr val="bg1"/>
                </a:solidFill>
                <a:latin typeface="DokChampa" panose="020B0604020202020204" pitchFamily="34" charset="-34"/>
                <a:cs typeface="DokChampa" panose="020B0604020202020204" pitchFamily="34" charset="-34"/>
              </a:defRPr>
            </a:lvl1pPr>
            <a:lvl2pPr marL="482161" indent="-235500">
              <a:lnSpc>
                <a:spcPct val="100000"/>
              </a:lnSpc>
              <a:spcBef>
                <a:spcPts val="844"/>
              </a:spcBef>
              <a:buClr>
                <a:schemeClr val="accent2"/>
              </a:buClr>
              <a:buSzPct val="100000"/>
              <a:buFont typeface="Calibri" pitchFamily="34" charset="0"/>
              <a:buChar char="–"/>
              <a:defRPr sz="2000"/>
            </a:lvl2pPr>
            <a:lvl3pPr marL="683062" indent="-200901">
              <a:lnSpc>
                <a:spcPct val="100000"/>
              </a:lnSpc>
              <a:spcBef>
                <a:spcPts val="844"/>
              </a:spcBef>
              <a:buClr>
                <a:schemeClr val="accent2"/>
              </a:buClr>
              <a:buSzPct val="100000"/>
              <a:buFont typeface="Arial" pitchFamily="34" charset="0"/>
              <a:buChar char="•"/>
              <a:defRPr sz="1700"/>
            </a:lvl3pPr>
            <a:lvl4pPr marL="917446" indent="-223222">
              <a:lnSpc>
                <a:spcPct val="100000"/>
              </a:lnSpc>
              <a:spcBef>
                <a:spcPts val="844"/>
              </a:spcBef>
              <a:buClr>
                <a:schemeClr val="accent2"/>
              </a:buClr>
              <a:buSzPct val="100000"/>
              <a:buFont typeface="Calibri" pitchFamily="34" charset="0"/>
              <a:buChar char="–"/>
              <a:defRPr sz="1400"/>
            </a:lvl4pPr>
            <a:lvl5pPr marL="1169687" indent="-223222">
              <a:lnSpc>
                <a:spcPct val="100000"/>
              </a:lnSpc>
              <a:spcBef>
                <a:spcPts val="844"/>
              </a:spcBef>
              <a:buClr>
                <a:schemeClr val="accent2"/>
              </a:buClr>
              <a:buSzPct val="100000"/>
              <a:buFont typeface="Arial" pitchFamily="34" charset="0"/>
              <a:buChar char="•"/>
              <a:defRPr sz="1300"/>
            </a:lvl5pPr>
            <a:lvl6pPr marL="1406304" indent="-223222">
              <a:buClr>
                <a:schemeClr val="accent2"/>
              </a:buClr>
              <a:buSzPct val="100000"/>
              <a:buFont typeface="Calibri" pitchFamily="34" charset="0"/>
              <a:buChar char="–"/>
              <a:defRPr sz="1100"/>
            </a:lvl6pPr>
            <a:lvl7pPr>
              <a:buClr>
                <a:schemeClr val="accent2"/>
              </a:buClr>
              <a:buSzPct val="100000"/>
              <a:defRPr sz="1100"/>
            </a:lvl7pPr>
            <a:lvl8pPr>
              <a:buClr>
                <a:schemeClr val="accent2"/>
              </a:buClr>
              <a:buSzPct val="100000"/>
              <a:buFont typeface="Calibri" pitchFamily="34" charset="0"/>
              <a:buChar char="–"/>
              <a:defRPr sz="1100"/>
            </a:lvl8pPr>
            <a:lvl9pPr>
              <a:buClr>
                <a:schemeClr val="accent2"/>
              </a:buClr>
              <a:buSzPct val="100000"/>
              <a:buFont typeface="Arial" pitchFamily="34" charset="0"/>
              <a:buNone/>
              <a:defRPr sz="1100"/>
            </a:lvl9pPr>
          </a:lstStyle>
          <a:p>
            <a:pPr lvl="0"/>
            <a:r>
              <a:rPr lang="en-US"/>
              <a:t>Click to edit Master text styles</a:t>
            </a:r>
          </a:p>
        </p:txBody>
      </p:sp>
    </p:spTree>
    <p:extLst>
      <p:ext uri="{BB962C8B-B14F-4D97-AF65-F5344CB8AC3E}">
        <p14:creationId xmlns:p14="http://schemas.microsoft.com/office/powerpoint/2010/main" val="394909397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3986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amp; Graphics on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503A62-9B68-4D9F-AE72-889A765560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77120"/>
            <a:ext cx="12192000" cy="4775912"/>
          </a:xfrm>
          <a:prstGeom prst="rect">
            <a:avLst/>
          </a:prstGeom>
        </p:spPr>
      </p:pic>
      <p:cxnSp>
        <p:nvCxnSpPr>
          <p:cNvPr id="6" name="Straight Connector 5"/>
          <p:cNvCxnSpPr/>
          <p:nvPr userDrawn="1"/>
        </p:nvCxnSpPr>
        <p:spPr>
          <a:xfrm>
            <a:off x="454025" y="6421438"/>
            <a:ext cx="11737975" cy="0"/>
          </a:xfrm>
          <a:prstGeom prst="line">
            <a:avLst/>
          </a:prstGeom>
          <a:ln>
            <a:solidFill>
              <a:srgbClr val="B2C10E"/>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5"/>
          </p:nvPr>
        </p:nvSpPr>
        <p:spPr>
          <a:xfrm>
            <a:off x="407988" y="1081609"/>
            <a:ext cx="11328401" cy="975791"/>
          </a:xfrm>
          <a:prstGeom prst="rect">
            <a:avLst/>
          </a:prstGeom>
        </p:spPr>
        <p:txBody>
          <a:bodyPr lIns="64288" tIns="32144" rIns="64288" bIns="32144"/>
          <a:lstStyle>
            <a:lvl1pPr marL="0" indent="0" algn="just">
              <a:lnSpc>
                <a:spcPct val="100000"/>
              </a:lnSpc>
              <a:spcBef>
                <a:spcPts val="844"/>
              </a:spcBef>
              <a:buClr>
                <a:schemeClr val="accent2"/>
              </a:buClr>
              <a:buSzPct val="100000"/>
              <a:buFont typeface="Calibri" pitchFamily="34" charset="0"/>
              <a:buNone/>
              <a:defRPr sz="1600">
                <a:solidFill>
                  <a:schemeClr val="tx1">
                    <a:lumMod val="65000"/>
                    <a:lumOff val="35000"/>
                  </a:schemeClr>
                </a:solidFill>
                <a:latin typeface="DokChampa" panose="020B0604020202020204" pitchFamily="34" charset="-34"/>
                <a:cs typeface="DokChampa" panose="020B0604020202020204" pitchFamily="34" charset="-34"/>
              </a:defRPr>
            </a:lvl1pPr>
            <a:lvl2pPr marL="482161" indent="-235500">
              <a:lnSpc>
                <a:spcPct val="100000"/>
              </a:lnSpc>
              <a:spcBef>
                <a:spcPts val="844"/>
              </a:spcBef>
              <a:buClr>
                <a:schemeClr val="accent2"/>
              </a:buClr>
              <a:buSzPct val="100000"/>
              <a:buFont typeface="Calibri" pitchFamily="34" charset="0"/>
              <a:buChar char="–"/>
              <a:defRPr sz="2000"/>
            </a:lvl2pPr>
            <a:lvl3pPr marL="683062" indent="-200901">
              <a:lnSpc>
                <a:spcPct val="100000"/>
              </a:lnSpc>
              <a:spcBef>
                <a:spcPts val="844"/>
              </a:spcBef>
              <a:buClr>
                <a:schemeClr val="accent2"/>
              </a:buClr>
              <a:buSzPct val="100000"/>
              <a:buFont typeface="Arial" pitchFamily="34" charset="0"/>
              <a:buChar char="•"/>
              <a:defRPr sz="1700"/>
            </a:lvl3pPr>
            <a:lvl4pPr marL="917446" indent="-223222">
              <a:lnSpc>
                <a:spcPct val="100000"/>
              </a:lnSpc>
              <a:spcBef>
                <a:spcPts val="844"/>
              </a:spcBef>
              <a:buClr>
                <a:schemeClr val="accent2"/>
              </a:buClr>
              <a:buSzPct val="100000"/>
              <a:buFont typeface="Calibri" pitchFamily="34" charset="0"/>
              <a:buChar char="–"/>
              <a:defRPr sz="1400"/>
            </a:lvl4pPr>
            <a:lvl5pPr marL="1169687" indent="-223222">
              <a:lnSpc>
                <a:spcPct val="100000"/>
              </a:lnSpc>
              <a:spcBef>
                <a:spcPts val="844"/>
              </a:spcBef>
              <a:buClr>
                <a:schemeClr val="accent2"/>
              </a:buClr>
              <a:buSzPct val="100000"/>
              <a:buFont typeface="Arial" pitchFamily="34" charset="0"/>
              <a:buChar char="•"/>
              <a:defRPr sz="1300"/>
            </a:lvl5pPr>
            <a:lvl6pPr marL="1406304" indent="-223222">
              <a:buClr>
                <a:schemeClr val="accent2"/>
              </a:buClr>
              <a:buSzPct val="100000"/>
              <a:buFont typeface="Calibri" pitchFamily="34" charset="0"/>
              <a:buChar char="–"/>
              <a:defRPr sz="1100"/>
            </a:lvl6pPr>
            <a:lvl7pPr>
              <a:buClr>
                <a:schemeClr val="accent2"/>
              </a:buClr>
              <a:buSzPct val="100000"/>
              <a:defRPr sz="1100"/>
            </a:lvl7pPr>
            <a:lvl8pPr>
              <a:buClr>
                <a:schemeClr val="accent2"/>
              </a:buClr>
              <a:buSzPct val="100000"/>
              <a:buFont typeface="Calibri" pitchFamily="34" charset="0"/>
              <a:buChar char="–"/>
              <a:defRPr sz="1100"/>
            </a:lvl8pPr>
            <a:lvl9pPr>
              <a:buClr>
                <a:schemeClr val="accent2"/>
              </a:buClr>
              <a:buSzPct val="100000"/>
              <a:buFont typeface="Arial" pitchFamily="34" charset="0"/>
              <a:buNone/>
              <a:defRPr sz="1100"/>
            </a:lvl9pPr>
          </a:lstStyle>
          <a:p>
            <a:pPr lvl="0"/>
            <a:r>
              <a:rPr lang="en-US"/>
              <a:t>Click to edit Master text styles</a:t>
            </a:r>
          </a:p>
        </p:txBody>
      </p:sp>
      <p:sp>
        <p:nvSpPr>
          <p:cNvPr id="10" name="Title 9"/>
          <p:cNvSpPr>
            <a:spLocks noGrp="1"/>
          </p:cNvSpPr>
          <p:nvPr>
            <p:ph type="title"/>
          </p:nvPr>
        </p:nvSpPr>
        <p:spPr>
          <a:xfrm>
            <a:off x="410766" y="0"/>
            <a:ext cx="11325623" cy="1061889"/>
          </a:xfrm>
        </p:spPr>
        <p:txBody>
          <a:bodyPr/>
          <a:lstStyle>
            <a:lvl1pPr>
              <a:defRPr>
                <a:solidFill>
                  <a:srgbClr val="003D79"/>
                </a:solidFill>
              </a:defRPr>
            </a:lvl1pPr>
          </a:lstStyle>
          <a:p>
            <a:r>
              <a:rPr lang="en-US"/>
              <a:t>Click to edit Master title style</a:t>
            </a:r>
          </a:p>
        </p:txBody>
      </p:sp>
      <p:sp>
        <p:nvSpPr>
          <p:cNvPr id="7" name="Footer Placeholder 4"/>
          <p:cNvSpPr>
            <a:spLocks noGrp="1"/>
          </p:cNvSpPr>
          <p:nvPr>
            <p:ph type="ftr" sz="quarter" idx="3"/>
          </p:nvPr>
        </p:nvSpPr>
        <p:spPr>
          <a:xfrm>
            <a:off x="407988" y="6424613"/>
            <a:ext cx="5383212" cy="365125"/>
          </a:xfrm>
          <a:prstGeom prst="rect">
            <a:avLst/>
          </a:prstGeom>
        </p:spPr>
        <p:txBody>
          <a:bodyPr anchor="ctr"/>
          <a:lstStyle>
            <a:lvl1pPr algn="l">
              <a:defRPr sz="1200" dirty="0" smtClean="0">
                <a:solidFill>
                  <a:srgbClr val="D9D9D9"/>
                </a:solidFill>
              </a:defRPr>
            </a:lvl1pPr>
          </a:lstStyle>
          <a:p>
            <a:pPr>
              <a:defRPr/>
            </a:pPr>
            <a:r>
              <a:rPr lang="en-US"/>
              <a:t>INOV Leveraging FHIR to Support Clinical Data Exchange (9.26.19) </a:t>
            </a:r>
          </a:p>
        </p:txBody>
      </p:sp>
      <p:sp>
        <p:nvSpPr>
          <p:cNvPr id="8" name="Text Box 3"/>
          <p:cNvSpPr txBox="1">
            <a:spLocks noChangeArrowheads="1"/>
          </p:cNvSpPr>
          <p:nvPr userDrawn="1"/>
        </p:nvSpPr>
        <p:spPr bwMode="auto">
          <a:xfrm>
            <a:off x="11353801" y="6429010"/>
            <a:ext cx="382588" cy="360727"/>
          </a:xfrm>
          <a:prstGeom prst="rect">
            <a:avLst/>
          </a:prstGeom>
          <a:noFill/>
          <a:ln w="12700">
            <a:noFill/>
            <a:miter lim="800000"/>
            <a:headEnd/>
            <a:tailEnd/>
          </a:ln>
          <a:effectLst/>
        </p:spPr>
        <p:txBody>
          <a:bodyPr vert="horz" wrap="none" lIns="64288" tIns="32144" rIns="64288" bIns="32144" numCol="1" rtlCol="0" anchor="ctr" anchorCtr="0" compatLnSpc="1">
            <a:prstTxWarp prst="textNoShape">
              <a:avLst/>
            </a:prstTxWarp>
          </a:bodyPr>
          <a:lstStyle>
            <a:defPPr>
              <a:defRPr lang="en-US"/>
            </a:defPPr>
            <a:lvl1pPr algn="ctr" rtl="0" eaLnBrk="1" fontAlgn="auto" hangingPunct="1">
              <a:spcBef>
                <a:spcPts val="0"/>
              </a:spcBef>
              <a:spcAft>
                <a:spcPts val="0"/>
              </a:spcAft>
              <a:defRPr sz="900" kern="1200">
                <a:solidFill>
                  <a:schemeClr val="tx1">
                    <a:lumMod val="75000"/>
                    <a:lumOff val="25000"/>
                  </a:schemeClr>
                </a:solidFill>
                <a:latin typeface="Arial" panose="020B0604020202020204" pitchFamily="34" charset="0"/>
                <a:ea typeface="+mn-ea"/>
                <a:cs typeface="Arial" panose="020B0604020202020204" pitchFamily="34" charset="0"/>
                <a:sym typeface="Calibri Bold"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F94D65D6-CD88-49C3-86DF-299315145E23}" type="slidenum">
              <a:rPr lang="en-US" sz="1200" smtClean="0">
                <a:solidFill>
                  <a:schemeClr val="bg1"/>
                </a:solidFill>
                <a:latin typeface="+mn-lt"/>
              </a:rPr>
              <a:pPr>
                <a:defRPr/>
              </a:pPr>
              <a:t>‹#›</a:t>
            </a:fld>
            <a:endParaRPr lang="en-US" sz="1200">
              <a:solidFill>
                <a:schemeClr val="bg1"/>
              </a:solidFill>
              <a:latin typeface="+mn-lt"/>
            </a:endParaRPr>
          </a:p>
        </p:txBody>
      </p:sp>
    </p:spTree>
    <p:extLst>
      <p:ext uri="{BB962C8B-B14F-4D97-AF65-F5344CB8AC3E}">
        <p14:creationId xmlns:p14="http://schemas.microsoft.com/office/powerpoint/2010/main" val="1949111002"/>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ext &amp; Graphics on Blu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CE59290-050E-4ED9-BC61-16831B217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43000"/>
            <a:ext cx="12192000" cy="5715000"/>
          </a:xfrm>
          <a:prstGeom prst="rect">
            <a:avLst/>
          </a:prstGeom>
        </p:spPr>
      </p:pic>
      <p:cxnSp>
        <p:nvCxnSpPr>
          <p:cNvPr id="6" name="Straight Connector 5"/>
          <p:cNvCxnSpPr/>
          <p:nvPr userDrawn="1"/>
        </p:nvCxnSpPr>
        <p:spPr>
          <a:xfrm>
            <a:off x="454025" y="6421438"/>
            <a:ext cx="11737975" cy="0"/>
          </a:xfrm>
          <a:prstGeom prst="line">
            <a:avLst/>
          </a:prstGeom>
          <a:ln>
            <a:solidFill>
              <a:srgbClr val="B2C10E"/>
            </a:solidFill>
          </a:ln>
        </p:spPr>
        <p:style>
          <a:lnRef idx="1">
            <a:schemeClr val="accent1"/>
          </a:lnRef>
          <a:fillRef idx="0">
            <a:schemeClr val="accent1"/>
          </a:fillRef>
          <a:effectRef idx="0">
            <a:schemeClr val="accent1"/>
          </a:effectRef>
          <a:fontRef idx="minor">
            <a:schemeClr val="tx1"/>
          </a:fontRef>
        </p:style>
      </p:cxnSp>
      <p:sp>
        <p:nvSpPr>
          <p:cNvPr id="10" name="Title 9"/>
          <p:cNvSpPr>
            <a:spLocks noGrp="1"/>
          </p:cNvSpPr>
          <p:nvPr>
            <p:ph type="title"/>
          </p:nvPr>
        </p:nvSpPr>
        <p:spPr>
          <a:xfrm>
            <a:off x="410766" y="0"/>
            <a:ext cx="11325623" cy="1061889"/>
          </a:xfrm>
        </p:spPr>
        <p:txBody>
          <a:bodyPr/>
          <a:lstStyle>
            <a:lvl1pPr>
              <a:defRPr>
                <a:solidFill>
                  <a:srgbClr val="003D79"/>
                </a:solidFill>
              </a:defRPr>
            </a:lvl1pPr>
          </a:lstStyle>
          <a:p>
            <a:r>
              <a:rPr lang="en-US"/>
              <a:t>Click to edit Master title style</a:t>
            </a:r>
          </a:p>
        </p:txBody>
      </p:sp>
      <p:sp>
        <p:nvSpPr>
          <p:cNvPr id="7" name="Footer Placeholder 4"/>
          <p:cNvSpPr>
            <a:spLocks noGrp="1"/>
          </p:cNvSpPr>
          <p:nvPr>
            <p:ph type="ftr" sz="quarter" idx="3"/>
          </p:nvPr>
        </p:nvSpPr>
        <p:spPr>
          <a:xfrm>
            <a:off x="407988" y="6424613"/>
            <a:ext cx="5320150" cy="365125"/>
          </a:xfrm>
          <a:prstGeom prst="rect">
            <a:avLst/>
          </a:prstGeom>
        </p:spPr>
        <p:txBody>
          <a:bodyPr anchor="ctr"/>
          <a:lstStyle>
            <a:lvl1pPr algn="l">
              <a:defRPr sz="1200" dirty="0" smtClean="0">
                <a:solidFill>
                  <a:srgbClr val="D9D9D9"/>
                </a:solidFill>
              </a:defRPr>
            </a:lvl1pPr>
          </a:lstStyle>
          <a:p>
            <a:pPr>
              <a:defRPr/>
            </a:pPr>
            <a:r>
              <a:rPr lang="en-US"/>
              <a:t>INOV Leveraging FHIR to Support Clinical Data Exchange (9.26.19) </a:t>
            </a:r>
          </a:p>
        </p:txBody>
      </p:sp>
      <p:sp>
        <p:nvSpPr>
          <p:cNvPr id="8" name="Text Box 3"/>
          <p:cNvSpPr txBox="1">
            <a:spLocks noChangeArrowheads="1"/>
          </p:cNvSpPr>
          <p:nvPr userDrawn="1"/>
        </p:nvSpPr>
        <p:spPr bwMode="auto">
          <a:xfrm>
            <a:off x="11353801" y="6429010"/>
            <a:ext cx="382588" cy="360727"/>
          </a:xfrm>
          <a:prstGeom prst="rect">
            <a:avLst/>
          </a:prstGeom>
          <a:noFill/>
          <a:ln w="12700">
            <a:noFill/>
            <a:miter lim="800000"/>
            <a:headEnd/>
            <a:tailEnd/>
          </a:ln>
          <a:effectLst/>
        </p:spPr>
        <p:txBody>
          <a:bodyPr vert="horz" wrap="none" lIns="64288" tIns="32144" rIns="64288" bIns="32144" numCol="1" rtlCol="0" anchor="ctr" anchorCtr="0" compatLnSpc="1">
            <a:prstTxWarp prst="textNoShape">
              <a:avLst/>
            </a:prstTxWarp>
          </a:bodyPr>
          <a:lstStyle>
            <a:defPPr>
              <a:defRPr lang="en-US"/>
            </a:defPPr>
            <a:lvl1pPr algn="ctr" rtl="0" eaLnBrk="1" fontAlgn="auto" hangingPunct="1">
              <a:spcBef>
                <a:spcPts val="0"/>
              </a:spcBef>
              <a:spcAft>
                <a:spcPts val="0"/>
              </a:spcAft>
              <a:defRPr sz="900" kern="1200">
                <a:solidFill>
                  <a:schemeClr val="tx1">
                    <a:lumMod val="75000"/>
                    <a:lumOff val="25000"/>
                  </a:schemeClr>
                </a:solidFill>
                <a:latin typeface="Arial" panose="020B0604020202020204" pitchFamily="34" charset="0"/>
                <a:ea typeface="+mn-ea"/>
                <a:cs typeface="Arial" panose="020B0604020202020204" pitchFamily="34" charset="0"/>
                <a:sym typeface="Calibri Bold"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F94D65D6-CD88-49C3-86DF-299315145E23}" type="slidenum">
              <a:rPr lang="en-US" sz="1200" smtClean="0">
                <a:solidFill>
                  <a:schemeClr val="bg1"/>
                </a:solidFill>
                <a:latin typeface="+mn-lt"/>
              </a:rPr>
              <a:pPr>
                <a:defRPr/>
              </a:pPr>
              <a:t>‹#›</a:t>
            </a:fld>
            <a:endParaRPr lang="en-US" sz="1200">
              <a:solidFill>
                <a:schemeClr val="bg1"/>
              </a:solidFill>
              <a:latin typeface="+mn-lt"/>
            </a:endParaRPr>
          </a:p>
        </p:txBody>
      </p:sp>
    </p:spTree>
    <p:extLst>
      <p:ext uri="{BB962C8B-B14F-4D97-AF65-F5344CB8AC3E}">
        <p14:creationId xmlns:p14="http://schemas.microsoft.com/office/powerpoint/2010/main" val="411249100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amp; Bullets &amp; Tables on Whit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7167A29-A638-49AE-8D00-BC86377D4D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10772"/>
            <a:ext cx="12192000" cy="542260"/>
          </a:xfrm>
          <a:prstGeom prst="rect">
            <a:avLst/>
          </a:prstGeom>
        </p:spPr>
      </p:pic>
      <p:cxnSp>
        <p:nvCxnSpPr>
          <p:cNvPr id="12" name="Straight Connector 11"/>
          <p:cNvCxnSpPr/>
          <p:nvPr userDrawn="1"/>
        </p:nvCxnSpPr>
        <p:spPr>
          <a:xfrm>
            <a:off x="454025" y="6421438"/>
            <a:ext cx="11737975" cy="0"/>
          </a:xfrm>
          <a:prstGeom prst="line">
            <a:avLst/>
          </a:prstGeom>
          <a:ln>
            <a:solidFill>
              <a:srgbClr val="B2C10E"/>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5"/>
          </p:nvPr>
        </p:nvSpPr>
        <p:spPr>
          <a:xfrm>
            <a:off x="407988" y="1081609"/>
            <a:ext cx="11328401" cy="5325442"/>
          </a:xfrm>
          <a:prstGeom prst="rect">
            <a:avLst/>
          </a:prstGeom>
        </p:spPr>
        <p:txBody>
          <a:bodyPr lIns="64288" tIns="32144" rIns="64288" bIns="32144"/>
          <a:lstStyle>
            <a:lvl1pPr marL="285750" indent="-285750" algn="just">
              <a:lnSpc>
                <a:spcPct val="100000"/>
              </a:lnSpc>
              <a:spcBef>
                <a:spcPts val="844"/>
              </a:spcBef>
              <a:buClr>
                <a:schemeClr val="accent2"/>
              </a:buClr>
              <a:buSzPct val="100000"/>
              <a:buFontTx/>
              <a:buBlip>
                <a:blip r:embed="rId3"/>
              </a:buBlip>
              <a:defRPr sz="1600">
                <a:solidFill>
                  <a:schemeClr val="tx1">
                    <a:lumMod val="65000"/>
                    <a:lumOff val="35000"/>
                  </a:schemeClr>
                </a:solidFill>
                <a:latin typeface="DokChampa" panose="020B0604020202020204" pitchFamily="34" charset="-34"/>
                <a:cs typeface="DokChampa" panose="020B0604020202020204" pitchFamily="34" charset="-34"/>
              </a:defRPr>
            </a:lvl1pPr>
            <a:lvl2pPr marL="321440" indent="-160721">
              <a:lnSpc>
                <a:spcPct val="100000"/>
              </a:lnSpc>
              <a:spcBef>
                <a:spcPts val="844"/>
              </a:spcBef>
              <a:buClr>
                <a:srgbClr val="723690"/>
              </a:buClr>
              <a:buSzPct val="100000"/>
              <a:buFont typeface="DokChampa" panose="020B0604020202020204" pitchFamily="34" charset="-34"/>
              <a:buChar char="–"/>
              <a:defRPr sz="1600">
                <a:solidFill>
                  <a:schemeClr val="tx1">
                    <a:lumMod val="65000"/>
                    <a:lumOff val="35000"/>
                  </a:schemeClr>
                </a:solidFill>
                <a:latin typeface="DokChampa" panose="020B0604020202020204" pitchFamily="34" charset="-34"/>
                <a:cs typeface="DokChampa" panose="020B0604020202020204" pitchFamily="34" charset="-34"/>
              </a:defRPr>
            </a:lvl2pPr>
            <a:lvl3pPr marL="482161" indent="-160721">
              <a:lnSpc>
                <a:spcPct val="100000"/>
              </a:lnSpc>
              <a:spcBef>
                <a:spcPts val="844"/>
              </a:spcBef>
              <a:buClr>
                <a:srgbClr val="723690"/>
              </a:buClr>
              <a:buSzPct val="100000"/>
              <a:buFontTx/>
              <a:buBlip>
                <a:blip r:embed="rId3"/>
              </a:buBlip>
              <a:defRPr sz="1500">
                <a:solidFill>
                  <a:schemeClr val="tx1">
                    <a:lumMod val="65000"/>
                    <a:lumOff val="35000"/>
                  </a:schemeClr>
                </a:solidFill>
                <a:latin typeface="DokChampa" panose="020B0604020202020204" pitchFamily="34" charset="-34"/>
                <a:cs typeface="DokChampa" panose="020B0604020202020204" pitchFamily="34" charset="-34"/>
              </a:defRPr>
            </a:lvl3pPr>
            <a:lvl4pPr marL="642882" indent="-160721">
              <a:lnSpc>
                <a:spcPct val="100000"/>
              </a:lnSpc>
              <a:spcBef>
                <a:spcPts val="844"/>
              </a:spcBef>
              <a:buClr>
                <a:srgbClr val="723690"/>
              </a:buClr>
              <a:buSzPct val="100000"/>
              <a:buFont typeface="DokChampa" panose="020B0604020202020204" pitchFamily="34" charset="-34"/>
              <a:buChar char="–"/>
              <a:defRPr sz="1400">
                <a:solidFill>
                  <a:schemeClr val="tx1">
                    <a:lumMod val="65000"/>
                    <a:lumOff val="35000"/>
                  </a:schemeClr>
                </a:solidFill>
                <a:latin typeface="DokChampa" panose="020B0604020202020204" pitchFamily="34" charset="-34"/>
                <a:cs typeface="DokChampa" panose="020B0604020202020204" pitchFamily="34" charset="-34"/>
              </a:defRPr>
            </a:lvl4pPr>
            <a:lvl5pPr marL="901820" indent="-172998">
              <a:lnSpc>
                <a:spcPct val="100000"/>
              </a:lnSpc>
              <a:spcBef>
                <a:spcPts val="844"/>
              </a:spcBef>
              <a:buClr>
                <a:srgbClr val="723690"/>
              </a:buClr>
              <a:buSzPct val="100000"/>
              <a:buFontTx/>
              <a:buBlip>
                <a:blip r:embed="rId3"/>
              </a:buBlip>
              <a:defRPr sz="1400">
                <a:solidFill>
                  <a:schemeClr val="tx1">
                    <a:lumMod val="65000"/>
                    <a:lumOff val="35000"/>
                  </a:schemeClr>
                </a:solidFill>
                <a:latin typeface="DokChampa" panose="020B0604020202020204" pitchFamily="34" charset="-34"/>
                <a:cs typeface="DokChampa" panose="020B0604020202020204" pitchFamily="34" charset="-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9"/>
          <p:cNvSpPr>
            <a:spLocks noGrp="1"/>
          </p:cNvSpPr>
          <p:nvPr>
            <p:ph type="title"/>
          </p:nvPr>
        </p:nvSpPr>
        <p:spPr>
          <a:xfrm>
            <a:off x="410766" y="0"/>
            <a:ext cx="11325623" cy="1061889"/>
          </a:xfrm>
        </p:spPr>
        <p:txBody>
          <a:bodyPr/>
          <a:lstStyle>
            <a:lvl1pPr>
              <a:defRPr>
                <a:solidFill>
                  <a:srgbClr val="003D79"/>
                </a:solidFill>
              </a:defRPr>
            </a:lvl1pPr>
          </a:lstStyle>
          <a:p>
            <a:r>
              <a:rPr lang="en-US"/>
              <a:t>Click to edit Master title style</a:t>
            </a:r>
          </a:p>
        </p:txBody>
      </p:sp>
      <p:sp>
        <p:nvSpPr>
          <p:cNvPr id="9" name="Footer Placeholder 4"/>
          <p:cNvSpPr>
            <a:spLocks noGrp="1"/>
          </p:cNvSpPr>
          <p:nvPr>
            <p:ph type="ftr" sz="quarter" idx="3"/>
          </p:nvPr>
        </p:nvSpPr>
        <p:spPr>
          <a:xfrm>
            <a:off x="407988" y="6424613"/>
            <a:ext cx="5688012" cy="365125"/>
          </a:xfrm>
          <a:prstGeom prst="rect">
            <a:avLst/>
          </a:prstGeom>
        </p:spPr>
        <p:txBody>
          <a:bodyPr anchor="ctr"/>
          <a:lstStyle>
            <a:lvl1pPr algn="l">
              <a:defRPr sz="1200" dirty="0" smtClean="0">
                <a:solidFill>
                  <a:srgbClr val="D9D9D9"/>
                </a:solidFill>
              </a:defRPr>
            </a:lvl1pPr>
          </a:lstStyle>
          <a:p>
            <a:pPr>
              <a:defRPr/>
            </a:pPr>
            <a:r>
              <a:rPr lang="en-US"/>
              <a:t>INOV Leveraging FHIR to Support Clinical Data Exchange (9.26.19) </a:t>
            </a:r>
          </a:p>
        </p:txBody>
      </p:sp>
      <p:sp>
        <p:nvSpPr>
          <p:cNvPr id="13" name="Text Box 3"/>
          <p:cNvSpPr txBox="1">
            <a:spLocks noChangeArrowheads="1"/>
          </p:cNvSpPr>
          <p:nvPr userDrawn="1"/>
        </p:nvSpPr>
        <p:spPr bwMode="auto">
          <a:xfrm>
            <a:off x="11353801" y="6429010"/>
            <a:ext cx="382588" cy="360727"/>
          </a:xfrm>
          <a:prstGeom prst="rect">
            <a:avLst/>
          </a:prstGeom>
          <a:noFill/>
          <a:ln w="12700">
            <a:noFill/>
            <a:miter lim="800000"/>
            <a:headEnd/>
            <a:tailEnd/>
          </a:ln>
          <a:effectLst/>
        </p:spPr>
        <p:txBody>
          <a:bodyPr vert="horz" wrap="none" lIns="64288" tIns="32144" rIns="64288" bIns="32144" numCol="1" rtlCol="0" anchor="ctr" anchorCtr="0" compatLnSpc="1">
            <a:prstTxWarp prst="textNoShape">
              <a:avLst/>
            </a:prstTxWarp>
          </a:bodyPr>
          <a:lstStyle>
            <a:defPPr>
              <a:defRPr lang="en-US"/>
            </a:defPPr>
            <a:lvl1pPr algn="ctr" rtl="0" eaLnBrk="1" fontAlgn="auto" hangingPunct="1">
              <a:spcBef>
                <a:spcPts val="0"/>
              </a:spcBef>
              <a:spcAft>
                <a:spcPts val="0"/>
              </a:spcAft>
              <a:defRPr sz="900" kern="1200">
                <a:solidFill>
                  <a:schemeClr val="tx1">
                    <a:lumMod val="75000"/>
                    <a:lumOff val="25000"/>
                  </a:schemeClr>
                </a:solidFill>
                <a:latin typeface="Arial" panose="020B0604020202020204" pitchFamily="34" charset="0"/>
                <a:ea typeface="+mn-ea"/>
                <a:cs typeface="Arial" panose="020B0604020202020204" pitchFamily="34" charset="0"/>
                <a:sym typeface="Calibri Bold"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F94D65D6-CD88-49C3-86DF-299315145E23}" type="slidenum">
              <a:rPr lang="en-US" sz="1200" smtClean="0">
                <a:solidFill>
                  <a:schemeClr val="bg1"/>
                </a:solidFill>
                <a:latin typeface="+mn-lt"/>
              </a:rPr>
              <a:pPr>
                <a:defRPr/>
              </a:pPr>
              <a:t>‹#›</a:t>
            </a:fld>
            <a:endParaRPr lang="en-US" sz="1200">
              <a:solidFill>
                <a:schemeClr val="bg1"/>
              </a:solidFill>
              <a:latin typeface="+mn-lt"/>
            </a:endParaRPr>
          </a:p>
        </p:txBody>
      </p:sp>
    </p:spTree>
    <p:extLst>
      <p:ext uri="{BB962C8B-B14F-4D97-AF65-F5344CB8AC3E}">
        <p14:creationId xmlns:p14="http://schemas.microsoft.com/office/powerpoint/2010/main" val="275472101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Text &amp; Bullets &amp; Graphics on Right ">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F3F5627-AACA-43F4-966B-7409466005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08524" y="0"/>
            <a:ext cx="7483475" cy="6858000"/>
          </a:xfrm>
          <a:prstGeom prst="rect">
            <a:avLst/>
          </a:prstGeom>
        </p:spPr>
      </p:pic>
      <p:cxnSp>
        <p:nvCxnSpPr>
          <p:cNvPr id="12" name="Straight Connector 11"/>
          <p:cNvCxnSpPr/>
          <p:nvPr userDrawn="1"/>
        </p:nvCxnSpPr>
        <p:spPr>
          <a:xfrm>
            <a:off x="454025" y="6421438"/>
            <a:ext cx="11737975" cy="0"/>
          </a:xfrm>
          <a:prstGeom prst="line">
            <a:avLst/>
          </a:prstGeom>
          <a:ln>
            <a:solidFill>
              <a:srgbClr val="B2C10E"/>
            </a:solidFill>
          </a:ln>
        </p:spPr>
        <p:style>
          <a:lnRef idx="1">
            <a:schemeClr val="accent1"/>
          </a:lnRef>
          <a:fillRef idx="0">
            <a:schemeClr val="accent1"/>
          </a:fillRef>
          <a:effectRef idx="0">
            <a:schemeClr val="accent1"/>
          </a:effectRef>
          <a:fontRef idx="minor">
            <a:schemeClr val="tx1"/>
          </a:fontRef>
        </p:style>
      </p:cxnSp>
      <p:sp>
        <p:nvSpPr>
          <p:cNvPr id="10" name="Text Box 3"/>
          <p:cNvSpPr txBox="1">
            <a:spLocks noChangeArrowheads="1"/>
          </p:cNvSpPr>
          <p:nvPr userDrawn="1"/>
        </p:nvSpPr>
        <p:spPr bwMode="auto">
          <a:xfrm>
            <a:off x="11353801" y="6429010"/>
            <a:ext cx="382588" cy="360727"/>
          </a:xfrm>
          <a:prstGeom prst="rect">
            <a:avLst/>
          </a:prstGeom>
          <a:noFill/>
          <a:ln w="12700">
            <a:noFill/>
            <a:miter lim="800000"/>
            <a:headEnd/>
            <a:tailEnd/>
          </a:ln>
          <a:effectLst/>
        </p:spPr>
        <p:txBody>
          <a:bodyPr vert="horz" wrap="none" lIns="64288" tIns="32144" rIns="64288" bIns="32144" numCol="1" rtlCol="0" anchor="ctr" anchorCtr="0" compatLnSpc="1">
            <a:prstTxWarp prst="textNoShape">
              <a:avLst/>
            </a:prstTxWarp>
          </a:bodyPr>
          <a:lstStyle>
            <a:defPPr>
              <a:defRPr lang="en-US"/>
            </a:defPPr>
            <a:lvl1pPr algn="ctr" rtl="0" eaLnBrk="1" fontAlgn="auto" hangingPunct="1">
              <a:spcBef>
                <a:spcPts val="0"/>
              </a:spcBef>
              <a:spcAft>
                <a:spcPts val="0"/>
              </a:spcAft>
              <a:defRPr sz="900" kern="1200">
                <a:solidFill>
                  <a:schemeClr val="tx1">
                    <a:lumMod val="75000"/>
                    <a:lumOff val="25000"/>
                  </a:schemeClr>
                </a:solidFill>
                <a:latin typeface="Arial" panose="020B0604020202020204" pitchFamily="34" charset="0"/>
                <a:ea typeface="+mn-ea"/>
                <a:cs typeface="Arial" panose="020B0604020202020204" pitchFamily="34" charset="0"/>
                <a:sym typeface="Calibri Bold"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F94D65D6-CD88-49C3-86DF-299315145E23}" type="slidenum">
              <a:rPr lang="en-US" sz="1200" smtClean="0">
                <a:solidFill>
                  <a:schemeClr val="bg1"/>
                </a:solidFill>
                <a:latin typeface="+mn-lt"/>
              </a:rPr>
              <a:pPr>
                <a:defRPr/>
              </a:pPr>
              <a:t>‹#›</a:t>
            </a:fld>
            <a:endParaRPr lang="en-US" sz="1200">
              <a:solidFill>
                <a:schemeClr val="bg1"/>
              </a:solidFill>
              <a:latin typeface="+mn-lt"/>
            </a:endParaRPr>
          </a:p>
        </p:txBody>
      </p:sp>
      <p:sp>
        <p:nvSpPr>
          <p:cNvPr id="7" name="Text Placeholder 6"/>
          <p:cNvSpPr>
            <a:spLocks noGrp="1"/>
          </p:cNvSpPr>
          <p:nvPr>
            <p:ph type="body" sz="quarter" idx="15" hasCustomPrompt="1"/>
          </p:nvPr>
        </p:nvSpPr>
        <p:spPr>
          <a:xfrm>
            <a:off x="407988" y="2030819"/>
            <a:ext cx="3875087" cy="4376231"/>
          </a:xfrm>
          <a:prstGeom prst="rect">
            <a:avLst/>
          </a:prstGeom>
        </p:spPr>
        <p:txBody>
          <a:bodyPr lIns="64288" tIns="32144" rIns="64288" bIns="32144"/>
          <a:lstStyle>
            <a:lvl1pPr marL="285750" indent="-285750" algn="l">
              <a:lnSpc>
                <a:spcPct val="100000"/>
              </a:lnSpc>
              <a:spcBef>
                <a:spcPts val="844"/>
              </a:spcBef>
              <a:buClr>
                <a:schemeClr val="accent2"/>
              </a:buClr>
              <a:buSzPct val="100000"/>
              <a:buFontTx/>
              <a:buBlip>
                <a:blip r:embed="rId3"/>
              </a:buBlip>
              <a:defRPr sz="1600">
                <a:solidFill>
                  <a:schemeClr val="tx1">
                    <a:lumMod val="65000"/>
                    <a:lumOff val="35000"/>
                  </a:schemeClr>
                </a:solidFill>
                <a:latin typeface="DokChampa" panose="020B0604020202020204" pitchFamily="34" charset="-34"/>
                <a:cs typeface="DokChampa" panose="020B0604020202020204" pitchFamily="34" charset="-34"/>
              </a:defRPr>
            </a:lvl1pPr>
            <a:lvl2pPr marL="321440" indent="-160721" algn="l">
              <a:lnSpc>
                <a:spcPct val="100000"/>
              </a:lnSpc>
              <a:spcBef>
                <a:spcPts val="844"/>
              </a:spcBef>
              <a:buClr>
                <a:srgbClr val="723690"/>
              </a:buClr>
              <a:buSzPct val="100000"/>
              <a:buFont typeface="DokChampa" panose="020B0604020202020204" pitchFamily="34" charset="-34"/>
              <a:buChar char="–"/>
              <a:defRPr sz="1600">
                <a:solidFill>
                  <a:schemeClr val="tx1">
                    <a:lumMod val="65000"/>
                    <a:lumOff val="35000"/>
                  </a:schemeClr>
                </a:solidFill>
                <a:latin typeface="DokChampa" panose="020B0604020202020204" pitchFamily="34" charset="-34"/>
                <a:cs typeface="DokChampa" panose="020B0604020202020204" pitchFamily="34" charset="-34"/>
              </a:defRPr>
            </a:lvl2pPr>
            <a:lvl3pPr marL="482161" indent="-160721" algn="l">
              <a:lnSpc>
                <a:spcPct val="100000"/>
              </a:lnSpc>
              <a:spcBef>
                <a:spcPts val="844"/>
              </a:spcBef>
              <a:buClr>
                <a:srgbClr val="723690"/>
              </a:buClr>
              <a:buSzPct val="100000"/>
              <a:buFontTx/>
              <a:buBlip>
                <a:blip r:embed="rId3"/>
              </a:buBlip>
              <a:defRPr sz="1500">
                <a:solidFill>
                  <a:schemeClr val="tx1">
                    <a:lumMod val="65000"/>
                    <a:lumOff val="35000"/>
                  </a:schemeClr>
                </a:solidFill>
                <a:latin typeface="DokChampa" panose="020B0604020202020204" pitchFamily="34" charset="-34"/>
                <a:cs typeface="DokChampa" panose="020B0604020202020204" pitchFamily="34" charset="-34"/>
              </a:defRPr>
            </a:lvl3pPr>
            <a:lvl4pPr marL="642882" indent="-160721" algn="l">
              <a:lnSpc>
                <a:spcPct val="100000"/>
              </a:lnSpc>
              <a:spcBef>
                <a:spcPts val="844"/>
              </a:spcBef>
              <a:buClr>
                <a:srgbClr val="723690"/>
              </a:buClr>
              <a:buSzPct val="100000"/>
              <a:buFont typeface="DokChampa" panose="020B0604020202020204" pitchFamily="34" charset="-34"/>
              <a:buChar char="–"/>
              <a:defRPr sz="1400">
                <a:solidFill>
                  <a:schemeClr val="tx1">
                    <a:lumMod val="65000"/>
                    <a:lumOff val="35000"/>
                  </a:schemeClr>
                </a:solidFill>
                <a:latin typeface="DokChampa" panose="020B0604020202020204" pitchFamily="34" charset="-34"/>
                <a:cs typeface="DokChampa" panose="020B0604020202020204" pitchFamily="34" charset="-34"/>
              </a:defRPr>
            </a:lvl4pPr>
            <a:lvl5pPr marL="901820" indent="-172998" algn="l">
              <a:lnSpc>
                <a:spcPct val="100000"/>
              </a:lnSpc>
              <a:spcBef>
                <a:spcPts val="844"/>
              </a:spcBef>
              <a:buClr>
                <a:srgbClr val="723690"/>
              </a:buClr>
              <a:buSzPct val="100000"/>
              <a:buFontTx/>
              <a:buBlip>
                <a:blip r:embed="rId3"/>
              </a:buBlip>
              <a:defRPr sz="1400">
                <a:solidFill>
                  <a:schemeClr val="tx1">
                    <a:lumMod val="65000"/>
                    <a:lumOff val="35000"/>
                  </a:schemeClr>
                </a:solidFill>
                <a:latin typeface="DokChampa" panose="020B0604020202020204" pitchFamily="34" charset="-34"/>
                <a:cs typeface="DokChampa" panose="020B0604020202020204" pitchFamily="34" charset="-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9"/>
          <p:cNvSpPr>
            <a:spLocks noGrp="1"/>
          </p:cNvSpPr>
          <p:nvPr>
            <p:ph type="title"/>
          </p:nvPr>
        </p:nvSpPr>
        <p:spPr>
          <a:xfrm>
            <a:off x="410767" y="381729"/>
            <a:ext cx="3872308" cy="1519431"/>
          </a:xfrm>
        </p:spPr>
        <p:txBody>
          <a:bodyPr anchor="t"/>
          <a:lstStyle>
            <a:lvl1pPr>
              <a:defRPr>
                <a:solidFill>
                  <a:srgbClr val="003D79"/>
                </a:solidFill>
              </a:defRPr>
            </a:lvl1pPr>
          </a:lstStyle>
          <a:p>
            <a:r>
              <a:rPr lang="en-US"/>
              <a:t>Click to edit Master title style</a:t>
            </a:r>
          </a:p>
        </p:txBody>
      </p:sp>
      <p:sp>
        <p:nvSpPr>
          <p:cNvPr id="9" name="Footer Placeholder 4"/>
          <p:cNvSpPr>
            <a:spLocks noGrp="1"/>
          </p:cNvSpPr>
          <p:nvPr>
            <p:ph type="ftr" sz="quarter" idx="3"/>
          </p:nvPr>
        </p:nvSpPr>
        <p:spPr>
          <a:xfrm>
            <a:off x="407988" y="6424613"/>
            <a:ext cx="4300535" cy="365125"/>
          </a:xfrm>
          <a:prstGeom prst="rect">
            <a:avLst/>
          </a:prstGeom>
        </p:spPr>
        <p:txBody>
          <a:bodyPr anchor="ctr"/>
          <a:lstStyle>
            <a:lvl1pPr algn="l">
              <a:defRPr sz="1200" dirty="0" smtClean="0">
                <a:solidFill>
                  <a:srgbClr val="898989"/>
                </a:solidFill>
              </a:defRPr>
            </a:lvl1pPr>
          </a:lstStyle>
          <a:p>
            <a:pPr>
              <a:defRPr/>
            </a:pPr>
            <a:r>
              <a:rPr lang="en-US"/>
              <a:t>INOV Leveraging FHIR to Support Clinical Data Exchange (9.26.19) </a:t>
            </a:r>
          </a:p>
        </p:txBody>
      </p:sp>
      <p:sp>
        <p:nvSpPr>
          <p:cNvPr id="15" name="Text Placeholder 9"/>
          <p:cNvSpPr>
            <a:spLocks noGrp="1"/>
          </p:cNvSpPr>
          <p:nvPr>
            <p:ph type="body" sz="quarter" idx="16"/>
          </p:nvPr>
        </p:nvSpPr>
        <p:spPr>
          <a:xfrm>
            <a:off x="5150109" y="405061"/>
            <a:ext cx="6586280" cy="6016377"/>
          </a:xfrm>
          <a:prstGeom prst="rect">
            <a:avLst/>
          </a:prstGeom>
        </p:spPr>
        <p:txBody>
          <a:bodyPr vert="horz" lIns="64288" tIns="32144" rIns="64288" bIns="32144"/>
          <a:lstStyle>
            <a:lvl1pPr marL="0" indent="0" algn="just">
              <a:lnSpc>
                <a:spcPct val="100000"/>
              </a:lnSpc>
              <a:spcBef>
                <a:spcPts val="844"/>
              </a:spcBef>
              <a:spcAft>
                <a:spcPts val="0"/>
              </a:spcAft>
              <a:buSzPct val="58000"/>
              <a:buFontTx/>
              <a:buNone/>
              <a:defRPr sz="1600">
                <a:solidFill>
                  <a:schemeClr val="bg1"/>
                </a:solidFill>
                <a:latin typeface="DokChampa" panose="020B0604020202020204" pitchFamily="34" charset="-34"/>
                <a:cs typeface="DokChampa" panose="020B0604020202020204" pitchFamily="34" charset="-34"/>
              </a:defRPr>
            </a:lvl1pPr>
            <a:lvl2pPr marL="321440" indent="-160721">
              <a:lnSpc>
                <a:spcPct val="100000"/>
              </a:lnSpc>
              <a:spcBef>
                <a:spcPts val="1200"/>
              </a:spcBef>
              <a:buClr>
                <a:schemeClr val="accent2"/>
              </a:buClr>
              <a:buSzPct val="100000"/>
              <a:buFont typeface="Arial" pitchFamily="34" charset="0"/>
              <a:buChar char="•"/>
              <a:defRPr sz="1600">
                <a:solidFill>
                  <a:schemeClr val="bg1"/>
                </a:solidFill>
                <a:latin typeface="DokChampa" panose="020B0604020202020204" pitchFamily="34" charset="-34"/>
                <a:cs typeface="DokChampa" panose="020B0604020202020204" pitchFamily="34" charset="-34"/>
              </a:defRPr>
            </a:lvl2pPr>
            <a:lvl3pPr marL="482161" indent="-160721">
              <a:lnSpc>
                <a:spcPct val="100000"/>
              </a:lnSpc>
              <a:spcBef>
                <a:spcPts val="600"/>
              </a:spcBef>
              <a:buClr>
                <a:schemeClr val="accent2"/>
              </a:buClr>
              <a:buSzPct val="100000"/>
              <a:buFont typeface="Calibri" pitchFamily="34" charset="0"/>
              <a:buChar char="–"/>
              <a:defRPr sz="1500">
                <a:solidFill>
                  <a:schemeClr val="bg1"/>
                </a:solidFill>
                <a:latin typeface="DokChampa" panose="020B0604020202020204" pitchFamily="34" charset="-34"/>
                <a:cs typeface="DokChampa" panose="020B0604020202020204" pitchFamily="34" charset="-34"/>
              </a:defRPr>
            </a:lvl3pPr>
            <a:lvl4pPr marL="627063" indent="-160338">
              <a:buClr>
                <a:schemeClr val="accent2"/>
              </a:buClr>
              <a:buSzPct val="100000"/>
              <a:buFont typeface="Arial" pitchFamily="34" charset="0"/>
              <a:buChar char="•"/>
              <a:defRPr sz="1100"/>
            </a:lvl4pPr>
            <a:lvl5pPr marL="796925" indent="-169863">
              <a:lnSpc>
                <a:spcPct val="100000"/>
              </a:lnSpc>
              <a:spcBef>
                <a:spcPts val="844"/>
              </a:spcBef>
              <a:spcAft>
                <a:spcPts val="0"/>
              </a:spcAft>
              <a:buClr>
                <a:schemeClr val="accent2"/>
              </a:buClr>
              <a:buSzPct val="100000"/>
              <a:buFont typeface="Calibri" pitchFamily="34" charset="0"/>
              <a:buChar char="–"/>
              <a:defRPr sz="1100"/>
            </a:lvl5pPr>
            <a:lvl6pPr marL="482161" indent="-160721">
              <a:lnSpc>
                <a:spcPct val="100000"/>
              </a:lnSpc>
              <a:spcBef>
                <a:spcPts val="844"/>
              </a:spcBef>
              <a:spcAft>
                <a:spcPts val="0"/>
              </a:spcAft>
              <a:buClr>
                <a:schemeClr val="accent2"/>
              </a:buClr>
              <a:buSzPct val="100000"/>
              <a:buFont typeface="Calibri" pitchFamily="34" charset="0"/>
              <a:buChar char="–"/>
              <a:defRPr sz="1300"/>
            </a:lvl6pPr>
            <a:lvl7pPr marL="642882" indent="-160721">
              <a:lnSpc>
                <a:spcPct val="100000"/>
              </a:lnSpc>
              <a:spcBef>
                <a:spcPts val="844"/>
              </a:spcBef>
              <a:spcAft>
                <a:spcPts val="0"/>
              </a:spcAft>
              <a:buClr>
                <a:schemeClr val="accent2"/>
              </a:buClr>
              <a:buSzPct val="100000"/>
              <a:defRPr sz="1100"/>
            </a:lvl7pPr>
            <a:lvl8pPr marL="803602" indent="-160721">
              <a:lnSpc>
                <a:spcPct val="100000"/>
              </a:lnSpc>
              <a:spcBef>
                <a:spcPts val="844"/>
              </a:spcBef>
              <a:spcAft>
                <a:spcPts val="0"/>
              </a:spcAft>
              <a:buClr>
                <a:schemeClr val="accent2"/>
              </a:buClr>
              <a:buSzPct val="100000"/>
              <a:buFont typeface="Calibri" pitchFamily="34" charset="0"/>
              <a:buChar char="–"/>
              <a:defRPr sz="1100"/>
            </a:lvl8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9414064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amp; Same-Level Bulle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C06B70-064A-403F-B2D5-662D0D32A0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0"/>
            <a:ext cx="12192000" cy="2077120"/>
          </a:xfrm>
          <a:prstGeom prst="rect">
            <a:avLst/>
          </a:prstGeom>
        </p:spPr>
      </p:pic>
      <p:cxnSp>
        <p:nvCxnSpPr>
          <p:cNvPr id="9" name="Straight Connector 8"/>
          <p:cNvCxnSpPr/>
          <p:nvPr userDrawn="1"/>
        </p:nvCxnSpPr>
        <p:spPr>
          <a:xfrm>
            <a:off x="454025" y="6421438"/>
            <a:ext cx="11737975" cy="0"/>
          </a:xfrm>
          <a:prstGeom prst="line">
            <a:avLst/>
          </a:prstGeom>
          <a:ln>
            <a:solidFill>
              <a:srgbClr val="B2C10E"/>
            </a:solidFill>
          </a:ln>
        </p:spPr>
        <p:style>
          <a:lnRef idx="1">
            <a:schemeClr val="accent1"/>
          </a:lnRef>
          <a:fillRef idx="0">
            <a:schemeClr val="accent1"/>
          </a:fillRef>
          <a:effectRef idx="0">
            <a:schemeClr val="accent1"/>
          </a:effectRef>
          <a:fontRef idx="minor">
            <a:schemeClr val="tx1"/>
          </a:fontRef>
        </p:style>
      </p:cxnSp>
      <p:sp>
        <p:nvSpPr>
          <p:cNvPr id="11" name="Text Box 3"/>
          <p:cNvSpPr txBox="1">
            <a:spLocks noChangeArrowheads="1"/>
          </p:cNvSpPr>
          <p:nvPr userDrawn="1"/>
        </p:nvSpPr>
        <p:spPr bwMode="auto">
          <a:xfrm>
            <a:off x="11353801" y="6429010"/>
            <a:ext cx="382588" cy="360727"/>
          </a:xfrm>
          <a:prstGeom prst="rect">
            <a:avLst/>
          </a:prstGeom>
          <a:noFill/>
          <a:ln w="12700">
            <a:noFill/>
            <a:miter lim="800000"/>
            <a:headEnd/>
            <a:tailEnd/>
          </a:ln>
          <a:effectLst/>
        </p:spPr>
        <p:txBody>
          <a:bodyPr vert="horz" wrap="none" lIns="64288" tIns="32144" rIns="64288" bIns="32144" numCol="1" rtlCol="0" anchor="ctr" anchorCtr="0" compatLnSpc="1">
            <a:prstTxWarp prst="textNoShape">
              <a:avLst/>
            </a:prstTxWarp>
          </a:bodyPr>
          <a:lstStyle>
            <a:defPPr>
              <a:defRPr lang="en-US"/>
            </a:defPPr>
            <a:lvl1pPr algn="ctr" rtl="0" eaLnBrk="1" fontAlgn="auto" hangingPunct="1">
              <a:spcBef>
                <a:spcPts val="0"/>
              </a:spcBef>
              <a:spcAft>
                <a:spcPts val="0"/>
              </a:spcAft>
              <a:defRPr sz="900" kern="1200">
                <a:solidFill>
                  <a:schemeClr val="tx1">
                    <a:lumMod val="75000"/>
                    <a:lumOff val="25000"/>
                  </a:schemeClr>
                </a:solidFill>
                <a:latin typeface="Arial" panose="020B0604020202020204" pitchFamily="34" charset="0"/>
                <a:ea typeface="+mn-ea"/>
                <a:cs typeface="Arial" panose="020B0604020202020204" pitchFamily="34" charset="0"/>
                <a:sym typeface="Calibri Bold"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F94D65D6-CD88-49C3-86DF-299315145E23}" type="slidenum">
              <a:rPr lang="en-US" sz="1200" smtClean="0">
                <a:solidFill>
                  <a:schemeClr val="bg1"/>
                </a:solidFill>
                <a:latin typeface="+mn-lt"/>
              </a:rPr>
              <a:pPr>
                <a:defRPr/>
              </a:pPr>
              <a:t>‹#›</a:t>
            </a:fld>
            <a:endParaRPr lang="en-US" sz="1200">
              <a:solidFill>
                <a:schemeClr val="bg1"/>
              </a:solidFill>
              <a:latin typeface="+mn-lt"/>
            </a:endParaRPr>
          </a:p>
        </p:txBody>
      </p:sp>
      <p:sp>
        <p:nvSpPr>
          <p:cNvPr id="15" name="Text Placeholder 6"/>
          <p:cNvSpPr>
            <a:spLocks noGrp="1"/>
          </p:cNvSpPr>
          <p:nvPr>
            <p:ph type="body" sz="quarter" idx="15"/>
          </p:nvPr>
        </p:nvSpPr>
        <p:spPr>
          <a:xfrm>
            <a:off x="407988" y="1081609"/>
            <a:ext cx="11328401" cy="955153"/>
          </a:xfrm>
          <a:prstGeom prst="rect">
            <a:avLst/>
          </a:prstGeom>
        </p:spPr>
        <p:txBody>
          <a:bodyPr lIns="64288" tIns="32144" rIns="64288" bIns="32144"/>
          <a:lstStyle>
            <a:lvl1pPr marL="0" indent="0" algn="just">
              <a:lnSpc>
                <a:spcPct val="100000"/>
              </a:lnSpc>
              <a:spcBef>
                <a:spcPts val="1200"/>
              </a:spcBef>
              <a:buClr>
                <a:schemeClr val="accent2"/>
              </a:buClr>
              <a:buSzPct val="100000"/>
              <a:buFont typeface="Calibri" pitchFamily="34" charset="0"/>
              <a:buNone/>
              <a:defRPr sz="1600">
                <a:solidFill>
                  <a:schemeClr val="bg1"/>
                </a:solidFill>
                <a:latin typeface="DokChampa" panose="020B0604020202020204" pitchFamily="34" charset="-34"/>
                <a:cs typeface="DokChampa" panose="020B0604020202020204" pitchFamily="34" charset="-34"/>
              </a:defRPr>
            </a:lvl1pPr>
            <a:lvl2pPr>
              <a:lnSpc>
                <a:spcPct val="100000"/>
              </a:lnSpc>
              <a:spcBef>
                <a:spcPts val="844"/>
              </a:spcBef>
              <a:buClr>
                <a:schemeClr val="accent2"/>
              </a:buClr>
              <a:buSzPct val="100000"/>
              <a:buFont typeface="Calibri" pitchFamily="34" charset="0"/>
              <a:buChar char="•"/>
              <a:defRPr sz="1400"/>
            </a:lvl2pPr>
            <a:lvl3pPr>
              <a:lnSpc>
                <a:spcPct val="100000"/>
              </a:lnSpc>
              <a:spcBef>
                <a:spcPts val="844"/>
              </a:spcBef>
              <a:buClr>
                <a:schemeClr val="accent2"/>
              </a:buClr>
              <a:buSzPct val="100000"/>
              <a:buFont typeface="Calibri" pitchFamily="34" charset="0"/>
              <a:buNone/>
              <a:defRPr sz="1300"/>
            </a:lvl3pPr>
            <a:lvl4pPr>
              <a:lnSpc>
                <a:spcPct val="100000"/>
              </a:lnSpc>
              <a:spcBef>
                <a:spcPts val="844"/>
              </a:spcBef>
              <a:buClr>
                <a:schemeClr val="accent2"/>
              </a:buClr>
              <a:buSzPct val="100000"/>
              <a:buFont typeface="Calibri" pitchFamily="34" charset="0"/>
              <a:buChar char="•"/>
              <a:defRPr sz="1100"/>
            </a:lvl4pPr>
            <a:lvl5pPr>
              <a:lnSpc>
                <a:spcPct val="100000"/>
              </a:lnSpc>
              <a:spcBef>
                <a:spcPts val="844"/>
              </a:spcBef>
              <a:buClr>
                <a:schemeClr val="accent2"/>
              </a:buClr>
              <a:buSzPct val="100000"/>
              <a:buFont typeface="Calibri" pitchFamily="34" charset="0"/>
              <a:buChar char="–"/>
              <a:defRPr sz="1100"/>
            </a:lvl5pPr>
            <a:lvl6pPr>
              <a:buNone/>
              <a:defRPr/>
            </a:lvl6pPr>
          </a:lstStyle>
          <a:p>
            <a:pPr lvl="0"/>
            <a:r>
              <a:rPr lang="en-US"/>
              <a:t>Click to edit Master text styles</a:t>
            </a:r>
          </a:p>
        </p:txBody>
      </p:sp>
      <p:sp>
        <p:nvSpPr>
          <p:cNvPr id="10" name="Title 9"/>
          <p:cNvSpPr>
            <a:spLocks noGrp="1"/>
          </p:cNvSpPr>
          <p:nvPr>
            <p:ph type="title"/>
          </p:nvPr>
        </p:nvSpPr>
        <p:spPr>
          <a:xfrm>
            <a:off x="410766" y="0"/>
            <a:ext cx="11325623" cy="1061889"/>
          </a:xfrm>
        </p:spPr>
        <p:txBody>
          <a:bodyPr/>
          <a:lstStyle>
            <a:lvl1pPr>
              <a:defRPr>
                <a:solidFill>
                  <a:schemeClr val="bg1"/>
                </a:solidFill>
              </a:defRPr>
            </a:lvl1pPr>
          </a:lstStyle>
          <a:p>
            <a:r>
              <a:rPr lang="en-US"/>
              <a:t>Click to edit Master title style</a:t>
            </a:r>
          </a:p>
        </p:txBody>
      </p:sp>
      <p:sp>
        <p:nvSpPr>
          <p:cNvPr id="7" name="Footer Placeholder 4"/>
          <p:cNvSpPr>
            <a:spLocks noGrp="1"/>
          </p:cNvSpPr>
          <p:nvPr>
            <p:ph type="ftr" sz="quarter" idx="3"/>
          </p:nvPr>
        </p:nvSpPr>
        <p:spPr>
          <a:xfrm>
            <a:off x="407988" y="6424613"/>
            <a:ext cx="4952288" cy="365125"/>
          </a:xfrm>
          <a:prstGeom prst="rect">
            <a:avLst/>
          </a:prstGeom>
        </p:spPr>
        <p:txBody>
          <a:bodyPr anchor="ctr"/>
          <a:lstStyle>
            <a:lvl1pPr algn="l">
              <a:defRPr sz="1200" dirty="0" smtClean="0">
                <a:solidFill>
                  <a:srgbClr val="D9D9D9"/>
                </a:solidFill>
              </a:defRPr>
            </a:lvl1pPr>
          </a:lstStyle>
          <a:p>
            <a:pPr>
              <a:defRPr/>
            </a:pPr>
            <a:r>
              <a:rPr lang="en-US"/>
              <a:t>INOV Leveraging FHIR to Support Clinical Data Exchange (9.26.19) </a:t>
            </a:r>
          </a:p>
        </p:txBody>
      </p:sp>
    </p:spTree>
    <p:extLst>
      <p:ext uri="{BB962C8B-B14F-4D97-AF65-F5344CB8AC3E}">
        <p14:creationId xmlns:p14="http://schemas.microsoft.com/office/powerpoint/2010/main" val="264426845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itle &amp; Same-Level Bulle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C06B70-064A-403F-B2D5-662D0D32A0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77120"/>
            <a:ext cx="12192000" cy="4780880"/>
          </a:xfrm>
          <a:prstGeom prst="rect">
            <a:avLst/>
          </a:prstGeom>
        </p:spPr>
      </p:pic>
      <p:cxnSp>
        <p:nvCxnSpPr>
          <p:cNvPr id="9" name="Straight Connector 8"/>
          <p:cNvCxnSpPr/>
          <p:nvPr userDrawn="1"/>
        </p:nvCxnSpPr>
        <p:spPr>
          <a:xfrm>
            <a:off x="454025" y="6421438"/>
            <a:ext cx="11737975" cy="0"/>
          </a:xfrm>
          <a:prstGeom prst="line">
            <a:avLst/>
          </a:prstGeom>
          <a:ln>
            <a:solidFill>
              <a:srgbClr val="B2C10E"/>
            </a:solidFill>
          </a:ln>
        </p:spPr>
        <p:style>
          <a:lnRef idx="1">
            <a:schemeClr val="accent1"/>
          </a:lnRef>
          <a:fillRef idx="0">
            <a:schemeClr val="accent1"/>
          </a:fillRef>
          <a:effectRef idx="0">
            <a:schemeClr val="accent1"/>
          </a:effectRef>
          <a:fontRef idx="minor">
            <a:schemeClr val="tx1"/>
          </a:fontRef>
        </p:style>
      </p:cxnSp>
      <p:sp>
        <p:nvSpPr>
          <p:cNvPr id="11" name="Text Box 3"/>
          <p:cNvSpPr txBox="1">
            <a:spLocks noChangeArrowheads="1"/>
          </p:cNvSpPr>
          <p:nvPr userDrawn="1"/>
        </p:nvSpPr>
        <p:spPr bwMode="auto">
          <a:xfrm>
            <a:off x="11353801" y="6429010"/>
            <a:ext cx="382588" cy="360727"/>
          </a:xfrm>
          <a:prstGeom prst="rect">
            <a:avLst/>
          </a:prstGeom>
          <a:noFill/>
          <a:ln w="12700">
            <a:noFill/>
            <a:miter lim="800000"/>
            <a:headEnd/>
            <a:tailEnd/>
          </a:ln>
          <a:effectLst/>
        </p:spPr>
        <p:txBody>
          <a:bodyPr vert="horz" wrap="none" lIns="64288" tIns="32144" rIns="64288" bIns="32144" numCol="1" rtlCol="0" anchor="ctr" anchorCtr="0" compatLnSpc="1">
            <a:prstTxWarp prst="textNoShape">
              <a:avLst/>
            </a:prstTxWarp>
          </a:bodyPr>
          <a:lstStyle>
            <a:defPPr>
              <a:defRPr lang="en-US"/>
            </a:defPPr>
            <a:lvl1pPr algn="ctr" rtl="0" eaLnBrk="1" fontAlgn="auto" hangingPunct="1">
              <a:spcBef>
                <a:spcPts val="0"/>
              </a:spcBef>
              <a:spcAft>
                <a:spcPts val="0"/>
              </a:spcAft>
              <a:defRPr sz="900" kern="1200">
                <a:solidFill>
                  <a:schemeClr val="tx1">
                    <a:lumMod val="75000"/>
                    <a:lumOff val="25000"/>
                  </a:schemeClr>
                </a:solidFill>
                <a:latin typeface="Arial" panose="020B0604020202020204" pitchFamily="34" charset="0"/>
                <a:ea typeface="+mn-ea"/>
                <a:cs typeface="Arial" panose="020B0604020202020204" pitchFamily="34" charset="0"/>
                <a:sym typeface="Calibri Bold"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F94D65D6-CD88-49C3-86DF-299315145E23}" type="slidenum">
              <a:rPr lang="en-US" sz="1200" smtClean="0">
                <a:solidFill>
                  <a:schemeClr val="bg1"/>
                </a:solidFill>
                <a:latin typeface="+mn-lt"/>
              </a:rPr>
              <a:pPr>
                <a:defRPr/>
              </a:pPr>
              <a:t>‹#›</a:t>
            </a:fld>
            <a:endParaRPr lang="en-US" sz="1200">
              <a:solidFill>
                <a:schemeClr val="bg1"/>
              </a:solidFill>
              <a:latin typeface="+mn-lt"/>
            </a:endParaRPr>
          </a:p>
        </p:txBody>
      </p:sp>
      <p:sp>
        <p:nvSpPr>
          <p:cNvPr id="15" name="Text Placeholder 6"/>
          <p:cNvSpPr>
            <a:spLocks noGrp="1"/>
          </p:cNvSpPr>
          <p:nvPr>
            <p:ph type="body" sz="quarter" idx="15"/>
          </p:nvPr>
        </p:nvSpPr>
        <p:spPr>
          <a:xfrm>
            <a:off x="407988" y="1081609"/>
            <a:ext cx="11328401" cy="955153"/>
          </a:xfrm>
          <a:prstGeom prst="rect">
            <a:avLst/>
          </a:prstGeom>
        </p:spPr>
        <p:txBody>
          <a:bodyPr lIns="64288" tIns="32144" rIns="64288" bIns="32144"/>
          <a:lstStyle>
            <a:lvl1pPr marL="160721" indent="-160721" algn="just">
              <a:lnSpc>
                <a:spcPct val="100000"/>
              </a:lnSpc>
              <a:spcBef>
                <a:spcPts val="1200"/>
              </a:spcBef>
              <a:buClr>
                <a:schemeClr val="accent2"/>
              </a:buClr>
              <a:buSzPct val="100000"/>
              <a:buFontTx/>
              <a:buBlip>
                <a:blip r:embed="rId3"/>
              </a:buBlip>
              <a:defRPr sz="1600">
                <a:solidFill>
                  <a:srgbClr val="898989"/>
                </a:solidFill>
                <a:latin typeface="DokChampa" panose="020B0604020202020204" pitchFamily="34" charset="-34"/>
                <a:cs typeface="DokChampa" panose="020B0604020202020204" pitchFamily="34" charset="-34"/>
              </a:defRPr>
            </a:lvl1pPr>
            <a:lvl2pPr>
              <a:lnSpc>
                <a:spcPct val="100000"/>
              </a:lnSpc>
              <a:spcBef>
                <a:spcPts val="844"/>
              </a:spcBef>
              <a:buClr>
                <a:schemeClr val="accent2"/>
              </a:buClr>
              <a:buSzPct val="100000"/>
              <a:buFont typeface="Calibri" pitchFamily="34" charset="0"/>
              <a:buChar char="•"/>
              <a:defRPr sz="1400"/>
            </a:lvl2pPr>
            <a:lvl3pPr>
              <a:lnSpc>
                <a:spcPct val="100000"/>
              </a:lnSpc>
              <a:spcBef>
                <a:spcPts val="844"/>
              </a:spcBef>
              <a:buClr>
                <a:schemeClr val="accent2"/>
              </a:buClr>
              <a:buSzPct val="100000"/>
              <a:buFont typeface="Calibri" pitchFamily="34" charset="0"/>
              <a:buNone/>
              <a:defRPr sz="1300"/>
            </a:lvl3pPr>
            <a:lvl4pPr>
              <a:lnSpc>
                <a:spcPct val="100000"/>
              </a:lnSpc>
              <a:spcBef>
                <a:spcPts val="844"/>
              </a:spcBef>
              <a:buClr>
                <a:schemeClr val="accent2"/>
              </a:buClr>
              <a:buSzPct val="100000"/>
              <a:buFont typeface="Calibri" pitchFamily="34" charset="0"/>
              <a:buChar char="•"/>
              <a:defRPr sz="1100"/>
            </a:lvl4pPr>
            <a:lvl5pPr>
              <a:lnSpc>
                <a:spcPct val="100000"/>
              </a:lnSpc>
              <a:spcBef>
                <a:spcPts val="844"/>
              </a:spcBef>
              <a:buClr>
                <a:schemeClr val="accent2"/>
              </a:buClr>
              <a:buSzPct val="100000"/>
              <a:buFont typeface="Calibri" pitchFamily="34" charset="0"/>
              <a:buChar char="–"/>
              <a:defRPr sz="1100"/>
            </a:lvl5pPr>
            <a:lvl6pPr>
              <a:buNone/>
              <a:defRPr/>
            </a:lvl6pPr>
          </a:lstStyle>
          <a:p>
            <a:pPr lvl="0"/>
            <a:r>
              <a:rPr lang="en-US"/>
              <a:t>Click to edit Master text styles</a:t>
            </a:r>
          </a:p>
        </p:txBody>
      </p:sp>
      <p:sp>
        <p:nvSpPr>
          <p:cNvPr id="10" name="Title 9"/>
          <p:cNvSpPr>
            <a:spLocks noGrp="1"/>
          </p:cNvSpPr>
          <p:nvPr>
            <p:ph type="title"/>
          </p:nvPr>
        </p:nvSpPr>
        <p:spPr>
          <a:xfrm>
            <a:off x="410766" y="0"/>
            <a:ext cx="11325623" cy="1061889"/>
          </a:xfrm>
        </p:spPr>
        <p:txBody>
          <a:bodyPr/>
          <a:lstStyle>
            <a:lvl1pPr>
              <a:defRPr>
                <a:solidFill>
                  <a:srgbClr val="003D79"/>
                </a:solidFill>
              </a:defRPr>
            </a:lvl1pPr>
          </a:lstStyle>
          <a:p>
            <a:r>
              <a:rPr lang="en-US"/>
              <a:t>Click to edit Master title style</a:t>
            </a:r>
          </a:p>
        </p:txBody>
      </p:sp>
      <p:sp>
        <p:nvSpPr>
          <p:cNvPr id="7" name="Footer Placeholder 4"/>
          <p:cNvSpPr>
            <a:spLocks noGrp="1"/>
          </p:cNvSpPr>
          <p:nvPr>
            <p:ph type="ftr" sz="quarter" idx="3"/>
          </p:nvPr>
        </p:nvSpPr>
        <p:spPr>
          <a:xfrm>
            <a:off x="407988" y="6424613"/>
            <a:ext cx="4962798" cy="365125"/>
          </a:xfrm>
          <a:prstGeom prst="rect">
            <a:avLst/>
          </a:prstGeom>
        </p:spPr>
        <p:txBody>
          <a:bodyPr anchor="ctr"/>
          <a:lstStyle>
            <a:lvl1pPr algn="l">
              <a:defRPr sz="1200" dirty="0" smtClean="0">
                <a:solidFill>
                  <a:srgbClr val="D9D9D9"/>
                </a:solidFill>
              </a:defRPr>
            </a:lvl1pPr>
          </a:lstStyle>
          <a:p>
            <a:pPr>
              <a:defRPr/>
            </a:pPr>
            <a:r>
              <a:rPr lang="en-US"/>
              <a:t>INOV Leveraging FHIR to Support Clinical Data Exchange (9.26.19) </a:t>
            </a:r>
          </a:p>
        </p:txBody>
      </p:sp>
    </p:spTree>
    <p:extLst>
      <p:ext uri="{BB962C8B-B14F-4D97-AF65-F5344CB8AC3E}">
        <p14:creationId xmlns:p14="http://schemas.microsoft.com/office/powerpoint/2010/main" val="426563711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Same-Level Bullet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C06B5C6-E432-4CFD-8C57-C8B43CE362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10772"/>
            <a:ext cx="12192000" cy="542260"/>
          </a:xfrm>
          <a:prstGeom prst="rect">
            <a:avLst/>
          </a:prstGeom>
        </p:spPr>
      </p:pic>
      <p:cxnSp>
        <p:nvCxnSpPr>
          <p:cNvPr id="9" name="Straight Connector 8"/>
          <p:cNvCxnSpPr/>
          <p:nvPr userDrawn="1"/>
        </p:nvCxnSpPr>
        <p:spPr>
          <a:xfrm>
            <a:off x="454025" y="6421438"/>
            <a:ext cx="11737975" cy="0"/>
          </a:xfrm>
          <a:prstGeom prst="line">
            <a:avLst/>
          </a:prstGeom>
          <a:ln>
            <a:solidFill>
              <a:srgbClr val="B2C10E"/>
            </a:solidFill>
          </a:ln>
        </p:spPr>
        <p:style>
          <a:lnRef idx="1">
            <a:schemeClr val="accent1"/>
          </a:lnRef>
          <a:fillRef idx="0">
            <a:schemeClr val="accent1"/>
          </a:fillRef>
          <a:effectRef idx="0">
            <a:schemeClr val="accent1"/>
          </a:effectRef>
          <a:fontRef idx="minor">
            <a:schemeClr val="tx1"/>
          </a:fontRef>
        </p:style>
      </p:cxnSp>
      <p:sp>
        <p:nvSpPr>
          <p:cNvPr id="11" name="Text Box 3"/>
          <p:cNvSpPr txBox="1">
            <a:spLocks noChangeArrowheads="1"/>
          </p:cNvSpPr>
          <p:nvPr userDrawn="1"/>
        </p:nvSpPr>
        <p:spPr bwMode="auto">
          <a:xfrm>
            <a:off x="11353801" y="6429010"/>
            <a:ext cx="382588" cy="360727"/>
          </a:xfrm>
          <a:prstGeom prst="rect">
            <a:avLst/>
          </a:prstGeom>
          <a:noFill/>
          <a:ln w="12700">
            <a:noFill/>
            <a:miter lim="800000"/>
            <a:headEnd/>
            <a:tailEnd/>
          </a:ln>
          <a:effectLst/>
        </p:spPr>
        <p:txBody>
          <a:bodyPr vert="horz" wrap="none" lIns="64288" tIns="32144" rIns="64288" bIns="32144" numCol="1" rtlCol="0" anchor="ctr" anchorCtr="0" compatLnSpc="1">
            <a:prstTxWarp prst="textNoShape">
              <a:avLst/>
            </a:prstTxWarp>
          </a:bodyPr>
          <a:lstStyle>
            <a:defPPr>
              <a:defRPr lang="en-US"/>
            </a:defPPr>
            <a:lvl1pPr algn="ctr" rtl="0" eaLnBrk="1" fontAlgn="auto" hangingPunct="1">
              <a:spcBef>
                <a:spcPts val="0"/>
              </a:spcBef>
              <a:spcAft>
                <a:spcPts val="0"/>
              </a:spcAft>
              <a:defRPr sz="900" kern="1200">
                <a:solidFill>
                  <a:schemeClr val="tx1">
                    <a:lumMod val="75000"/>
                    <a:lumOff val="25000"/>
                  </a:schemeClr>
                </a:solidFill>
                <a:latin typeface="Arial" panose="020B0604020202020204" pitchFamily="34" charset="0"/>
                <a:ea typeface="+mn-ea"/>
                <a:cs typeface="Arial" panose="020B0604020202020204" pitchFamily="34" charset="0"/>
                <a:sym typeface="Calibri Bold"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F94D65D6-CD88-49C3-86DF-299315145E23}" type="slidenum">
              <a:rPr lang="en-US" sz="1200" smtClean="0">
                <a:solidFill>
                  <a:schemeClr val="bg1"/>
                </a:solidFill>
                <a:latin typeface="+mn-lt"/>
              </a:rPr>
              <a:pPr>
                <a:defRPr/>
              </a:pPr>
              <a:t>‹#›</a:t>
            </a:fld>
            <a:endParaRPr lang="en-US" sz="1200">
              <a:solidFill>
                <a:schemeClr val="bg1"/>
              </a:solidFill>
              <a:latin typeface="+mn-lt"/>
            </a:endParaRPr>
          </a:p>
        </p:txBody>
      </p:sp>
      <p:sp>
        <p:nvSpPr>
          <p:cNvPr id="15" name="Text Placeholder 6"/>
          <p:cNvSpPr>
            <a:spLocks noGrp="1"/>
          </p:cNvSpPr>
          <p:nvPr>
            <p:ph type="body" sz="quarter" idx="15"/>
          </p:nvPr>
        </p:nvSpPr>
        <p:spPr>
          <a:xfrm>
            <a:off x="407988" y="1081609"/>
            <a:ext cx="11328401" cy="5325442"/>
          </a:xfrm>
          <a:prstGeom prst="rect">
            <a:avLst/>
          </a:prstGeom>
        </p:spPr>
        <p:txBody>
          <a:bodyPr lIns="64288" tIns="32144" rIns="64288" bIns="32144"/>
          <a:lstStyle>
            <a:lvl1pPr marL="160721" indent="-160721" algn="just">
              <a:lnSpc>
                <a:spcPct val="100000"/>
              </a:lnSpc>
              <a:spcBef>
                <a:spcPts val="1200"/>
              </a:spcBef>
              <a:buClr>
                <a:schemeClr val="accent2"/>
              </a:buClr>
              <a:buSzPct val="100000"/>
              <a:buFontTx/>
              <a:buBlip>
                <a:blip r:embed="rId3"/>
              </a:buBlip>
              <a:defRPr sz="1600">
                <a:solidFill>
                  <a:schemeClr val="tx1">
                    <a:lumMod val="65000"/>
                    <a:lumOff val="35000"/>
                  </a:schemeClr>
                </a:solidFill>
                <a:latin typeface="DokChampa" panose="020B0604020202020204" pitchFamily="34" charset="-34"/>
                <a:cs typeface="DokChampa" panose="020B0604020202020204" pitchFamily="34" charset="-34"/>
              </a:defRPr>
            </a:lvl1pPr>
            <a:lvl2pPr>
              <a:lnSpc>
                <a:spcPct val="100000"/>
              </a:lnSpc>
              <a:spcBef>
                <a:spcPts val="844"/>
              </a:spcBef>
              <a:buClr>
                <a:schemeClr val="accent2"/>
              </a:buClr>
              <a:buSzPct val="100000"/>
              <a:buFont typeface="Calibri" pitchFamily="34" charset="0"/>
              <a:buChar char="•"/>
              <a:defRPr sz="1400"/>
            </a:lvl2pPr>
            <a:lvl3pPr>
              <a:lnSpc>
                <a:spcPct val="100000"/>
              </a:lnSpc>
              <a:spcBef>
                <a:spcPts val="844"/>
              </a:spcBef>
              <a:buClr>
                <a:schemeClr val="accent2"/>
              </a:buClr>
              <a:buSzPct val="100000"/>
              <a:buFont typeface="Calibri" pitchFamily="34" charset="0"/>
              <a:buNone/>
              <a:defRPr sz="1300"/>
            </a:lvl3pPr>
            <a:lvl4pPr>
              <a:lnSpc>
                <a:spcPct val="100000"/>
              </a:lnSpc>
              <a:spcBef>
                <a:spcPts val="844"/>
              </a:spcBef>
              <a:buClr>
                <a:schemeClr val="accent2"/>
              </a:buClr>
              <a:buSzPct val="100000"/>
              <a:buFont typeface="Calibri" pitchFamily="34" charset="0"/>
              <a:buChar char="•"/>
              <a:defRPr sz="1100"/>
            </a:lvl4pPr>
            <a:lvl5pPr>
              <a:lnSpc>
                <a:spcPct val="100000"/>
              </a:lnSpc>
              <a:spcBef>
                <a:spcPts val="844"/>
              </a:spcBef>
              <a:buClr>
                <a:schemeClr val="accent2"/>
              </a:buClr>
              <a:buSzPct val="100000"/>
              <a:buFont typeface="Calibri" pitchFamily="34" charset="0"/>
              <a:buChar char="–"/>
              <a:defRPr sz="1100"/>
            </a:lvl5pPr>
            <a:lvl6pPr>
              <a:buNone/>
              <a:defRPr/>
            </a:lvl6pPr>
          </a:lstStyle>
          <a:p>
            <a:pPr lvl="0"/>
            <a:r>
              <a:rPr lang="en-US"/>
              <a:t>Click to edit Master text styles</a:t>
            </a:r>
          </a:p>
        </p:txBody>
      </p:sp>
      <p:sp>
        <p:nvSpPr>
          <p:cNvPr id="10" name="Title 9"/>
          <p:cNvSpPr>
            <a:spLocks noGrp="1"/>
          </p:cNvSpPr>
          <p:nvPr>
            <p:ph type="title"/>
          </p:nvPr>
        </p:nvSpPr>
        <p:spPr>
          <a:xfrm>
            <a:off x="410766" y="0"/>
            <a:ext cx="11325623" cy="1061889"/>
          </a:xfrm>
        </p:spPr>
        <p:txBody>
          <a:bodyPr/>
          <a:lstStyle>
            <a:lvl1pPr>
              <a:defRPr>
                <a:solidFill>
                  <a:srgbClr val="003D79"/>
                </a:solidFill>
              </a:defRPr>
            </a:lvl1pPr>
          </a:lstStyle>
          <a:p>
            <a:r>
              <a:rPr lang="en-US"/>
              <a:t>Click to edit Master title style</a:t>
            </a:r>
          </a:p>
        </p:txBody>
      </p:sp>
      <p:sp>
        <p:nvSpPr>
          <p:cNvPr id="7" name="Footer Placeholder 4"/>
          <p:cNvSpPr>
            <a:spLocks noGrp="1"/>
          </p:cNvSpPr>
          <p:nvPr>
            <p:ph type="ftr" sz="quarter" idx="3"/>
          </p:nvPr>
        </p:nvSpPr>
        <p:spPr>
          <a:xfrm>
            <a:off x="407988" y="6424613"/>
            <a:ext cx="4847184" cy="365125"/>
          </a:xfrm>
          <a:prstGeom prst="rect">
            <a:avLst/>
          </a:prstGeom>
        </p:spPr>
        <p:txBody>
          <a:bodyPr anchor="ctr"/>
          <a:lstStyle>
            <a:lvl1pPr algn="l">
              <a:defRPr sz="1200" dirty="0" smtClean="0">
                <a:solidFill>
                  <a:srgbClr val="D9D9D9"/>
                </a:solidFill>
              </a:defRPr>
            </a:lvl1pPr>
          </a:lstStyle>
          <a:p>
            <a:pPr>
              <a:defRPr/>
            </a:pPr>
            <a:r>
              <a:rPr lang="en-US"/>
              <a:t>INOV Leveraging FHIR to Support Clinical Data Exchange (9.26.19) </a:t>
            </a:r>
          </a:p>
        </p:txBody>
      </p:sp>
    </p:spTree>
    <p:extLst>
      <p:ext uri="{BB962C8B-B14F-4D97-AF65-F5344CB8AC3E}">
        <p14:creationId xmlns:p14="http://schemas.microsoft.com/office/powerpoint/2010/main" val="162946163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mp; Text Box Lef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F2E758A-7ACE-497B-AF9B-81A2228B74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10772"/>
            <a:ext cx="12192000" cy="542260"/>
          </a:xfrm>
          <a:prstGeom prst="rect">
            <a:avLst/>
          </a:prstGeom>
        </p:spPr>
      </p:pic>
      <p:cxnSp>
        <p:nvCxnSpPr>
          <p:cNvPr id="11" name="Straight Connector 10"/>
          <p:cNvCxnSpPr/>
          <p:nvPr userDrawn="1"/>
        </p:nvCxnSpPr>
        <p:spPr>
          <a:xfrm>
            <a:off x="454025" y="6421438"/>
            <a:ext cx="11737975" cy="0"/>
          </a:xfrm>
          <a:prstGeom prst="line">
            <a:avLst/>
          </a:prstGeom>
          <a:ln>
            <a:solidFill>
              <a:srgbClr val="B2C10E"/>
            </a:solidFill>
          </a:ln>
        </p:spPr>
        <p:style>
          <a:lnRef idx="1">
            <a:schemeClr val="accent1"/>
          </a:lnRef>
          <a:fillRef idx="0">
            <a:schemeClr val="accent1"/>
          </a:fillRef>
          <a:effectRef idx="0">
            <a:schemeClr val="accent1"/>
          </a:effectRef>
          <a:fontRef idx="minor">
            <a:schemeClr val="tx1"/>
          </a:fontRef>
        </p:style>
      </p:cxnSp>
      <p:sp>
        <p:nvSpPr>
          <p:cNvPr id="12" name="Text Box 3"/>
          <p:cNvSpPr txBox="1">
            <a:spLocks noChangeArrowheads="1"/>
          </p:cNvSpPr>
          <p:nvPr userDrawn="1"/>
        </p:nvSpPr>
        <p:spPr bwMode="auto">
          <a:xfrm>
            <a:off x="11353801" y="6429010"/>
            <a:ext cx="382588" cy="360727"/>
          </a:xfrm>
          <a:prstGeom prst="rect">
            <a:avLst/>
          </a:prstGeom>
          <a:noFill/>
          <a:ln w="12700">
            <a:noFill/>
            <a:miter lim="800000"/>
            <a:headEnd/>
            <a:tailEnd/>
          </a:ln>
          <a:effectLst/>
        </p:spPr>
        <p:txBody>
          <a:bodyPr vert="horz" wrap="none" lIns="64288" tIns="32144" rIns="64288" bIns="32144" numCol="1" rtlCol="0" anchor="ctr" anchorCtr="0" compatLnSpc="1">
            <a:prstTxWarp prst="textNoShape">
              <a:avLst/>
            </a:prstTxWarp>
          </a:bodyPr>
          <a:lstStyle>
            <a:defPPr>
              <a:defRPr lang="en-US"/>
            </a:defPPr>
            <a:lvl1pPr algn="ctr" rtl="0" eaLnBrk="1" fontAlgn="auto" hangingPunct="1">
              <a:spcBef>
                <a:spcPts val="0"/>
              </a:spcBef>
              <a:spcAft>
                <a:spcPts val="0"/>
              </a:spcAft>
              <a:defRPr sz="900" kern="1200">
                <a:solidFill>
                  <a:schemeClr val="tx1">
                    <a:lumMod val="75000"/>
                    <a:lumOff val="25000"/>
                  </a:schemeClr>
                </a:solidFill>
                <a:latin typeface="Arial" panose="020B0604020202020204" pitchFamily="34" charset="0"/>
                <a:ea typeface="+mn-ea"/>
                <a:cs typeface="Arial" panose="020B0604020202020204" pitchFamily="34" charset="0"/>
                <a:sym typeface="Calibri Bold"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F94D65D6-CD88-49C3-86DF-299315145E23}" type="slidenum">
              <a:rPr lang="en-US" sz="1200" smtClean="0">
                <a:solidFill>
                  <a:schemeClr val="bg1"/>
                </a:solidFill>
                <a:latin typeface="+mn-lt"/>
              </a:rPr>
              <a:pPr>
                <a:defRPr/>
              </a:pPr>
              <a:t>‹#›</a:t>
            </a:fld>
            <a:endParaRPr lang="en-US" sz="1200">
              <a:solidFill>
                <a:schemeClr val="bg1"/>
              </a:solidFill>
              <a:latin typeface="+mn-lt"/>
            </a:endParaRPr>
          </a:p>
        </p:txBody>
      </p:sp>
      <p:sp>
        <p:nvSpPr>
          <p:cNvPr id="2" name="Title 1"/>
          <p:cNvSpPr>
            <a:spLocks noGrp="1"/>
          </p:cNvSpPr>
          <p:nvPr>
            <p:ph type="title"/>
          </p:nvPr>
        </p:nvSpPr>
        <p:spPr>
          <a:xfrm>
            <a:off x="410766" y="0"/>
            <a:ext cx="11325623" cy="1061889"/>
          </a:xfrm>
        </p:spPr>
        <p:txBody>
          <a:bodyPr/>
          <a:lstStyle>
            <a:lvl1pPr>
              <a:defRPr>
                <a:solidFill>
                  <a:srgbClr val="003D79"/>
                </a:solidFill>
              </a:defRPr>
            </a:lvl1pPr>
          </a:lstStyle>
          <a:p>
            <a:r>
              <a:rPr lang="en-US"/>
              <a:t>Click to edit Master title style</a:t>
            </a:r>
          </a:p>
        </p:txBody>
      </p:sp>
      <p:sp>
        <p:nvSpPr>
          <p:cNvPr id="7" name="Text Placeholder 9"/>
          <p:cNvSpPr>
            <a:spLocks noGrp="1"/>
          </p:cNvSpPr>
          <p:nvPr>
            <p:ph type="body" sz="quarter" idx="17"/>
          </p:nvPr>
        </p:nvSpPr>
        <p:spPr>
          <a:xfrm>
            <a:off x="407989" y="1081611"/>
            <a:ext cx="11328400" cy="686469"/>
          </a:xfrm>
          <a:prstGeom prst="rect">
            <a:avLst/>
          </a:prstGeom>
        </p:spPr>
        <p:txBody>
          <a:bodyPr vert="horz" lIns="64288" tIns="32144" rIns="64288" bIns="32144"/>
          <a:lstStyle>
            <a:lvl1pPr marL="0" indent="0" algn="just">
              <a:lnSpc>
                <a:spcPct val="100000"/>
              </a:lnSpc>
              <a:spcBef>
                <a:spcPts val="844"/>
              </a:spcBef>
              <a:spcAft>
                <a:spcPts val="0"/>
              </a:spcAft>
              <a:buSzPct val="58000"/>
              <a:buFontTx/>
              <a:buNone/>
              <a:defRPr sz="1600">
                <a:solidFill>
                  <a:schemeClr val="tx1">
                    <a:lumMod val="65000"/>
                    <a:lumOff val="35000"/>
                  </a:schemeClr>
                </a:solidFill>
                <a:latin typeface="DokChampa" panose="020B0604020202020204" pitchFamily="34" charset="-34"/>
                <a:cs typeface="DokChampa" panose="020B0604020202020204" pitchFamily="34" charset="-34"/>
              </a:defRPr>
            </a:lvl1pPr>
            <a:lvl2pPr marL="319209" indent="-158488">
              <a:buClr>
                <a:schemeClr val="accent2"/>
              </a:buClr>
              <a:buSzPct val="100000"/>
              <a:buFont typeface="Arial" pitchFamily="34" charset="0"/>
              <a:buChar char="•"/>
              <a:defRPr sz="1400" baseline="0"/>
            </a:lvl2pPr>
            <a:lvl3pPr marL="479930" indent="-158488">
              <a:buClr>
                <a:schemeClr val="accent2"/>
              </a:buClr>
              <a:buSzPct val="100000"/>
              <a:buFont typeface="Calibri" pitchFamily="34" charset="0"/>
              <a:buChar char="–"/>
              <a:defRPr sz="1300"/>
            </a:lvl3pPr>
            <a:lvl4pPr marL="962091" indent="-158488">
              <a:buClr>
                <a:schemeClr val="accent2"/>
              </a:buClr>
              <a:buSzPct val="100000"/>
              <a:buFont typeface="Arial" pitchFamily="34" charset="0"/>
              <a:buChar char="•"/>
              <a:defRPr sz="1100"/>
            </a:lvl4pPr>
            <a:lvl5pPr marL="1125044" indent="-160721">
              <a:lnSpc>
                <a:spcPct val="100000"/>
              </a:lnSpc>
              <a:spcBef>
                <a:spcPts val="844"/>
              </a:spcBef>
              <a:spcAft>
                <a:spcPts val="0"/>
              </a:spcAft>
              <a:buClr>
                <a:schemeClr val="accent2"/>
              </a:buClr>
              <a:buSzPct val="100000"/>
              <a:buFont typeface="Calibri" pitchFamily="34" charset="0"/>
              <a:buChar char="–"/>
              <a:defRPr sz="1100"/>
            </a:lvl5pPr>
            <a:lvl6pPr marL="1285763" indent="-160721">
              <a:lnSpc>
                <a:spcPct val="100000"/>
              </a:lnSpc>
              <a:spcBef>
                <a:spcPts val="844"/>
              </a:spcBef>
              <a:spcAft>
                <a:spcPts val="0"/>
              </a:spcAft>
              <a:buClr>
                <a:schemeClr val="accent2"/>
              </a:buClr>
              <a:buSzPct val="100000"/>
              <a:buFont typeface="Arial" pitchFamily="34" charset="0"/>
              <a:buChar char="•"/>
              <a:defRPr sz="1300"/>
            </a:lvl6pPr>
            <a:lvl7pPr marL="1446484" indent="-160721">
              <a:lnSpc>
                <a:spcPct val="100000"/>
              </a:lnSpc>
              <a:spcBef>
                <a:spcPts val="844"/>
              </a:spcBef>
              <a:spcAft>
                <a:spcPts val="0"/>
              </a:spcAft>
              <a:buClr>
                <a:schemeClr val="accent2"/>
              </a:buClr>
              <a:buSzPct val="100000"/>
              <a:buFont typeface="Calibri" pitchFamily="34" charset="0"/>
              <a:buChar char="–"/>
              <a:defRPr sz="1100"/>
            </a:lvl7pPr>
            <a:lvl8pPr marL="1607205" indent="-160721">
              <a:lnSpc>
                <a:spcPct val="100000"/>
              </a:lnSpc>
              <a:spcBef>
                <a:spcPts val="844"/>
              </a:spcBef>
              <a:spcAft>
                <a:spcPts val="0"/>
              </a:spcAft>
              <a:buClr>
                <a:schemeClr val="accent2"/>
              </a:buClr>
              <a:buSzPct val="100000"/>
              <a:buFont typeface="Arial" pitchFamily="34" charset="0"/>
              <a:buChar char="•"/>
              <a:defRPr sz="1100"/>
            </a:lvl8pPr>
            <a:lvl9pPr marL="2413038" indent="-162953">
              <a:buClr>
                <a:schemeClr val="accent2"/>
              </a:buClr>
              <a:buSzPct val="100000"/>
              <a:buFont typeface="Calibri" pitchFamily="34" charset="0"/>
              <a:buChar char="–"/>
              <a:defRPr sz="1100"/>
            </a:lvl9pPr>
          </a:lstStyle>
          <a:p>
            <a:pPr lvl="0"/>
            <a:r>
              <a:rPr lang="en-US"/>
              <a:t>Click to edit Master text styles</a:t>
            </a:r>
          </a:p>
        </p:txBody>
      </p:sp>
      <p:sp>
        <p:nvSpPr>
          <p:cNvPr id="9" name="Footer Placeholder 4"/>
          <p:cNvSpPr>
            <a:spLocks noGrp="1"/>
          </p:cNvSpPr>
          <p:nvPr>
            <p:ph type="ftr" sz="quarter" idx="3"/>
          </p:nvPr>
        </p:nvSpPr>
        <p:spPr>
          <a:xfrm>
            <a:off x="407988" y="6424613"/>
            <a:ext cx="5088922" cy="365125"/>
          </a:xfrm>
          <a:prstGeom prst="rect">
            <a:avLst/>
          </a:prstGeom>
        </p:spPr>
        <p:txBody>
          <a:bodyPr anchor="ctr"/>
          <a:lstStyle>
            <a:lvl1pPr algn="l">
              <a:defRPr sz="1200" dirty="0" smtClean="0">
                <a:solidFill>
                  <a:srgbClr val="D9D9D9"/>
                </a:solidFill>
              </a:defRPr>
            </a:lvl1pPr>
          </a:lstStyle>
          <a:p>
            <a:pPr>
              <a:defRPr/>
            </a:pPr>
            <a:r>
              <a:rPr lang="en-US"/>
              <a:t>INOV Leveraging FHIR to Support Clinical Data Exchange (9.26.19) </a:t>
            </a:r>
          </a:p>
        </p:txBody>
      </p:sp>
      <p:sp>
        <p:nvSpPr>
          <p:cNvPr id="14" name="Text Placeholder 6">
            <a:extLst>
              <a:ext uri="{FF2B5EF4-FFF2-40B4-BE49-F238E27FC236}">
                <a16:creationId xmlns:a16="http://schemas.microsoft.com/office/drawing/2014/main" id="{43956C67-8161-4529-9B12-891E3E94D5FE}"/>
              </a:ext>
            </a:extLst>
          </p:cNvPr>
          <p:cNvSpPr>
            <a:spLocks noGrp="1"/>
          </p:cNvSpPr>
          <p:nvPr>
            <p:ph type="body" sz="quarter" idx="15" hasCustomPrompt="1"/>
          </p:nvPr>
        </p:nvSpPr>
        <p:spPr>
          <a:xfrm>
            <a:off x="407988" y="1787802"/>
            <a:ext cx="3875087" cy="4376231"/>
          </a:xfrm>
          <a:prstGeom prst="rect">
            <a:avLst/>
          </a:prstGeom>
        </p:spPr>
        <p:txBody>
          <a:bodyPr lIns="64288" tIns="32144" rIns="64288" bIns="32144"/>
          <a:lstStyle>
            <a:lvl1pPr marL="285750" indent="-285750" algn="l">
              <a:lnSpc>
                <a:spcPct val="100000"/>
              </a:lnSpc>
              <a:spcBef>
                <a:spcPts val="844"/>
              </a:spcBef>
              <a:buClr>
                <a:schemeClr val="accent2"/>
              </a:buClr>
              <a:buSzPct val="100000"/>
              <a:buFontTx/>
              <a:buBlip>
                <a:blip r:embed="rId3"/>
              </a:buBlip>
              <a:defRPr sz="1600">
                <a:solidFill>
                  <a:schemeClr val="tx1">
                    <a:lumMod val="65000"/>
                    <a:lumOff val="35000"/>
                  </a:schemeClr>
                </a:solidFill>
                <a:latin typeface="DokChampa" panose="020B0604020202020204" pitchFamily="34" charset="-34"/>
                <a:cs typeface="DokChampa" panose="020B0604020202020204" pitchFamily="34" charset="-34"/>
              </a:defRPr>
            </a:lvl1pPr>
            <a:lvl2pPr marL="321440" indent="-160721" algn="l">
              <a:lnSpc>
                <a:spcPct val="100000"/>
              </a:lnSpc>
              <a:spcBef>
                <a:spcPts val="844"/>
              </a:spcBef>
              <a:buClr>
                <a:srgbClr val="723690"/>
              </a:buClr>
              <a:buSzPct val="100000"/>
              <a:buFont typeface="DokChampa" panose="020B0604020202020204" pitchFamily="34" charset="-34"/>
              <a:buChar char="–"/>
              <a:defRPr sz="1600">
                <a:solidFill>
                  <a:schemeClr val="tx1">
                    <a:lumMod val="65000"/>
                    <a:lumOff val="35000"/>
                  </a:schemeClr>
                </a:solidFill>
                <a:latin typeface="DokChampa" panose="020B0604020202020204" pitchFamily="34" charset="-34"/>
                <a:cs typeface="DokChampa" panose="020B0604020202020204" pitchFamily="34" charset="-34"/>
              </a:defRPr>
            </a:lvl2pPr>
            <a:lvl3pPr marL="482161" indent="-160721" algn="l">
              <a:lnSpc>
                <a:spcPct val="100000"/>
              </a:lnSpc>
              <a:spcBef>
                <a:spcPts val="844"/>
              </a:spcBef>
              <a:buClr>
                <a:srgbClr val="723690"/>
              </a:buClr>
              <a:buSzPct val="100000"/>
              <a:buFontTx/>
              <a:buBlip>
                <a:blip r:embed="rId3"/>
              </a:buBlip>
              <a:defRPr sz="1500">
                <a:solidFill>
                  <a:schemeClr val="tx1">
                    <a:lumMod val="65000"/>
                    <a:lumOff val="35000"/>
                  </a:schemeClr>
                </a:solidFill>
                <a:latin typeface="DokChampa" panose="020B0604020202020204" pitchFamily="34" charset="-34"/>
                <a:cs typeface="DokChampa" panose="020B0604020202020204" pitchFamily="34" charset="-34"/>
              </a:defRPr>
            </a:lvl3pPr>
            <a:lvl4pPr marL="642882" indent="-160721" algn="l">
              <a:lnSpc>
                <a:spcPct val="100000"/>
              </a:lnSpc>
              <a:spcBef>
                <a:spcPts val="844"/>
              </a:spcBef>
              <a:buClr>
                <a:srgbClr val="723690"/>
              </a:buClr>
              <a:buSzPct val="100000"/>
              <a:buFont typeface="DokChampa" panose="020B0604020202020204" pitchFamily="34" charset="-34"/>
              <a:buChar char="–"/>
              <a:defRPr sz="1400">
                <a:solidFill>
                  <a:schemeClr val="tx1">
                    <a:lumMod val="65000"/>
                    <a:lumOff val="35000"/>
                  </a:schemeClr>
                </a:solidFill>
                <a:latin typeface="DokChampa" panose="020B0604020202020204" pitchFamily="34" charset="-34"/>
                <a:cs typeface="DokChampa" panose="020B0604020202020204" pitchFamily="34" charset="-34"/>
              </a:defRPr>
            </a:lvl4pPr>
            <a:lvl5pPr marL="901820" indent="-172998" algn="l">
              <a:lnSpc>
                <a:spcPct val="100000"/>
              </a:lnSpc>
              <a:spcBef>
                <a:spcPts val="844"/>
              </a:spcBef>
              <a:buClr>
                <a:srgbClr val="723690"/>
              </a:buClr>
              <a:buSzPct val="100000"/>
              <a:buFontTx/>
              <a:buBlip>
                <a:blip r:embed="rId3"/>
              </a:buBlip>
              <a:defRPr sz="1400">
                <a:solidFill>
                  <a:schemeClr val="tx1">
                    <a:lumMod val="65000"/>
                    <a:lumOff val="35000"/>
                  </a:schemeClr>
                </a:solidFill>
                <a:latin typeface="DokChampa" panose="020B0604020202020204" pitchFamily="34" charset="-34"/>
                <a:cs typeface="DokChampa" panose="020B0604020202020204" pitchFamily="34" charset="-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964151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1939D5-A803-434B-ACA9-1982AC2C5F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10772"/>
            <a:ext cx="12192000" cy="542260"/>
          </a:xfrm>
          <a:prstGeom prst="rect">
            <a:avLst/>
          </a:prstGeom>
        </p:spPr>
      </p:pic>
      <p:cxnSp>
        <p:nvCxnSpPr>
          <p:cNvPr id="8" name="Straight Connector 7"/>
          <p:cNvCxnSpPr/>
          <p:nvPr userDrawn="1"/>
        </p:nvCxnSpPr>
        <p:spPr>
          <a:xfrm>
            <a:off x="454025" y="6421438"/>
            <a:ext cx="11737975" cy="0"/>
          </a:xfrm>
          <a:prstGeom prst="line">
            <a:avLst/>
          </a:prstGeom>
          <a:ln>
            <a:solidFill>
              <a:srgbClr val="B2C10E"/>
            </a:solidFill>
          </a:ln>
        </p:spPr>
        <p:style>
          <a:lnRef idx="1">
            <a:schemeClr val="accent1"/>
          </a:lnRef>
          <a:fillRef idx="0">
            <a:schemeClr val="accent1"/>
          </a:fillRef>
          <a:effectRef idx="0">
            <a:schemeClr val="accent1"/>
          </a:effectRef>
          <a:fontRef idx="minor">
            <a:schemeClr val="tx1"/>
          </a:fontRef>
        </p:style>
      </p:cxnSp>
      <p:sp>
        <p:nvSpPr>
          <p:cNvPr id="9" name="Text Box 3"/>
          <p:cNvSpPr txBox="1">
            <a:spLocks noChangeArrowheads="1"/>
          </p:cNvSpPr>
          <p:nvPr userDrawn="1"/>
        </p:nvSpPr>
        <p:spPr bwMode="auto">
          <a:xfrm>
            <a:off x="11353801" y="6429010"/>
            <a:ext cx="382588" cy="360727"/>
          </a:xfrm>
          <a:prstGeom prst="rect">
            <a:avLst/>
          </a:prstGeom>
          <a:noFill/>
          <a:ln w="12700">
            <a:noFill/>
            <a:miter lim="800000"/>
            <a:headEnd/>
            <a:tailEnd/>
          </a:ln>
          <a:effectLst/>
        </p:spPr>
        <p:txBody>
          <a:bodyPr vert="horz" wrap="none" lIns="64288" tIns="32144" rIns="64288" bIns="32144" numCol="1" rtlCol="0" anchor="ctr" anchorCtr="0" compatLnSpc="1">
            <a:prstTxWarp prst="textNoShape">
              <a:avLst/>
            </a:prstTxWarp>
          </a:bodyPr>
          <a:lstStyle>
            <a:defPPr>
              <a:defRPr lang="en-US"/>
            </a:defPPr>
            <a:lvl1pPr algn="ctr" rtl="0" eaLnBrk="1" fontAlgn="auto" hangingPunct="1">
              <a:spcBef>
                <a:spcPts val="0"/>
              </a:spcBef>
              <a:spcAft>
                <a:spcPts val="0"/>
              </a:spcAft>
              <a:defRPr sz="900" kern="1200">
                <a:solidFill>
                  <a:schemeClr val="tx1">
                    <a:lumMod val="75000"/>
                    <a:lumOff val="25000"/>
                  </a:schemeClr>
                </a:solidFill>
                <a:latin typeface="Arial" panose="020B0604020202020204" pitchFamily="34" charset="0"/>
                <a:ea typeface="+mn-ea"/>
                <a:cs typeface="Arial" panose="020B0604020202020204" pitchFamily="34" charset="0"/>
                <a:sym typeface="Calibri Bold"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F94D65D6-CD88-49C3-86DF-299315145E23}" type="slidenum">
              <a:rPr lang="en-US" sz="1200" smtClean="0">
                <a:solidFill>
                  <a:schemeClr val="bg1"/>
                </a:solidFill>
                <a:latin typeface="+mn-lt"/>
              </a:rPr>
              <a:pPr>
                <a:defRPr/>
              </a:pPr>
              <a:t>‹#›</a:t>
            </a:fld>
            <a:endParaRPr lang="en-US" sz="1200">
              <a:solidFill>
                <a:schemeClr val="bg1"/>
              </a:solidFill>
              <a:latin typeface="+mn-lt"/>
            </a:endParaRPr>
          </a:p>
        </p:txBody>
      </p:sp>
      <p:sp>
        <p:nvSpPr>
          <p:cNvPr id="10" name="Title 9"/>
          <p:cNvSpPr>
            <a:spLocks noGrp="1"/>
          </p:cNvSpPr>
          <p:nvPr>
            <p:ph type="title"/>
          </p:nvPr>
        </p:nvSpPr>
        <p:spPr>
          <a:xfrm>
            <a:off x="410766" y="0"/>
            <a:ext cx="11325623" cy="1061889"/>
          </a:xfrm>
        </p:spPr>
        <p:txBody>
          <a:bodyPr/>
          <a:lstStyle>
            <a:lvl1pPr>
              <a:defRPr>
                <a:solidFill>
                  <a:srgbClr val="003D79"/>
                </a:solidFill>
              </a:defRPr>
            </a:lvl1pPr>
          </a:lstStyle>
          <a:p>
            <a:r>
              <a:rPr lang="en-US"/>
              <a:t>Click to edit Master title style</a:t>
            </a:r>
          </a:p>
        </p:txBody>
      </p:sp>
      <p:sp>
        <p:nvSpPr>
          <p:cNvPr id="6" name="Footer Placeholder 4"/>
          <p:cNvSpPr>
            <a:spLocks noGrp="1"/>
          </p:cNvSpPr>
          <p:nvPr>
            <p:ph type="ftr" sz="quarter" idx="3"/>
          </p:nvPr>
        </p:nvSpPr>
        <p:spPr>
          <a:xfrm>
            <a:off x="407987" y="6424613"/>
            <a:ext cx="5162495" cy="365125"/>
          </a:xfrm>
          <a:prstGeom prst="rect">
            <a:avLst/>
          </a:prstGeom>
        </p:spPr>
        <p:txBody>
          <a:bodyPr anchor="ctr"/>
          <a:lstStyle>
            <a:lvl1pPr algn="l">
              <a:defRPr sz="1200" dirty="0" smtClean="0">
                <a:solidFill>
                  <a:srgbClr val="D9D9D9"/>
                </a:solidFill>
              </a:defRPr>
            </a:lvl1pPr>
          </a:lstStyle>
          <a:p>
            <a:pPr>
              <a:defRPr/>
            </a:pPr>
            <a:r>
              <a:rPr lang="en-US"/>
              <a:t>INOV Leveraging FHIR to Support Clinical Data Exchange (9.26.19) </a:t>
            </a:r>
          </a:p>
        </p:txBody>
      </p:sp>
    </p:spTree>
    <p:extLst>
      <p:ext uri="{BB962C8B-B14F-4D97-AF65-F5344CB8AC3E}">
        <p14:creationId xmlns:p14="http://schemas.microsoft.com/office/powerpoint/2010/main" val="1491703671"/>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EC75524-7936-45D3-A157-59EF30785B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3032"/>
          </a:xfrm>
          <a:prstGeom prst="rect">
            <a:avLst/>
          </a:prstGeom>
        </p:spPr>
      </p:pic>
      <p:cxnSp>
        <p:nvCxnSpPr>
          <p:cNvPr id="7" name="Straight Connector 6"/>
          <p:cNvCxnSpPr/>
          <p:nvPr userDrawn="1"/>
        </p:nvCxnSpPr>
        <p:spPr>
          <a:xfrm>
            <a:off x="454025" y="6421438"/>
            <a:ext cx="11737975" cy="0"/>
          </a:xfrm>
          <a:prstGeom prst="line">
            <a:avLst/>
          </a:prstGeom>
          <a:ln>
            <a:solidFill>
              <a:srgbClr val="B2C10E"/>
            </a:solidFill>
          </a:ln>
        </p:spPr>
        <p:style>
          <a:lnRef idx="1">
            <a:schemeClr val="accent1"/>
          </a:lnRef>
          <a:fillRef idx="0">
            <a:schemeClr val="accent1"/>
          </a:fillRef>
          <a:effectRef idx="0">
            <a:schemeClr val="accent1"/>
          </a:effectRef>
          <a:fontRef idx="minor">
            <a:schemeClr val="tx1"/>
          </a:fontRef>
        </p:style>
      </p:cxnSp>
      <p:sp>
        <p:nvSpPr>
          <p:cNvPr id="9" name="Text Box 3"/>
          <p:cNvSpPr txBox="1">
            <a:spLocks noChangeArrowheads="1"/>
          </p:cNvSpPr>
          <p:nvPr userDrawn="1"/>
        </p:nvSpPr>
        <p:spPr bwMode="auto">
          <a:xfrm>
            <a:off x="11353801" y="6429010"/>
            <a:ext cx="382588" cy="360727"/>
          </a:xfrm>
          <a:prstGeom prst="rect">
            <a:avLst/>
          </a:prstGeom>
          <a:noFill/>
          <a:ln w="12700">
            <a:noFill/>
            <a:miter lim="800000"/>
            <a:headEnd/>
            <a:tailEnd/>
          </a:ln>
          <a:effectLst/>
        </p:spPr>
        <p:txBody>
          <a:bodyPr vert="horz" wrap="none" lIns="64288" tIns="32144" rIns="64288" bIns="32144" numCol="1" rtlCol="0" anchor="ctr" anchorCtr="0" compatLnSpc="1">
            <a:prstTxWarp prst="textNoShape">
              <a:avLst/>
            </a:prstTxWarp>
          </a:bodyPr>
          <a:lstStyle>
            <a:defPPr>
              <a:defRPr lang="en-US"/>
            </a:defPPr>
            <a:lvl1pPr algn="ctr" rtl="0" eaLnBrk="1" fontAlgn="auto" hangingPunct="1">
              <a:spcBef>
                <a:spcPts val="0"/>
              </a:spcBef>
              <a:spcAft>
                <a:spcPts val="0"/>
              </a:spcAft>
              <a:defRPr sz="900" kern="1200">
                <a:solidFill>
                  <a:schemeClr val="tx1">
                    <a:lumMod val="75000"/>
                    <a:lumOff val="25000"/>
                  </a:schemeClr>
                </a:solidFill>
                <a:latin typeface="Arial" panose="020B0604020202020204" pitchFamily="34" charset="0"/>
                <a:ea typeface="+mn-ea"/>
                <a:cs typeface="Arial" panose="020B0604020202020204" pitchFamily="34" charset="0"/>
                <a:sym typeface="Calibri Bold"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F94D65D6-CD88-49C3-86DF-299315145E23}" type="slidenum">
              <a:rPr lang="en-US" sz="1200" smtClean="0">
                <a:solidFill>
                  <a:schemeClr val="bg1"/>
                </a:solidFill>
                <a:latin typeface="+mn-lt"/>
              </a:rPr>
              <a:pPr>
                <a:defRPr/>
              </a:pPr>
              <a:t>‹#›</a:t>
            </a:fld>
            <a:endParaRPr lang="en-US" sz="1200">
              <a:solidFill>
                <a:schemeClr val="bg1"/>
              </a:solidFill>
              <a:latin typeface="+mn-lt"/>
            </a:endParaRPr>
          </a:p>
        </p:txBody>
      </p:sp>
      <p:sp>
        <p:nvSpPr>
          <p:cNvPr id="10" name="Footer Placeholder 4"/>
          <p:cNvSpPr>
            <a:spLocks noGrp="1"/>
          </p:cNvSpPr>
          <p:nvPr>
            <p:ph type="ftr" sz="quarter" idx="3"/>
          </p:nvPr>
        </p:nvSpPr>
        <p:spPr>
          <a:xfrm>
            <a:off x="407987" y="6424613"/>
            <a:ext cx="5046881" cy="365125"/>
          </a:xfrm>
          <a:prstGeom prst="rect">
            <a:avLst/>
          </a:prstGeom>
        </p:spPr>
        <p:txBody>
          <a:bodyPr anchor="ctr"/>
          <a:lstStyle>
            <a:lvl1pPr algn="l">
              <a:defRPr sz="1200" dirty="0" smtClean="0">
                <a:solidFill>
                  <a:srgbClr val="D9D9D9"/>
                </a:solidFill>
              </a:defRPr>
            </a:lvl1pPr>
          </a:lstStyle>
          <a:p>
            <a:pPr>
              <a:defRPr/>
            </a:pPr>
            <a:r>
              <a:rPr lang="en-US"/>
              <a:t>INOV Leveraging FHIR to Support Clinical Data Exchange (9.26.19) </a:t>
            </a:r>
          </a:p>
        </p:txBody>
      </p:sp>
      <p:sp>
        <p:nvSpPr>
          <p:cNvPr id="11" name="Text Placeholder 13"/>
          <p:cNvSpPr>
            <a:spLocks noGrp="1"/>
          </p:cNvSpPr>
          <p:nvPr>
            <p:ph type="body" sz="quarter" idx="11"/>
          </p:nvPr>
        </p:nvSpPr>
        <p:spPr>
          <a:xfrm>
            <a:off x="744537" y="1937591"/>
            <a:ext cx="9829799" cy="2518559"/>
          </a:xfrm>
          <a:prstGeom prst="rect">
            <a:avLst/>
          </a:prstGeom>
        </p:spPr>
        <p:txBody>
          <a:bodyPr wrap="square" tIns="91440" bIns="91440" anchor="ctr"/>
          <a:lstStyle>
            <a:lvl1pPr marL="0" indent="0">
              <a:lnSpc>
                <a:spcPct val="100000"/>
              </a:lnSpc>
              <a:spcBef>
                <a:spcPts val="0"/>
              </a:spcBef>
              <a:buNone/>
              <a:defRPr sz="4800" b="0" baseline="0">
                <a:solidFill>
                  <a:schemeClr val="bg1"/>
                </a:solidFill>
                <a:latin typeface="DokChampa" panose="020B0604020202020204" pitchFamily="34" charset="-34"/>
                <a:cs typeface="DokChampa" panose="020B0604020202020204" pitchFamily="34" charset="-34"/>
              </a:defRPr>
            </a:lvl1pPr>
          </a:lstStyle>
          <a:p>
            <a:pPr lvl="0"/>
            <a:r>
              <a:rPr lang="en-US"/>
              <a:t>Click to edit Master text styles</a:t>
            </a:r>
          </a:p>
        </p:txBody>
      </p:sp>
      <p:pic>
        <p:nvPicPr>
          <p:cNvPr id="12" name="Picture 11">
            <a:extLst>
              <a:ext uri="{FF2B5EF4-FFF2-40B4-BE49-F238E27FC236}">
                <a16:creationId xmlns:a16="http://schemas.microsoft.com/office/drawing/2014/main" id="{3CFEDBA1-12E9-4E49-BA36-967E6505D2D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6177" t="21333" r="14953" b="30848"/>
          <a:stretch/>
        </p:blipFill>
        <p:spPr>
          <a:xfrm>
            <a:off x="33654" y="18304"/>
            <a:ext cx="12192001" cy="6161779"/>
          </a:xfrm>
          <a:prstGeom prst="rect">
            <a:avLst/>
          </a:prstGeom>
        </p:spPr>
      </p:pic>
    </p:spTree>
    <p:extLst>
      <p:ext uri="{BB962C8B-B14F-4D97-AF65-F5344CB8AC3E}">
        <p14:creationId xmlns:p14="http://schemas.microsoft.com/office/powerpoint/2010/main" val="331439556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370172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E30C8E7-06A0-486B-B47E-0B11EF3F70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 y="-2"/>
            <a:ext cx="12192001" cy="6857999"/>
          </a:xfrm>
          <a:prstGeom prst="rect">
            <a:avLst/>
          </a:prstGeom>
        </p:spPr>
      </p:pic>
      <p:pic>
        <p:nvPicPr>
          <p:cNvPr id="21" name="Picture 20">
            <a:extLst>
              <a:ext uri="{FF2B5EF4-FFF2-40B4-BE49-F238E27FC236}">
                <a16:creationId xmlns:a16="http://schemas.microsoft.com/office/drawing/2014/main" id="{6D8AA215-2B81-4F9F-AFC0-07FB0920546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6177" t="21333" r="14953" b="30848"/>
          <a:stretch/>
        </p:blipFill>
        <p:spPr>
          <a:xfrm>
            <a:off x="33654" y="18304"/>
            <a:ext cx="12192001" cy="6926036"/>
          </a:xfrm>
          <a:prstGeom prst="rect">
            <a:avLst/>
          </a:prstGeom>
        </p:spPr>
      </p:pic>
      <p:sp>
        <p:nvSpPr>
          <p:cNvPr id="9" name="TextBox 8"/>
          <p:cNvSpPr txBox="1"/>
          <p:nvPr userDrawn="1"/>
        </p:nvSpPr>
        <p:spPr bwMode="auto">
          <a:xfrm>
            <a:off x="7022122" y="6511585"/>
            <a:ext cx="4677508" cy="287258"/>
          </a:xfrm>
          <a:prstGeom prst="rect">
            <a:avLst/>
          </a:prstGeom>
          <a:noFill/>
          <a:ln w="12700">
            <a:noFill/>
            <a:miter lim="800000"/>
            <a:headEnd/>
            <a:tailEnd/>
          </a:ln>
        </p:spPr>
        <p:txBody>
          <a:bodyPr wrap="square" lIns="50800" tIns="50800" rIns="50800" bIns="50800" rtlCol="0">
            <a:prstTxWarp prst="textNoShape">
              <a:avLst/>
            </a:prstTxWarp>
            <a:spAutoFit/>
          </a:bodyPr>
          <a:lstStyle/>
          <a:p>
            <a:pPr algn="r" eaLnBrk="0" hangingPunct="0">
              <a:spcBef>
                <a:spcPts val="0"/>
              </a:spcBef>
              <a:buSzPct val="58000"/>
            </a:pPr>
            <a:r>
              <a:rPr lang="en-US" sz="1200" kern="0">
                <a:solidFill>
                  <a:srgbClr val="D9D9D9"/>
                </a:solidFill>
                <a:latin typeface="+mn-lt"/>
                <a:ea typeface="+mn-ea"/>
                <a:cs typeface="+mn-cs"/>
                <a:sym typeface="Calibri" charset="0"/>
              </a:rPr>
              <a:t>© 2019 by Inovalon. All rights reserved.</a:t>
            </a:r>
          </a:p>
        </p:txBody>
      </p:sp>
      <p:cxnSp>
        <p:nvCxnSpPr>
          <p:cNvPr id="22" name="Straight Connector 21">
            <a:extLst>
              <a:ext uri="{FF2B5EF4-FFF2-40B4-BE49-F238E27FC236}">
                <a16:creationId xmlns:a16="http://schemas.microsoft.com/office/drawing/2014/main" id="{84702796-8017-4616-A785-63B022EF2164}"/>
              </a:ext>
            </a:extLst>
          </p:cNvPr>
          <p:cNvCxnSpPr>
            <a:cxnSpLocks/>
          </p:cNvCxnSpPr>
          <p:nvPr userDrawn="1"/>
        </p:nvCxnSpPr>
        <p:spPr>
          <a:xfrm>
            <a:off x="662176" y="6421438"/>
            <a:ext cx="11529824" cy="0"/>
          </a:xfrm>
          <a:prstGeom prst="line">
            <a:avLst/>
          </a:prstGeom>
          <a:ln>
            <a:solidFill>
              <a:srgbClr val="B2C10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7DD0B6C-7F1A-42A7-A495-BB1B163EDD68}"/>
              </a:ext>
            </a:extLst>
          </p:cNvPr>
          <p:cNvCxnSpPr>
            <a:cxnSpLocks/>
          </p:cNvCxnSpPr>
          <p:nvPr userDrawn="1"/>
        </p:nvCxnSpPr>
        <p:spPr>
          <a:xfrm>
            <a:off x="0" y="297729"/>
            <a:ext cx="11530729" cy="0"/>
          </a:xfrm>
          <a:prstGeom prst="line">
            <a:avLst/>
          </a:prstGeom>
          <a:ln>
            <a:solidFill>
              <a:srgbClr val="B2C10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4166AF3-6D72-4AB0-9811-61FF4D4EA928}"/>
              </a:ext>
            </a:extLst>
          </p:cNvPr>
          <p:cNvCxnSpPr>
            <a:cxnSpLocks/>
          </p:cNvCxnSpPr>
          <p:nvPr userDrawn="1"/>
        </p:nvCxnSpPr>
        <p:spPr bwMode="auto">
          <a:xfrm>
            <a:off x="2756740" y="640424"/>
            <a:ext cx="0" cy="1167061"/>
          </a:xfrm>
          <a:prstGeom prst="line">
            <a:avLst/>
          </a:prstGeom>
          <a:blipFill dpi="0" rotWithShape="0">
            <a:blip r:embed="rId4"/>
            <a:srcRect/>
            <a:tile tx="0" ty="0" sx="100000" sy="100000" flip="none" algn="tl"/>
          </a:blipFill>
          <a:ln w="25400" cap="flat" cmpd="sng" algn="ctr">
            <a:solidFill>
              <a:srgbClr val="D9D9D9"/>
            </a:solidFill>
            <a:prstDash val="solid"/>
            <a:round/>
            <a:headEnd type="none" w="med" len="med"/>
            <a:tailEnd type="none" w="med" len="med"/>
          </a:ln>
          <a:effectLst/>
        </p:spPr>
      </p:cxnSp>
      <p:pic>
        <p:nvPicPr>
          <p:cNvPr id="26" name="Picture 25">
            <a:extLst>
              <a:ext uri="{FF2B5EF4-FFF2-40B4-BE49-F238E27FC236}">
                <a16:creationId xmlns:a16="http://schemas.microsoft.com/office/drawing/2014/main" id="{54700E87-65E7-48CD-BF34-25FCA8B130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2176" y="708333"/>
            <a:ext cx="1861075" cy="1020214"/>
          </a:xfrm>
          <a:prstGeom prst="rect">
            <a:avLst/>
          </a:prstGeom>
        </p:spPr>
      </p:pic>
      <p:pic>
        <p:nvPicPr>
          <p:cNvPr id="27" name="Picture 26">
            <a:extLst>
              <a:ext uri="{FF2B5EF4-FFF2-40B4-BE49-F238E27FC236}">
                <a16:creationId xmlns:a16="http://schemas.microsoft.com/office/drawing/2014/main" id="{F269E719-CFF8-4E66-9481-80E974BE7FB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b="21908"/>
          <a:stretch/>
        </p:blipFill>
        <p:spPr>
          <a:xfrm>
            <a:off x="3001589" y="1049131"/>
            <a:ext cx="2609326" cy="658159"/>
          </a:xfrm>
          <a:prstGeom prst="rect">
            <a:avLst/>
          </a:prstGeom>
        </p:spPr>
      </p:pic>
      <p:sp>
        <p:nvSpPr>
          <p:cNvPr id="28" name="Text Placeholder 13">
            <a:extLst>
              <a:ext uri="{FF2B5EF4-FFF2-40B4-BE49-F238E27FC236}">
                <a16:creationId xmlns:a16="http://schemas.microsoft.com/office/drawing/2014/main" id="{04A9F73B-823F-4A49-8355-91F4B03D4D3E}"/>
              </a:ext>
            </a:extLst>
          </p:cNvPr>
          <p:cNvSpPr>
            <a:spLocks noGrp="1"/>
          </p:cNvSpPr>
          <p:nvPr>
            <p:ph type="body" sz="quarter" idx="11" hasCustomPrompt="1"/>
          </p:nvPr>
        </p:nvSpPr>
        <p:spPr>
          <a:xfrm>
            <a:off x="2723086" y="2199268"/>
            <a:ext cx="8807644" cy="3600269"/>
          </a:xfrm>
          <a:prstGeom prst="rect">
            <a:avLst/>
          </a:prstGeom>
          <a:noFill/>
        </p:spPr>
        <p:txBody>
          <a:bodyPr wrap="square" tIns="91440" bIns="91440" anchor="ctr"/>
          <a:lstStyle>
            <a:lvl1pPr marL="0" indent="0" algn="r">
              <a:lnSpc>
                <a:spcPct val="100000"/>
              </a:lnSpc>
              <a:spcBef>
                <a:spcPts val="0"/>
              </a:spcBef>
              <a:buNone/>
              <a:defRPr sz="4800" b="1" baseline="0">
                <a:solidFill>
                  <a:schemeClr val="bg1"/>
                </a:solidFill>
                <a:latin typeface="DokChampa" panose="020B0604020202020204" pitchFamily="34" charset="-34"/>
                <a:cs typeface="DokChampa" panose="020B0604020202020204" pitchFamily="34" charset="-34"/>
              </a:defRPr>
            </a:lvl1pPr>
          </a:lstStyle>
          <a:p>
            <a:pPr lvl="0"/>
            <a:r>
              <a:rPr lang="en-US"/>
              <a:t>Click to edit Master text styles</a:t>
            </a:r>
          </a:p>
        </p:txBody>
      </p:sp>
    </p:spTree>
    <p:extLst>
      <p:ext uri="{BB962C8B-B14F-4D97-AF65-F5344CB8AC3E}">
        <p14:creationId xmlns:p14="http://schemas.microsoft.com/office/powerpoint/2010/main" val="384859729"/>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over Page">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4EC9C2E-6400-4810-85A5-A60DA9854A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 y="-2"/>
            <a:ext cx="12192001" cy="6857999"/>
          </a:xfrm>
          <a:prstGeom prst="rect">
            <a:avLst/>
          </a:prstGeom>
        </p:spPr>
      </p:pic>
      <p:pic>
        <p:nvPicPr>
          <p:cNvPr id="27" name="Picture 26">
            <a:extLst>
              <a:ext uri="{FF2B5EF4-FFF2-40B4-BE49-F238E27FC236}">
                <a16:creationId xmlns:a16="http://schemas.microsoft.com/office/drawing/2014/main" id="{A0F45FCC-BDCB-455A-9D5A-A36EFFE5FD1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6177" t="21333" r="14953" b="30848"/>
          <a:stretch/>
        </p:blipFill>
        <p:spPr>
          <a:xfrm>
            <a:off x="33654" y="0"/>
            <a:ext cx="12192001" cy="6926036"/>
          </a:xfrm>
          <a:prstGeom prst="rect">
            <a:avLst/>
          </a:prstGeom>
        </p:spPr>
      </p:pic>
      <p:sp>
        <p:nvSpPr>
          <p:cNvPr id="14" name="Text Placeholder 13"/>
          <p:cNvSpPr>
            <a:spLocks noGrp="1"/>
          </p:cNvSpPr>
          <p:nvPr>
            <p:ph type="body" sz="quarter" idx="11" hasCustomPrompt="1"/>
          </p:nvPr>
        </p:nvSpPr>
        <p:spPr>
          <a:xfrm>
            <a:off x="5856668" y="1675874"/>
            <a:ext cx="5674061" cy="3600269"/>
          </a:xfrm>
          <a:prstGeom prst="rect">
            <a:avLst/>
          </a:prstGeom>
          <a:noFill/>
        </p:spPr>
        <p:txBody>
          <a:bodyPr wrap="square" tIns="91440" bIns="91440" anchor="ctr"/>
          <a:lstStyle>
            <a:lvl1pPr marL="0" indent="0" algn="r">
              <a:lnSpc>
                <a:spcPct val="100000"/>
              </a:lnSpc>
              <a:spcBef>
                <a:spcPts val="0"/>
              </a:spcBef>
              <a:buNone/>
              <a:defRPr sz="4800" b="1" baseline="0">
                <a:solidFill>
                  <a:schemeClr val="bg1"/>
                </a:solidFill>
                <a:latin typeface="DokChampa" panose="020B0604020202020204" pitchFamily="34" charset="-34"/>
                <a:cs typeface="DokChampa" panose="020B0604020202020204" pitchFamily="34" charset="-34"/>
              </a:defRPr>
            </a:lvl1pPr>
          </a:lstStyle>
          <a:p>
            <a:pPr lvl="0"/>
            <a:r>
              <a:rPr lang="en-US"/>
              <a:t>Click to edit Master text styles</a:t>
            </a:r>
          </a:p>
        </p:txBody>
      </p:sp>
      <p:cxnSp>
        <p:nvCxnSpPr>
          <p:cNvPr id="10" name="Straight Connector 9">
            <a:extLst>
              <a:ext uri="{FF2B5EF4-FFF2-40B4-BE49-F238E27FC236}">
                <a16:creationId xmlns:a16="http://schemas.microsoft.com/office/drawing/2014/main" id="{A4242AB7-4136-448C-A8E1-8416B394017A}"/>
              </a:ext>
            </a:extLst>
          </p:cNvPr>
          <p:cNvCxnSpPr>
            <a:cxnSpLocks/>
          </p:cNvCxnSpPr>
          <p:nvPr userDrawn="1"/>
        </p:nvCxnSpPr>
        <p:spPr bwMode="auto">
          <a:xfrm>
            <a:off x="2756740" y="2840077"/>
            <a:ext cx="0" cy="1167061"/>
          </a:xfrm>
          <a:prstGeom prst="line">
            <a:avLst/>
          </a:prstGeom>
          <a:blipFill dpi="0" rotWithShape="0">
            <a:blip r:embed="rId4"/>
            <a:srcRect/>
            <a:tile tx="0" ty="0" sx="100000" sy="100000" flip="none" algn="tl"/>
          </a:blipFill>
          <a:ln w="25400" cap="flat" cmpd="sng" algn="ctr">
            <a:solidFill>
              <a:srgbClr val="D9D9D9"/>
            </a:solidFill>
            <a:prstDash val="solid"/>
            <a:round/>
            <a:headEnd type="none" w="med" len="med"/>
            <a:tailEnd type="none" w="med" len="med"/>
          </a:ln>
          <a:effectLst/>
        </p:spPr>
      </p:cxnSp>
      <p:pic>
        <p:nvPicPr>
          <p:cNvPr id="17" name="Picture 16">
            <a:extLst>
              <a:ext uri="{FF2B5EF4-FFF2-40B4-BE49-F238E27FC236}">
                <a16:creationId xmlns:a16="http://schemas.microsoft.com/office/drawing/2014/main" id="{D673B2F8-5620-4F72-9B21-99AAF3EC1DF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2176" y="2907986"/>
            <a:ext cx="1861075" cy="1020214"/>
          </a:xfrm>
          <a:prstGeom prst="rect">
            <a:avLst/>
          </a:prstGeom>
        </p:spPr>
      </p:pic>
      <p:cxnSp>
        <p:nvCxnSpPr>
          <p:cNvPr id="28" name="Straight Connector 27">
            <a:extLst>
              <a:ext uri="{FF2B5EF4-FFF2-40B4-BE49-F238E27FC236}">
                <a16:creationId xmlns:a16="http://schemas.microsoft.com/office/drawing/2014/main" id="{2FD961D7-3B4C-4649-91AD-221A18D5248F}"/>
              </a:ext>
            </a:extLst>
          </p:cNvPr>
          <p:cNvCxnSpPr>
            <a:cxnSpLocks/>
          </p:cNvCxnSpPr>
          <p:nvPr userDrawn="1"/>
        </p:nvCxnSpPr>
        <p:spPr>
          <a:xfrm>
            <a:off x="662176" y="6421438"/>
            <a:ext cx="11529824" cy="0"/>
          </a:xfrm>
          <a:prstGeom prst="line">
            <a:avLst/>
          </a:prstGeom>
          <a:ln>
            <a:solidFill>
              <a:srgbClr val="B2C10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493B08D-C935-4146-8297-2EDC2FC1EFC3}"/>
              </a:ext>
            </a:extLst>
          </p:cNvPr>
          <p:cNvCxnSpPr>
            <a:cxnSpLocks/>
          </p:cNvCxnSpPr>
          <p:nvPr userDrawn="1"/>
        </p:nvCxnSpPr>
        <p:spPr>
          <a:xfrm>
            <a:off x="0" y="297729"/>
            <a:ext cx="11530729" cy="0"/>
          </a:xfrm>
          <a:prstGeom prst="line">
            <a:avLst/>
          </a:prstGeom>
          <a:ln>
            <a:solidFill>
              <a:srgbClr val="B2C10E"/>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50B53765-53E1-4272-AE0E-527B3366A4C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b="21908"/>
          <a:stretch/>
        </p:blipFill>
        <p:spPr>
          <a:xfrm>
            <a:off x="3001589" y="3248784"/>
            <a:ext cx="2609326" cy="658159"/>
          </a:xfrm>
          <a:prstGeom prst="rect">
            <a:avLst/>
          </a:prstGeom>
        </p:spPr>
      </p:pic>
    </p:spTree>
    <p:extLst>
      <p:ext uri="{BB962C8B-B14F-4D97-AF65-F5344CB8AC3E}">
        <p14:creationId xmlns:p14="http://schemas.microsoft.com/office/powerpoint/2010/main" val="3108053702"/>
      </p:ext>
    </p:extLst>
  </p:cSld>
  <p:clrMapOvr>
    <a:overrideClrMapping bg1="lt1" tx1="dk1" bg2="lt2" tx2="dk2" accent1="accent1" accent2="accent2" accent3="accent3" accent4="accent4" accent5="accent5" accent6="accent6" hlink="hlink" folHlink="folHlink"/>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5AE3F3-133E-4856-B91B-F8036F409E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25286"/>
            <a:ext cx="12192001" cy="542260"/>
          </a:xfrm>
          <a:prstGeom prst="rect">
            <a:avLst/>
          </a:prstGeom>
        </p:spPr>
      </p:pic>
      <p:sp>
        <p:nvSpPr>
          <p:cNvPr id="11" name="Text Box 3"/>
          <p:cNvSpPr txBox="1">
            <a:spLocks noChangeArrowheads="1"/>
          </p:cNvSpPr>
          <p:nvPr userDrawn="1"/>
        </p:nvSpPr>
        <p:spPr bwMode="auto">
          <a:xfrm>
            <a:off x="11353801" y="6429010"/>
            <a:ext cx="382588" cy="360727"/>
          </a:xfrm>
          <a:prstGeom prst="rect">
            <a:avLst/>
          </a:prstGeom>
          <a:noFill/>
          <a:ln w="12700">
            <a:noFill/>
            <a:miter lim="800000"/>
            <a:headEnd/>
            <a:tailEnd/>
          </a:ln>
          <a:effectLst/>
        </p:spPr>
        <p:txBody>
          <a:bodyPr vert="horz" wrap="none" lIns="64288" tIns="32144" rIns="64288" bIns="32144" numCol="1" rtlCol="0" anchor="ctr" anchorCtr="0" compatLnSpc="1">
            <a:prstTxWarp prst="textNoShape">
              <a:avLst/>
            </a:prstTxWarp>
          </a:bodyPr>
          <a:lstStyle>
            <a:defPPr>
              <a:defRPr lang="en-US"/>
            </a:defPPr>
            <a:lvl1pPr algn="ctr" rtl="0" eaLnBrk="1" fontAlgn="auto" hangingPunct="1">
              <a:spcBef>
                <a:spcPts val="0"/>
              </a:spcBef>
              <a:spcAft>
                <a:spcPts val="0"/>
              </a:spcAft>
              <a:defRPr sz="900" kern="1200">
                <a:solidFill>
                  <a:schemeClr val="tx1">
                    <a:lumMod val="75000"/>
                    <a:lumOff val="25000"/>
                  </a:schemeClr>
                </a:solidFill>
                <a:latin typeface="Arial" panose="020B0604020202020204" pitchFamily="34" charset="0"/>
                <a:ea typeface="+mn-ea"/>
                <a:cs typeface="Arial" panose="020B0604020202020204" pitchFamily="34" charset="0"/>
                <a:sym typeface="Calibri Bold"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F94D65D6-CD88-49C3-86DF-299315145E23}" type="slidenum">
              <a:rPr lang="en-US" sz="1200" smtClean="0">
                <a:solidFill>
                  <a:schemeClr val="bg1"/>
                </a:solidFill>
                <a:latin typeface="+mn-lt"/>
              </a:rPr>
              <a:pPr>
                <a:defRPr/>
              </a:pPr>
              <a:t>‹#›</a:t>
            </a:fld>
            <a:endParaRPr lang="en-US" sz="1200">
              <a:solidFill>
                <a:schemeClr val="bg1"/>
              </a:solidFill>
              <a:latin typeface="+mn-lt"/>
            </a:endParaRPr>
          </a:p>
        </p:txBody>
      </p:sp>
      <p:sp>
        <p:nvSpPr>
          <p:cNvPr id="15" name="Text Placeholder 6"/>
          <p:cNvSpPr>
            <a:spLocks noGrp="1"/>
          </p:cNvSpPr>
          <p:nvPr>
            <p:ph type="body" sz="quarter" idx="15"/>
          </p:nvPr>
        </p:nvSpPr>
        <p:spPr>
          <a:xfrm>
            <a:off x="407988" y="1081609"/>
            <a:ext cx="11328401" cy="5325442"/>
          </a:xfrm>
          <a:prstGeom prst="rect">
            <a:avLst/>
          </a:prstGeom>
        </p:spPr>
        <p:txBody>
          <a:bodyPr lIns="64288" tIns="32144" rIns="64288" bIns="32144"/>
          <a:lstStyle>
            <a:lvl1pPr marL="246662" indent="-246662" algn="just">
              <a:lnSpc>
                <a:spcPct val="100000"/>
              </a:lnSpc>
              <a:spcBef>
                <a:spcPts val="844"/>
              </a:spcBef>
              <a:buClr>
                <a:srgbClr val="7030A0"/>
              </a:buClr>
              <a:buSzPct val="100000"/>
              <a:buFont typeface="Arial" panose="020B0604020202020204" pitchFamily="34" charset="0"/>
              <a:buChar char="♦"/>
              <a:defRPr sz="2200">
                <a:solidFill>
                  <a:schemeClr val="tx1">
                    <a:lumMod val="65000"/>
                    <a:lumOff val="35000"/>
                  </a:schemeClr>
                </a:solidFill>
                <a:latin typeface="DokChampa" panose="020B0604020202020204" pitchFamily="34" charset="-34"/>
                <a:cs typeface="DokChampa" panose="020B0604020202020204" pitchFamily="34" charset="-34"/>
              </a:defRPr>
            </a:lvl1pPr>
            <a:lvl2pPr marL="482161" indent="-235500">
              <a:lnSpc>
                <a:spcPct val="100000"/>
              </a:lnSpc>
              <a:spcBef>
                <a:spcPts val="844"/>
              </a:spcBef>
              <a:buClr>
                <a:schemeClr val="accent2"/>
              </a:buClr>
              <a:buSzPct val="100000"/>
              <a:buFont typeface="Calibri" pitchFamily="34" charset="0"/>
              <a:buChar char="–"/>
              <a:defRPr sz="2000"/>
            </a:lvl2pPr>
            <a:lvl3pPr marL="683062" indent="-200901">
              <a:lnSpc>
                <a:spcPct val="100000"/>
              </a:lnSpc>
              <a:spcBef>
                <a:spcPts val="844"/>
              </a:spcBef>
              <a:buClr>
                <a:schemeClr val="accent2"/>
              </a:buClr>
              <a:buSzPct val="100000"/>
              <a:buFont typeface="Arial" pitchFamily="34" charset="0"/>
              <a:buChar char="•"/>
              <a:defRPr sz="1700"/>
            </a:lvl3pPr>
            <a:lvl4pPr marL="917446" indent="-223222">
              <a:lnSpc>
                <a:spcPct val="100000"/>
              </a:lnSpc>
              <a:spcBef>
                <a:spcPts val="844"/>
              </a:spcBef>
              <a:buClr>
                <a:schemeClr val="accent2"/>
              </a:buClr>
              <a:buSzPct val="100000"/>
              <a:buFont typeface="Calibri" pitchFamily="34" charset="0"/>
              <a:buChar char="–"/>
              <a:defRPr sz="1400"/>
            </a:lvl4pPr>
            <a:lvl5pPr marL="1169687" indent="-223222">
              <a:lnSpc>
                <a:spcPct val="100000"/>
              </a:lnSpc>
              <a:spcBef>
                <a:spcPts val="844"/>
              </a:spcBef>
              <a:buClr>
                <a:schemeClr val="accent2"/>
              </a:buClr>
              <a:buSzPct val="100000"/>
              <a:buFont typeface="Arial" pitchFamily="34" charset="0"/>
              <a:buChar char="•"/>
              <a:defRPr sz="1300"/>
            </a:lvl5pPr>
            <a:lvl6pPr marL="1406304" indent="-223222">
              <a:buClr>
                <a:schemeClr val="accent2"/>
              </a:buClr>
              <a:buSzPct val="100000"/>
              <a:buFont typeface="Calibri" pitchFamily="34" charset="0"/>
              <a:buChar char="–"/>
              <a:defRPr sz="1100"/>
            </a:lvl6pPr>
            <a:lvl7pPr>
              <a:buClr>
                <a:schemeClr val="accent2"/>
              </a:buClr>
              <a:buSzPct val="100000"/>
              <a:defRPr sz="1100"/>
            </a:lvl7pPr>
            <a:lvl8pPr>
              <a:buClr>
                <a:schemeClr val="accent2"/>
              </a:buClr>
              <a:buSzPct val="100000"/>
              <a:buFont typeface="Calibri" pitchFamily="34" charset="0"/>
              <a:buChar char="–"/>
              <a:defRPr sz="1100"/>
            </a:lvl8pPr>
            <a:lvl9pPr>
              <a:buClr>
                <a:schemeClr val="accent2"/>
              </a:buClr>
              <a:buSzPct val="100000"/>
              <a:buFont typeface="Arial" pitchFamily="34" charset="0"/>
              <a:buNone/>
              <a:defRPr sz="1100"/>
            </a:lvl9pPr>
          </a:lstStyle>
          <a:p>
            <a:pPr lvl="0"/>
            <a:r>
              <a:rPr lang="en-US"/>
              <a:t>Click to edit Master text styles</a:t>
            </a:r>
          </a:p>
        </p:txBody>
      </p:sp>
      <p:sp>
        <p:nvSpPr>
          <p:cNvPr id="10" name="Title 9"/>
          <p:cNvSpPr>
            <a:spLocks noGrp="1"/>
          </p:cNvSpPr>
          <p:nvPr>
            <p:ph type="title"/>
          </p:nvPr>
        </p:nvSpPr>
        <p:spPr>
          <a:xfrm>
            <a:off x="410766" y="0"/>
            <a:ext cx="11325623" cy="1061889"/>
          </a:xfrm>
        </p:spPr>
        <p:txBody>
          <a:bodyPr/>
          <a:lstStyle>
            <a:lvl1pPr>
              <a:defRPr>
                <a:solidFill>
                  <a:srgbClr val="003D79"/>
                </a:solidFill>
              </a:defRPr>
            </a:lvl1pPr>
          </a:lstStyle>
          <a:p>
            <a:r>
              <a:rPr lang="en-US"/>
              <a:t>Click to edit Master title style</a:t>
            </a:r>
          </a:p>
        </p:txBody>
      </p:sp>
      <p:sp>
        <p:nvSpPr>
          <p:cNvPr id="7" name="Footer Placeholder 4"/>
          <p:cNvSpPr>
            <a:spLocks noGrp="1"/>
          </p:cNvSpPr>
          <p:nvPr>
            <p:ph type="ftr" sz="quarter" idx="3"/>
          </p:nvPr>
        </p:nvSpPr>
        <p:spPr>
          <a:xfrm>
            <a:off x="407988" y="6424613"/>
            <a:ext cx="5130964" cy="365125"/>
          </a:xfrm>
          <a:prstGeom prst="rect">
            <a:avLst/>
          </a:prstGeom>
        </p:spPr>
        <p:txBody>
          <a:bodyPr anchor="ctr"/>
          <a:lstStyle>
            <a:lvl1pPr algn="l">
              <a:defRPr sz="1200" dirty="0" smtClean="0">
                <a:solidFill>
                  <a:srgbClr val="D9D9D9"/>
                </a:solidFill>
              </a:defRPr>
            </a:lvl1pPr>
          </a:lstStyle>
          <a:p>
            <a:pPr>
              <a:defRPr/>
            </a:pPr>
            <a:r>
              <a:rPr lang="en-US"/>
              <a:t>INOV Leveraging FHIR to Support Clinical Data Exchange (9.26.19) </a:t>
            </a:r>
          </a:p>
        </p:txBody>
      </p:sp>
      <p:cxnSp>
        <p:nvCxnSpPr>
          <p:cNvPr id="8" name="Straight Connector 7">
            <a:extLst>
              <a:ext uri="{FF2B5EF4-FFF2-40B4-BE49-F238E27FC236}">
                <a16:creationId xmlns:a16="http://schemas.microsoft.com/office/drawing/2014/main" id="{802C56F6-9439-477C-BEC9-D6ED830D143D}"/>
              </a:ext>
            </a:extLst>
          </p:cNvPr>
          <p:cNvCxnSpPr/>
          <p:nvPr userDrawn="1"/>
        </p:nvCxnSpPr>
        <p:spPr>
          <a:xfrm>
            <a:off x="454025" y="6421438"/>
            <a:ext cx="11737975" cy="0"/>
          </a:xfrm>
          <a:prstGeom prst="line">
            <a:avLst/>
          </a:prstGeom>
          <a:ln>
            <a:solidFill>
              <a:srgbClr val="B2C1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813578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ull Blu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2376FE6-B865-4597-8F39-22E85970FF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967"/>
            <a:ext cx="12192000" cy="6848065"/>
          </a:xfrm>
          <a:prstGeom prst="rect">
            <a:avLst/>
          </a:prstGeom>
        </p:spPr>
      </p:pic>
      <p:cxnSp>
        <p:nvCxnSpPr>
          <p:cNvPr id="4" name="Straight Connector 3"/>
          <p:cNvCxnSpPr/>
          <p:nvPr userDrawn="1"/>
        </p:nvCxnSpPr>
        <p:spPr>
          <a:xfrm>
            <a:off x="454025" y="6421438"/>
            <a:ext cx="11737975" cy="0"/>
          </a:xfrm>
          <a:prstGeom prst="line">
            <a:avLst/>
          </a:prstGeom>
          <a:ln>
            <a:solidFill>
              <a:srgbClr val="B2C10E"/>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Footer Placeholder 4"/>
          <p:cNvSpPr>
            <a:spLocks noGrp="1"/>
          </p:cNvSpPr>
          <p:nvPr>
            <p:ph type="ftr" sz="quarter" idx="3"/>
          </p:nvPr>
        </p:nvSpPr>
        <p:spPr>
          <a:xfrm>
            <a:off x="407987" y="6424613"/>
            <a:ext cx="5582909" cy="365125"/>
          </a:xfrm>
          <a:prstGeom prst="rect">
            <a:avLst/>
          </a:prstGeom>
        </p:spPr>
        <p:txBody>
          <a:bodyPr anchor="ctr"/>
          <a:lstStyle>
            <a:lvl1pPr algn="l">
              <a:defRPr sz="1200" dirty="0" smtClean="0">
                <a:solidFill>
                  <a:srgbClr val="D9D9D9"/>
                </a:solidFill>
              </a:defRPr>
            </a:lvl1pPr>
          </a:lstStyle>
          <a:p>
            <a:pPr>
              <a:defRPr/>
            </a:pPr>
            <a:r>
              <a:rPr lang="en-US"/>
              <a:t>INOV Leveraging FHIR to Support Clinical Data Exchange (9.26.19) </a:t>
            </a:r>
          </a:p>
        </p:txBody>
      </p:sp>
      <p:sp>
        <p:nvSpPr>
          <p:cNvPr id="6" name="Text Box 3"/>
          <p:cNvSpPr txBox="1">
            <a:spLocks noChangeArrowheads="1"/>
          </p:cNvSpPr>
          <p:nvPr userDrawn="1"/>
        </p:nvSpPr>
        <p:spPr bwMode="auto">
          <a:xfrm>
            <a:off x="11353801" y="6429010"/>
            <a:ext cx="382588" cy="360727"/>
          </a:xfrm>
          <a:prstGeom prst="rect">
            <a:avLst/>
          </a:prstGeom>
          <a:noFill/>
          <a:ln w="12700">
            <a:noFill/>
            <a:miter lim="800000"/>
            <a:headEnd/>
            <a:tailEnd/>
          </a:ln>
          <a:effectLst/>
        </p:spPr>
        <p:txBody>
          <a:bodyPr vert="horz" wrap="none" lIns="64288" tIns="32144" rIns="64288" bIns="32144" numCol="1" rtlCol="0" anchor="ctr" anchorCtr="0" compatLnSpc="1">
            <a:prstTxWarp prst="textNoShape">
              <a:avLst/>
            </a:prstTxWarp>
          </a:bodyPr>
          <a:lstStyle>
            <a:defPPr>
              <a:defRPr lang="en-US"/>
            </a:defPPr>
            <a:lvl1pPr algn="ctr" rtl="0" eaLnBrk="1" fontAlgn="auto" hangingPunct="1">
              <a:spcBef>
                <a:spcPts val="0"/>
              </a:spcBef>
              <a:spcAft>
                <a:spcPts val="0"/>
              </a:spcAft>
              <a:defRPr sz="900" kern="1200">
                <a:solidFill>
                  <a:schemeClr val="tx1">
                    <a:lumMod val="75000"/>
                    <a:lumOff val="25000"/>
                  </a:schemeClr>
                </a:solidFill>
                <a:latin typeface="Arial" panose="020B0604020202020204" pitchFamily="34" charset="0"/>
                <a:ea typeface="+mn-ea"/>
                <a:cs typeface="Arial" panose="020B0604020202020204" pitchFamily="34" charset="0"/>
                <a:sym typeface="Calibri Bold"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F94D65D6-CD88-49C3-86DF-299315145E23}" type="slidenum">
              <a:rPr lang="en-US" sz="1200" smtClean="0">
                <a:solidFill>
                  <a:schemeClr val="bg1"/>
                </a:solidFill>
                <a:latin typeface="+mn-lt"/>
              </a:rPr>
              <a:pPr>
                <a:defRPr/>
              </a:pPr>
              <a:t>‹#›</a:t>
            </a:fld>
            <a:endParaRPr lang="en-US" sz="1200">
              <a:solidFill>
                <a:schemeClr val="bg1"/>
              </a:solidFill>
              <a:latin typeface="+mn-lt"/>
            </a:endParaRPr>
          </a:p>
        </p:txBody>
      </p:sp>
      <p:sp>
        <p:nvSpPr>
          <p:cNvPr id="7" name="Text Placeholder 6"/>
          <p:cNvSpPr>
            <a:spLocks noGrp="1"/>
          </p:cNvSpPr>
          <p:nvPr>
            <p:ph type="body" sz="quarter" idx="15"/>
          </p:nvPr>
        </p:nvSpPr>
        <p:spPr>
          <a:xfrm>
            <a:off x="407988" y="1081609"/>
            <a:ext cx="11328401" cy="5325442"/>
          </a:xfrm>
          <a:prstGeom prst="rect">
            <a:avLst/>
          </a:prstGeom>
        </p:spPr>
        <p:txBody>
          <a:bodyPr lIns="64288" tIns="32144" rIns="64288" bIns="32144"/>
          <a:lstStyle>
            <a:lvl1pPr marL="0" indent="0" algn="just">
              <a:lnSpc>
                <a:spcPct val="100000"/>
              </a:lnSpc>
              <a:spcBef>
                <a:spcPts val="844"/>
              </a:spcBef>
              <a:buClr>
                <a:schemeClr val="accent2"/>
              </a:buClr>
              <a:buSzPct val="100000"/>
              <a:buFont typeface="Calibri" pitchFamily="34" charset="0"/>
              <a:buNone/>
              <a:defRPr sz="1600">
                <a:solidFill>
                  <a:schemeClr val="bg1"/>
                </a:solidFill>
                <a:latin typeface="DokChampa" panose="020B0604020202020204" pitchFamily="34" charset="-34"/>
                <a:cs typeface="DokChampa" panose="020B0604020202020204" pitchFamily="34" charset="-34"/>
              </a:defRPr>
            </a:lvl1pPr>
            <a:lvl2pPr marL="482161" indent="-235500">
              <a:lnSpc>
                <a:spcPct val="100000"/>
              </a:lnSpc>
              <a:spcBef>
                <a:spcPts val="844"/>
              </a:spcBef>
              <a:buClr>
                <a:schemeClr val="accent2"/>
              </a:buClr>
              <a:buSzPct val="100000"/>
              <a:buFont typeface="Calibri" pitchFamily="34" charset="0"/>
              <a:buChar char="–"/>
              <a:defRPr sz="2000"/>
            </a:lvl2pPr>
            <a:lvl3pPr marL="683062" indent="-200901">
              <a:lnSpc>
                <a:spcPct val="100000"/>
              </a:lnSpc>
              <a:spcBef>
                <a:spcPts val="844"/>
              </a:spcBef>
              <a:buClr>
                <a:schemeClr val="accent2"/>
              </a:buClr>
              <a:buSzPct val="100000"/>
              <a:buFont typeface="Arial" pitchFamily="34" charset="0"/>
              <a:buChar char="•"/>
              <a:defRPr sz="1700"/>
            </a:lvl3pPr>
            <a:lvl4pPr marL="917446" indent="-223222">
              <a:lnSpc>
                <a:spcPct val="100000"/>
              </a:lnSpc>
              <a:spcBef>
                <a:spcPts val="844"/>
              </a:spcBef>
              <a:buClr>
                <a:schemeClr val="accent2"/>
              </a:buClr>
              <a:buSzPct val="100000"/>
              <a:buFont typeface="Calibri" pitchFamily="34" charset="0"/>
              <a:buChar char="–"/>
              <a:defRPr sz="1400"/>
            </a:lvl4pPr>
            <a:lvl5pPr marL="1169687" indent="-223222">
              <a:lnSpc>
                <a:spcPct val="100000"/>
              </a:lnSpc>
              <a:spcBef>
                <a:spcPts val="844"/>
              </a:spcBef>
              <a:buClr>
                <a:schemeClr val="accent2"/>
              </a:buClr>
              <a:buSzPct val="100000"/>
              <a:buFont typeface="Arial" pitchFamily="34" charset="0"/>
              <a:buChar char="•"/>
              <a:defRPr sz="1300"/>
            </a:lvl5pPr>
            <a:lvl6pPr marL="1406304" indent="-223222">
              <a:buClr>
                <a:schemeClr val="accent2"/>
              </a:buClr>
              <a:buSzPct val="100000"/>
              <a:buFont typeface="Calibri" pitchFamily="34" charset="0"/>
              <a:buChar char="–"/>
              <a:defRPr sz="1100"/>
            </a:lvl6pPr>
            <a:lvl7pPr>
              <a:buClr>
                <a:schemeClr val="accent2"/>
              </a:buClr>
              <a:buSzPct val="100000"/>
              <a:defRPr sz="1100"/>
            </a:lvl7pPr>
            <a:lvl8pPr>
              <a:buClr>
                <a:schemeClr val="accent2"/>
              </a:buClr>
              <a:buSzPct val="100000"/>
              <a:buFont typeface="Calibri" pitchFamily="34" charset="0"/>
              <a:buChar char="–"/>
              <a:defRPr sz="1100"/>
            </a:lvl8pPr>
            <a:lvl9pPr>
              <a:buClr>
                <a:schemeClr val="accent2"/>
              </a:buClr>
              <a:buSzPct val="100000"/>
              <a:buFont typeface="Arial" pitchFamily="34" charset="0"/>
              <a:buNone/>
              <a:defRPr sz="1100"/>
            </a:lvl9pPr>
          </a:lstStyle>
          <a:p>
            <a:pPr lvl="0"/>
            <a:r>
              <a:rPr lang="en-US"/>
              <a:t>Click to edit Master text styles</a:t>
            </a:r>
          </a:p>
        </p:txBody>
      </p:sp>
    </p:spTree>
    <p:extLst>
      <p:ext uri="{BB962C8B-B14F-4D97-AF65-F5344CB8AC3E}">
        <p14:creationId xmlns:p14="http://schemas.microsoft.com/office/powerpoint/2010/main" val="3596057708"/>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amp; Graphics on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503A62-9B68-4D9F-AE72-889A765560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77120"/>
            <a:ext cx="12192000" cy="4775912"/>
          </a:xfrm>
          <a:prstGeom prst="rect">
            <a:avLst/>
          </a:prstGeom>
        </p:spPr>
      </p:pic>
      <p:cxnSp>
        <p:nvCxnSpPr>
          <p:cNvPr id="6" name="Straight Connector 5"/>
          <p:cNvCxnSpPr/>
          <p:nvPr userDrawn="1"/>
        </p:nvCxnSpPr>
        <p:spPr>
          <a:xfrm>
            <a:off x="454025" y="6421438"/>
            <a:ext cx="11737975" cy="0"/>
          </a:xfrm>
          <a:prstGeom prst="line">
            <a:avLst/>
          </a:prstGeom>
          <a:ln>
            <a:solidFill>
              <a:srgbClr val="B2C10E"/>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5"/>
          </p:nvPr>
        </p:nvSpPr>
        <p:spPr>
          <a:xfrm>
            <a:off x="407988" y="1081609"/>
            <a:ext cx="11328401" cy="975791"/>
          </a:xfrm>
          <a:prstGeom prst="rect">
            <a:avLst/>
          </a:prstGeom>
        </p:spPr>
        <p:txBody>
          <a:bodyPr lIns="64288" tIns="32144" rIns="64288" bIns="32144"/>
          <a:lstStyle>
            <a:lvl1pPr marL="0" indent="0" algn="just">
              <a:lnSpc>
                <a:spcPct val="100000"/>
              </a:lnSpc>
              <a:spcBef>
                <a:spcPts val="844"/>
              </a:spcBef>
              <a:buClr>
                <a:schemeClr val="accent2"/>
              </a:buClr>
              <a:buSzPct val="100000"/>
              <a:buFont typeface="Calibri" pitchFamily="34" charset="0"/>
              <a:buNone/>
              <a:defRPr sz="1600">
                <a:solidFill>
                  <a:schemeClr val="tx1">
                    <a:lumMod val="65000"/>
                    <a:lumOff val="35000"/>
                  </a:schemeClr>
                </a:solidFill>
                <a:latin typeface="DokChampa" panose="020B0604020202020204" pitchFamily="34" charset="-34"/>
                <a:cs typeface="DokChampa" panose="020B0604020202020204" pitchFamily="34" charset="-34"/>
              </a:defRPr>
            </a:lvl1pPr>
            <a:lvl2pPr marL="482161" indent="-235500">
              <a:lnSpc>
                <a:spcPct val="100000"/>
              </a:lnSpc>
              <a:spcBef>
                <a:spcPts val="844"/>
              </a:spcBef>
              <a:buClr>
                <a:schemeClr val="accent2"/>
              </a:buClr>
              <a:buSzPct val="100000"/>
              <a:buFont typeface="Calibri" pitchFamily="34" charset="0"/>
              <a:buChar char="–"/>
              <a:defRPr sz="2000"/>
            </a:lvl2pPr>
            <a:lvl3pPr marL="683062" indent="-200901">
              <a:lnSpc>
                <a:spcPct val="100000"/>
              </a:lnSpc>
              <a:spcBef>
                <a:spcPts val="844"/>
              </a:spcBef>
              <a:buClr>
                <a:schemeClr val="accent2"/>
              </a:buClr>
              <a:buSzPct val="100000"/>
              <a:buFont typeface="Arial" pitchFamily="34" charset="0"/>
              <a:buChar char="•"/>
              <a:defRPr sz="1700"/>
            </a:lvl3pPr>
            <a:lvl4pPr marL="917446" indent="-223222">
              <a:lnSpc>
                <a:spcPct val="100000"/>
              </a:lnSpc>
              <a:spcBef>
                <a:spcPts val="844"/>
              </a:spcBef>
              <a:buClr>
                <a:schemeClr val="accent2"/>
              </a:buClr>
              <a:buSzPct val="100000"/>
              <a:buFont typeface="Calibri" pitchFamily="34" charset="0"/>
              <a:buChar char="–"/>
              <a:defRPr sz="1400"/>
            </a:lvl4pPr>
            <a:lvl5pPr marL="1169687" indent="-223222">
              <a:lnSpc>
                <a:spcPct val="100000"/>
              </a:lnSpc>
              <a:spcBef>
                <a:spcPts val="844"/>
              </a:spcBef>
              <a:buClr>
                <a:schemeClr val="accent2"/>
              </a:buClr>
              <a:buSzPct val="100000"/>
              <a:buFont typeface="Arial" pitchFamily="34" charset="0"/>
              <a:buChar char="•"/>
              <a:defRPr sz="1300"/>
            </a:lvl5pPr>
            <a:lvl6pPr marL="1406304" indent="-223222">
              <a:buClr>
                <a:schemeClr val="accent2"/>
              </a:buClr>
              <a:buSzPct val="100000"/>
              <a:buFont typeface="Calibri" pitchFamily="34" charset="0"/>
              <a:buChar char="–"/>
              <a:defRPr sz="1100"/>
            </a:lvl6pPr>
            <a:lvl7pPr>
              <a:buClr>
                <a:schemeClr val="accent2"/>
              </a:buClr>
              <a:buSzPct val="100000"/>
              <a:defRPr sz="1100"/>
            </a:lvl7pPr>
            <a:lvl8pPr>
              <a:buClr>
                <a:schemeClr val="accent2"/>
              </a:buClr>
              <a:buSzPct val="100000"/>
              <a:buFont typeface="Calibri" pitchFamily="34" charset="0"/>
              <a:buChar char="–"/>
              <a:defRPr sz="1100"/>
            </a:lvl8pPr>
            <a:lvl9pPr>
              <a:buClr>
                <a:schemeClr val="accent2"/>
              </a:buClr>
              <a:buSzPct val="100000"/>
              <a:buFont typeface="Arial" pitchFamily="34" charset="0"/>
              <a:buNone/>
              <a:defRPr sz="1100"/>
            </a:lvl9pPr>
          </a:lstStyle>
          <a:p>
            <a:pPr lvl="0"/>
            <a:r>
              <a:rPr lang="en-US"/>
              <a:t>Click to edit Master text styles</a:t>
            </a:r>
          </a:p>
        </p:txBody>
      </p:sp>
      <p:sp>
        <p:nvSpPr>
          <p:cNvPr id="10" name="Title 9"/>
          <p:cNvSpPr>
            <a:spLocks noGrp="1"/>
          </p:cNvSpPr>
          <p:nvPr>
            <p:ph type="title"/>
          </p:nvPr>
        </p:nvSpPr>
        <p:spPr>
          <a:xfrm>
            <a:off x="410766" y="0"/>
            <a:ext cx="11325623" cy="1061889"/>
          </a:xfrm>
        </p:spPr>
        <p:txBody>
          <a:bodyPr/>
          <a:lstStyle>
            <a:lvl1pPr>
              <a:defRPr>
                <a:solidFill>
                  <a:srgbClr val="003D79"/>
                </a:solidFill>
              </a:defRPr>
            </a:lvl1pPr>
          </a:lstStyle>
          <a:p>
            <a:r>
              <a:rPr lang="en-US"/>
              <a:t>Click to edit Master title style</a:t>
            </a:r>
          </a:p>
        </p:txBody>
      </p:sp>
      <p:sp>
        <p:nvSpPr>
          <p:cNvPr id="7" name="Footer Placeholder 4"/>
          <p:cNvSpPr>
            <a:spLocks noGrp="1"/>
          </p:cNvSpPr>
          <p:nvPr>
            <p:ph type="ftr" sz="quarter" idx="3"/>
          </p:nvPr>
        </p:nvSpPr>
        <p:spPr>
          <a:xfrm>
            <a:off x="407988" y="6424613"/>
            <a:ext cx="5383212" cy="365125"/>
          </a:xfrm>
          <a:prstGeom prst="rect">
            <a:avLst/>
          </a:prstGeom>
        </p:spPr>
        <p:txBody>
          <a:bodyPr anchor="ctr"/>
          <a:lstStyle>
            <a:lvl1pPr algn="l">
              <a:defRPr sz="1200" dirty="0" smtClean="0">
                <a:solidFill>
                  <a:srgbClr val="D9D9D9"/>
                </a:solidFill>
              </a:defRPr>
            </a:lvl1pPr>
          </a:lstStyle>
          <a:p>
            <a:pPr>
              <a:defRPr/>
            </a:pPr>
            <a:r>
              <a:rPr lang="en-US"/>
              <a:t>INOV Leveraging FHIR to Support Clinical Data Exchange (9.26.19) </a:t>
            </a:r>
          </a:p>
        </p:txBody>
      </p:sp>
      <p:sp>
        <p:nvSpPr>
          <p:cNvPr id="8" name="Text Box 3"/>
          <p:cNvSpPr txBox="1">
            <a:spLocks noChangeArrowheads="1"/>
          </p:cNvSpPr>
          <p:nvPr userDrawn="1"/>
        </p:nvSpPr>
        <p:spPr bwMode="auto">
          <a:xfrm>
            <a:off x="11353801" y="6429010"/>
            <a:ext cx="382588" cy="360727"/>
          </a:xfrm>
          <a:prstGeom prst="rect">
            <a:avLst/>
          </a:prstGeom>
          <a:noFill/>
          <a:ln w="12700">
            <a:noFill/>
            <a:miter lim="800000"/>
            <a:headEnd/>
            <a:tailEnd/>
          </a:ln>
          <a:effectLst/>
        </p:spPr>
        <p:txBody>
          <a:bodyPr vert="horz" wrap="none" lIns="64288" tIns="32144" rIns="64288" bIns="32144" numCol="1" rtlCol="0" anchor="ctr" anchorCtr="0" compatLnSpc="1">
            <a:prstTxWarp prst="textNoShape">
              <a:avLst/>
            </a:prstTxWarp>
          </a:bodyPr>
          <a:lstStyle>
            <a:defPPr>
              <a:defRPr lang="en-US"/>
            </a:defPPr>
            <a:lvl1pPr algn="ctr" rtl="0" eaLnBrk="1" fontAlgn="auto" hangingPunct="1">
              <a:spcBef>
                <a:spcPts val="0"/>
              </a:spcBef>
              <a:spcAft>
                <a:spcPts val="0"/>
              </a:spcAft>
              <a:defRPr sz="900" kern="1200">
                <a:solidFill>
                  <a:schemeClr val="tx1">
                    <a:lumMod val="75000"/>
                    <a:lumOff val="25000"/>
                  </a:schemeClr>
                </a:solidFill>
                <a:latin typeface="Arial" panose="020B0604020202020204" pitchFamily="34" charset="0"/>
                <a:ea typeface="+mn-ea"/>
                <a:cs typeface="Arial" panose="020B0604020202020204" pitchFamily="34" charset="0"/>
                <a:sym typeface="Calibri Bold"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F94D65D6-CD88-49C3-86DF-299315145E23}" type="slidenum">
              <a:rPr lang="en-US" sz="1200" smtClean="0">
                <a:solidFill>
                  <a:schemeClr val="bg1"/>
                </a:solidFill>
                <a:latin typeface="+mn-lt"/>
              </a:rPr>
              <a:pPr>
                <a:defRPr/>
              </a:pPr>
              <a:t>‹#›</a:t>
            </a:fld>
            <a:endParaRPr lang="en-US" sz="1200">
              <a:solidFill>
                <a:schemeClr val="bg1"/>
              </a:solidFill>
              <a:latin typeface="+mn-lt"/>
            </a:endParaRPr>
          </a:p>
        </p:txBody>
      </p:sp>
    </p:spTree>
    <p:extLst>
      <p:ext uri="{BB962C8B-B14F-4D97-AF65-F5344CB8AC3E}">
        <p14:creationId xmlns:p14="http://schemas.microsoft.com/office/powerpoint/2010/main" val="69910257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ext &amp; Graphics on Blu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CE59290-050E-4ED9-BC61-16831B217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43000"/>
            <a:ext cx="12192000" cy="5715000"/>
          </a:xfrm>
          <a:prstGeom prst="rect">
            <a:avLst/>
          </a:prstGeom>
        </p:spPr>
      </p:pic>
      <p:cxnSp>
        <p:nvCxnSpPr>
          <p:cNvPr id="6" name="Straight Connector 5"/>
          <p:cNvCxnSpPr/>
          <p:nvPr userDrawn="1"/>
        </p:nvCxnSpPr>
        <p:spPr>
          <a:xfrm>
            <a:off x="454025" y="6421438"/>
            <a:ext cx="11737975" cy="0"/>
          </a:xfrm>
          <a:prstGeom prst="line">
            <a:avLst/>
          </a:prstGeom>
          <a:ln>
            <a:solidFill>
              <a:srgbClr val="B2C10E"/>
            </a:solidFill>
          </a:ln>
        </p:spPr>
        <p:style>
          <a:lnRef idx="1">
            <a:schemeClr val="accent1"/>
          </a:lnRef>
          <a:fillRef idx="0">
            <a:schemeClr val="accent1"/>
          </a:fillRef>
          <a:effectRef idx="0">
            <a:schemeClr val="accent1"/>
          </a:effectRef>
          <a:fontRef idx="minor">
            <a:schemeClr val="tx1"/>
          </a:fontRef>
        </p:style>
      </p:cxnSp>
      <p:sp>
        <p:nvSpPr>
          <p:cNvPr id="10" name="Title 9"/>
          <p:cNvSpPr>
            <a:spLocks noGrp="1"/>
          </p:cNvSpPr>
          <p:nvPr>
            <p:ph type="title"/>
          </p:nvPr>
        </p:nvSpPr>
        <p:spPr>
          <a:xfrm>
            <a:off x="410766" y="0"/>
            <a:ext cx="11325623" cy="1061889"/>
          </a:xfrm>
        </p:spPr>
        <p:txBody>
          <a:bodyPr/>
          <a:lstStyle>
            <a:lvl1pPr>
              <a:defRPr>
                <a:solidFill>
                  <a:srgbClr val="003D79"/>
                </a:solidFill>
              </a:defRPr>
            </a:lvl1pPr>
          </a:lstStyle>
          <a:p>
            <a:r>
              <a:rPr lang="en-US"/>
              <a:t>Click to edit Master title style</a:t>
            </a:r>
          </a:p>
        </p:txBody>
      </p:sp>
      <p:sp>
        <p:nvSpPr>
          <p:cNvPr id="7" name="Footer Placeholder 4"/>
          <p:cNvSpPr>
            <a:spLocks noGrp="1"/>
          </p:cNvSpPr>
          <p:nvPr>
            <p:ph type="ftr" sz="quarter" idx="3"/>
          </p:nvPr>
        </p:nvSpPr>
        <p:spPr>
          <a:xfrm>
            <a:off x="407988" y="6424613"/>
            <a:ext cx="5320150" cy="365125"/>
          </a:xfrm>
          <a:prstGeom prst="rect">
            <a:avLst/>
          </a:prstGeom>
        </p:spPr>
        <p:txBody>
          <a:bodyPr anchor="ctr"/>
          <a:lstStyle>
            <a:lvl1pPr algn="l">
              <a:defRPr sz="1200" dirty="0" smtClean="0">
                <a:solidFill>
                  <a:srgbClr val="D9D9D9"/>
                </a:solidFill>
              </a:defRPr>
            </a:lvl1pPr>
          </a:lstStyle>
          <a:p>
            <a:pPr>
              <a:defRPr/>
            </a:pPr>
            <a:r>
              <a:rPr lang="en-US"/>
              <a:t>INOV Leveraging FHIR to Support Clinical Data Exchange (9.26.19) </a:t>
            </a:r>
          </a:p>
        </p:txBody>
      </p:sp>
      <p:sp>
        <p:nvSpPr>
          <p:cNvPr id="8" name="Text Box 3"/>
          <p:cNvSpPr txBox="1">
            <a:spLocks noChangeArrowheads="1"/>
          </p:cNvSpPr>
          <p:nvPr userDrawn="1"/>
        </p:nvSpPr>
        <p:spPr bwMode="auto">
          <a:xfrm>
            <a:off x="11353801" y="6429010"/>
            <a:ext cx="382588" cy="360727"/>
          </a:xfrm>
          <a:prstGeom prst="rect">
            <a:avLst/>
          </a:prstGeom>
          <a:noFill/>
          <a:ln w="12700">
            <a:noFill/>
            <a:miter lim="800000"/>
            <a:headEnd/>
            <a:tailEnd/>
          </a:ln>
          <a:effectLst/>
        </p:spPr>
        <p:txBody>
          <a:bodyPr vert="horz" wrap="none" lIns="64288" tIns="32144" rIns="64288" bIns="32144" numCol="1" rtlCol="0" anchor="ctr" anchorCtr="0" compatLnSpc="1">
            <a:prstTxWarp prst="textNoShape">
              <a:avLst/>
            </a:prstTxWarp>
          </a:bodyPr>
          <a:lstStyle>
            <a:defPPr>
              <a:defRPr lang="en-US"/>
            </a:defPPr>
            <a:lvl1pPr algn="ctr" rtl="0" eaLnBrk="1" fontAlgn="auto" hangingPunct="1">
              <a:spcBef>
                <a:spcPts val="0"/>
              </a:spcBef>
              <a:spcAft>
                <a:spcPts val="0"/>
              </a:spcAft>
              <a:defRPr sz="900" kern="1200">
                <a:solidFill>
                  <a:schemeClr val="tx1">
                    <a:lumMod val="75000"/>
                    <a:lumOff val="25000"/>
                  </a:schemeClr>
                </a:solidFill>
                <a:latin typeface="Arial" panose="020B0604020202020204" pitchFamily="34" charset="0"/>
                <a:ea typeface="+mn-ea"/>
                <a:cs typeface="Arial" panose="020B0604020202020204" pitchFamily="34" charset="0"/>
                <a:sym typeface="Calibri Bold"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F94D65D6-CD88-49C3-86DF-299315145E23}" type="slidenum">
              <a:rPr lang="en-US" sz="1200" smtClean="0">
                <a:solidFill>
                  <a:schemeClr val="bg1"/>
                </a:solidFill>
                <a:latin typeface="+mn-lt"/>
              </a:rPr>
              <a:pPr>
                <a:defRPr/>
              </a:pPr>
              <a:t>‹#›</a:t>
            </a:fld>
            <a:endParaRPr lang="en-US" sz="1200">
              <a:solidFill>
                <a:schemeClr val="bg1"/>
              </a:solidFill>
              <a:latin typeface="+mn-lt"/>
            </a:endParaRPr>
          </a:p>
        </p:txBody>
      </p:sp>
    </p:spTree>
    <p:extLst>
      <p:ext uri="{BB962C8B-B14F-4D97-AF65-F5344CB8AC3E}">
        <p14:creationId xmlns:p14="http://schemas.microsoft.com/office/powerpoint/2010/main" val="181674347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amp; Bullets &amp; Tables on Whit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7167A29-A638-49AE-8D00-BC86377D4D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10772"/>
            <a:ext cx="12192000" cy="542260"/>
          </a:xfrm>
          <a:prstGeom prst="rect">
            <a:avLst/>
          </a:prstGeom>
        </p:spPr>
      </p:pic>
      <p:cxnSp>
        <p:nvCxnSpPr>
          <p:cNvPr id="12" name="Straight Connector 11"/>
          <p:cNvCxnSpPr/>
          <p:nvPr userDrawn="1"/>
        </p:nvCxnSpPr>
        <p:spPr>
          <a:xfrm>
            <a:off x="454025" y="6421438"/>
            <a:ext cx="11737975" cy="0"/>
          </a:xfrm>
          <a:prstGeom prst="line">
            <a:avLst/>
          </a:prstGeom>
          <a:ln>
            <a:solidFill>
              <a:srgbClr val="B2C10E"/>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5"/>
          </p:nvPr>
        </p:nvSpPr>
        <p:spPr>
          <a:xfrm>
            <a:off x="407988" y="1081609"/>
            <a:ext cx="11328401" cy="5325442"/>
          </a:xfrm>
          <a:prstGeom prst="rect">
            <a:avLst/>
          </a:prstGeom>
        </p:spPr>
        <p:txBody>
          <a:bodyPr lIns="64288" tIns="32144" rIns="64288" bIns="32144"/>
          <a:lstStyle>
            <a:lvl1pPr marL="285750" indent="-285750" algn="just">
              <a:lnSpc>
                <a:spcPct val="100000"/>
              </a:lnSpc>
              <a:spcBef>
                <a:spcPts val="844"/>
              </a:spcBef>
              <a:buClr>
                <a:schemeClr val="accent2"/>
              </a:buClr>
              <a:buSzPct val="100000"/>
              <a:buFontTx/>
              <a:buBlip>
                <a:blip r:embed="rId3"/>
              </a:buBlip>
              <a:defRPr sz="1600">
                <a:solidFill>
                  <a:schemeClr val="tx1">
                    <a:lumMod val="65000"/>
                    <a:lumOff val="35000"/>
                  </a:schemeClr>
                </a:solidFill>
                <a:latin typeface="DokChampa" panose="020B0604020202020204" pitchFamily="34" charset="-34"/>
                <a:cs typeface="DokChampa" panose="020B0604020202020204" pitchFamily="34" charset="-34"/>
              </a:defRPr>
            </a:lvl1pPr>
            <a:lvl2pPr marL="321440" indent="-160721">
              <a:lnSpc>
                <a:spcPct val="100000"/>
              </a:lnSpc>
              <a:spcBef>
                <a:spcPts val="844"/>
              </a:spcBef>
              <a:buClr>
                <a:srgbClr val="723690"/>
              </a:buClr>
              <a:buSzPct val="100000"/>
              <a:buFont typeface="DokChampa" panose="020B0604020202020204" pitchFamily="34" charset="-34"/>
              <a:buChar char="–"/>
              <a:defRPr sz="1600">
                <a:solidFill>
                  <a:schemeClr val="tx1">
                    <a:lumMod val="65000"/>
                    <a:lumOff val="35000"/>
                  </a:schemeClr>
                </a:solidFill>
                <a:latin typeface="DokChampa" panose="020B0604020202020204" pitchFamily="34" charset="-34"/>
                <a:cs typeface="DokChampa" panose="020B0604020202020204" pitchFamily="34" charset="-34"/>
              </a:defRPr>
            </a:lvl2pPr>
            <a:lvl3pPr marL="482161" indent="-160721">
              <a:lnSpc>
                <a:spcPct val="100000"/>
              </a:lnSpc>
              <a:spcBef>
                <a:spcPts val="844"/>
              </a:spcBef>
              <a:buClr>
                <a:srgbClr val="723690"/>
              </a:buClr>
              <a:buSzPct val="100000"/>
              <a:buFontTx/>
              <a:buBlip>
                <a:blip r:embed="rId3"/>
              </a:buBlip>
              <a:defRPr sz="1500">
                <a:solidFill>
                  <a:schemeClr val="tx1">
                    <a:lumMod val="65000"/>
                    <a:lumOff val="35000"/>
                  </a:schemeClr>
                </a:solidFill>
                <a:latin typeface="DokChampa" panose="020B0604020202020204" pitchFamily="34" charset="-34"/>
                <a:cs typeface="DokChampa" panose="020B0604020202020204" pitchFamily="34" charset="-34"/>
              </a:defRPr>
            </a:lvl3pPr>
            <a:lvl4pPr marL="642882" indent="-160721">
              <a:lnSpc>
                <a:spcPct val="100000"/>
              </a:lnSpc>
              <a:spcBef>
                <a:spcPts val="844"/>
              </a:spcBef>
              <a:buClr>
                <a:srgbClr val="723690"/>
              </a:buClr>
              <a:buSzPct val="100000"/>
              <a:buFont typeface="DokChampa" panose="020B0604020202020204" pitchFamily="34" charset="-34"/>
              <a:buChar char="–"/>
              <a:defRPr sz="1400">
                <a:solidFill>
                  <a:schemeClr val="tx1">
                    <a:lumMod val="65000"/>
                    <a:lumOff val="35000"/>
                  </a:schemeClr>
                </a:solidFill>
                <a:latin typeface="DokChampa" panose="020B0604020202020204" pitchFamily="34" charset="-34"/>
                <a:cs typeface="DokChampa" panose="020B0604020202020204" pitchFamily="34" charset="-34"/>
              </a:defRPr>
            </a:lvl4pPr>
            <a:lvl5pPr marL="901820" indent="-172998">
              <a:lnSpc>
                <a:spcPct val="100000"/>
              </a:lnSpc>
              <a:spcBef>
                <a:spcPts val="844"/>
              </a:spcBef>
              <a:buClr>
                <a:srgbClr val="723690"/>
              </a:buClr>
              <a:buSzPct val="100000"/>
              <a:buFontTx/>
              <a:buBlip>
                <a:blip r:embed="rId3"/>
              </a:buBlip>
              <a:defRPr sz="1400">
                <a:solidFill>
                  <a:schemeClr val="tx1">
                    <a:lumMod val="65000"/>
                    <a:lumOff val="35000"/>
                  </a:schemeClr>
                </a:solidFill>
                <a:latin typeface="DokChampa" panose="020B0604020202020204" pitchFamily="34" charset="-34"/>
                <a:cs typeface="DokChampa" panose="020B0604020202020204" pitchFamily="34" charset="-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9"/>
          <p:cNvSpPr>
            <a:spLocks noGrp="1"/>
          </p:cNvSpPr>
          <p:nvPr>
            <p:ph type="title"/>
          </p:nvPr>
        </p:nvSpPr>
        <p:spPr>
          <a:xfrm>
            <a:off x="410766" y="0"/>
            <a:ext cx="11325623" cy="1061889"/>
          </a:xfrm>
        </p:spPr>
        <p:txBody>
          <a:bodyPr/>
          <a:lstStyle>
            <a:lvl1pPr>
              <a:defRPr>
                <a:solidFill>
                  <a:srgbClr val="003D79"/>
                </a:solidFill>
              </a:defRPr>
            </a:lvl1pPr>
          </a:lstStyle>
          <a:p>
            <a:r>
              <a:rPr lang="en-US"/>
              <a:t>Click to edit Master title style</a:t>
            </a:r>
          </a:p>
        </p:txBody>
      </p:sp>
      <p:sp>
        <p:nvSpPr>
          <p:cNvPr id="9" name="Footer Placeholder 4"/>
          <p:cNvSpPr>
            <a:spLocks noGrp="1"/>
          </p:cNvSpPr>
          <p:nvPr>
            <p:ph type="ftr" sz="quarter" idx="3"/>
          </p:nvPr>
        </p:nvSpPr>
        <p:spPr>
          <a:xfrm>
            <a:off x="407988" y="6424613"/>
            <a:ext cx="5688012" cy="365125"/>
          </a:xfrm>
          <a:prstGeom prst="rect">
            <a:avLst/>
          </a:prstGeom>
        </p:spPr>
        <p:txBody>
          <a:bodyPr anchor="ctr"/>
          <a:lstStyle>
            <a:lvl1pPr algn="l">
              <a:defRPr sz="1200" dirty="0" smtClean="0">
                <a:solidFill>
                  <a:srgbClr val="D9D9D9"/>
                </a:solidFill>
              </a:defRPr>
            </a:lvl1pPr>
          </a:lstStyle>
          <a:p>
            <a:pPr>
              <a:defRPr/>
            </a:pPr>
            <a:r>
              <a:rPr lang="en-US"/>
              <a:t>INOV Leveraging FHIR to Support Clinical Data Exchange (9.26.19) </a:t>
            </a:r>
          </a:p>
        </p:txBody>
      </p:sp>
      <p:sp>
        <p:nvSpPr>
          <p:cNvPr id="13" name="Text Box 3"/>
          <p:cNvSpPr txBox="1">
            <a:spLocks noChangeArrowheads="1"/>
          </p:cNvSpPr>
          <p:nvPr userDrawn="1"/>
        </p:nvSpPr>
        <p:spPr bwMode="auto">
          <a:xfrm>
            <a:off x="11353801" y="6429010"/>
            <a:ext cx="382588" cy="360727"/>
          </a:xfrm>
          <a:prstGeom prst="rect">
            <a:avLst/>
          </a:prstGeom>
          <a:noFill/>
          <a:ln w="12700">
            <a:noFill/>
            <a:miter lim="800000"/>
            <a:headEnd/>
            <a:tailEnd/>
          </a:ln>
          <a:effectLst/>
        </p:spPr>
        <p:txBody>
          <a:bodyPr vert="horz" wrap="none" lIns="64288" tIns="32144" rIns="64288" bIns="32144" numCol="1" rtlCol="0" anchor="ctr" anchorCtr="0" compatLnSpc="1">
            <a:prstTxWarp prst="textNoShape">
              <a:avLst/>
            </a:prstTxWarp>
          </a:bodyPr>
          <a:lstStyle>
            <a:defPPr>
              <a:defRPr lang="en-US"/>
            </a:defPPr>
            <a:lvl1pPr algn="ctr" rtl="0" eaLnBrk="1" fontAlgn="auto" hangingPunct="1">
              <a:spcBef>
                <a:spcPts val="0"/>
              </a:spcBef>
              <a:spcAft>
                <a:spcPts val="0"/>
              </a:spcAft>
              <a:defRPr sz="900" kern="1200">
                <a:solidFill>
                  <a:schemeClr val="tx1">
                    <a:lumMod val="75000"/>
                    <a:lumOff val="25000"/>
                  </a:schemeClr>
                </a:solidFill>
                <a:latin typeface="Arial" panose="020B0604020202020204" pitchFamily="34" charset="0"/>
                <a:ea typeface="+mn-ea"/>
                <a:cs typeface="Arial" panose="020B0604020202020204" pitchFamily="34" charset="0"/>
                <a:sym typeface="Calibri Bold"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F94D65D6-CD88-49C3-86DF-299315145E23}" type="slidenum">
              <a:rPr lang="en-US" sz="1200" smtClean="0">
                <a:solidFill>
                  <a:schemeClr val="bg1"/>
                </a:solidFill>
                <a:latin typeface="+mn-lt"/>
              </a:rPr>
              <a:pPr>
                <a:defRPr/>
              </a:pPr>
              <a:t>‹#›</a:t>
            </a:fld>
            <a:endParaRPr lang="en-US" sz="1200">
              <a:solidFill>
                <a:schemeClr val="bg1"/>
              </a:solidFill>
              <a:latin typeface="+mn-lt"/>
            </a:endParaRPr>
          </a:p>
        </p:txBody>
      </p:sp>
    </p:spTree>
    <p:extLst>
      <p:ext uri="{BB962C8B-B14F-4D97-AF65-F5344CB8AC3E}">
        <p14:creationId xmlns:p14="http://schemas.microsoft.com/office/powerpoint/2010/main" val="4222913635"/>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Text &amp; Bullets &amp; Graphics on Right ">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F3F5627-AACA-43F4-966B-7409466005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08524" y="0"/>
            <a:ext cx="7483475" cy="6858000"/>
          </a:xfrm>
          <a:prstGeom prst="rect">
            <a:avLst/>
          </a:prstGeom>
        </p:spPr>
      </p:pic>
      <p:cxnSp>
        <p:nvCxnSpPr>
          <p:cNvPr id="12" name="Straight Connector 11"/>
          <p:cNvCxnSpPr/>
          <p:nvPr userDrawn="1"/>
        </p:nvCxnSpPr>
        <p:spPr>
          <a:xfrm>
            <a:off x="454025" y="6421438"/>
            <a:ext cx="11737975" cy="0"/>
          </a:xfrm>
          <a:prstGeom prst="line">
            <a:avLst/>
          </a:prstGeom>
          <a:ln>
            <a:solidFill>
              <a:srgbClr val="B2C10E"/>
            </a:solidFill>
          </a:ln>
        </p:spPr>
        <p:style>
          <a:lnRef idx="1">
            <a:schemeClr val="accent1"/>
          </a:lnRef>
          <a:fillRef idx="0">
            <a:schemeClr val="accent1"/>
          </a:fillRef>
          <a:effectRef idx="0">
            <a:schemeClr val="accent1"/>
          </a:effectRef>
          <a:fontRef idx="minor">
            <a:schemeClr val="tx1"/>
          </a:fontRef>
        </p:style>
      </p:cxnSp>
      <p:sp>
        <p:nvSpPr>
          <p:cNvPr id="10" name="Text Box 3"/>
          <p:cNvSpPr txBox="1">
            <a:spLocks noChangeArrowheads="1"/>
          </p:cNvSpPr>
          <p:nvPr userDrawn="1"/>
        </p:nvSpPr>
        <p:spPr bwMode="auto">
          <a:xfrm>
            <a:off x="11353801" y="6429010"/>
            <a:ext cx="382588" cy="360727"/>
          </a:xfrm>
          <a:prstGeom prst="rect">
            <a:avLst/>
          </a:prstGeom>
          <a:noFill/>
          <a:ln w="12700">
            <a:noFill/>
            <a:miter lim="800000"/>
            <a:headEnd/>
            <a:tailEnd/>
          </a:ln>
          <a:effectLst/>
        </p:spPr>
        <p:txBody>
          <a:bodyPr vert="horz" wrap="none" lIns="64288" tIns="32144" rIns="64288" bIns="32144" numCol="1" rtlCol="0" anchor="ctr" anchorCtr="0" compatLnSpc="1">
            <a:prstTxWarp prst="textNoShape">
              <a:avLst/>
            </a:prstTxWarp>
          </a:bodyPr>
          <a:lstStyle>
            <a:defPPr>
              <a:defRPr lang="en-US"/>
            </a:defPPr>
            <a:lvl1pPr algn="ctr" rtl="0" eaLnBrk="1" fontAlgn="auto" hangingPunct="1">
              <a:spcBef>
                <a:spcPts val="0"/>
              </a:spcBef>
              <a:spcAft>
                <a:spcPts val="0"/>
              </a:spcAft>
              <a:defRPr sz="900" kern="1200">
                <a:solidFill>
                  <a:schemeClr val="tx1">
                    <a:lumMod val="75000"/>
                    <a:lumOff val="25000"/>
                  </a:schemeClr>
                </a:solidFill>
                <a:latin typeface="Arial" panose="020B0604020202020204" pitchFamily="34" charset="0"/>
                <a:ea typeface="+mn-ea"/>
                <a:cs typeface="Arial" panose="020B0604020202020204" pitchFamily="34" charset="0"/>
                <a:sym typeface="Calibri Bold"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F94D65D6-CD88-49C3-86DF-299315145E23}" type="slidenum">
              <a:rPr lang="en-US" sz="1200" smtClean="0">
                <a:solidFill>
                  <a:schemeClr val="bg1"/>
                </a:solidFill>
                <a:latin typeface="+mn-lt"/>
              </a:rPr>
              <a:pPr>
                <a:defRPr/>
              </a:pPr>
              <a:t>‹#›</a:t>
            </a:fld>
            <a:endParaRPr lang="en-US" sz="1200">
              <a:solidFill>
                <a:schemeClr val="bg1"/>
              </a:solidFill>
              <a:latin typeface="+mn-lt"/>
            </a:endParaRPr>
          </a:p>
        </p:txBody>
      </p:sp>
      <p:sp>
        <p:nvSpPr>
          <p:cNvPr id="7" name="Text Placeholder 6"/>
          <p:cNvSpPr>
            <a:spLocks noGrp="1"/>
          </p:cNvSpPr>
          <p:nvPr>
            <p:ph type="body" sz="quarter" idx="15" hasCustomPrompt="1"/>
          </p:nvPr>
        </p:nvSpPr>
        <p:spPr>
          <a:xfrm>
            <a:off x="407988" y="2030819"/>
            <a:ext cx="3875087" cy="4376231"/>
          </a:xfrm>
          <a:prstGeom prst="rect">
            <a:avLst/>
          </a:prstGeom>
        </p:spPr>
        <p:txBody>
          <a:bodyPr lIns="64288" tIns="32144" rIns="64288" bIns="32144"/>
          <a:lstStyle>
            <a:lvl1pPr marL="285750" indent="-285750" algn="l">
              <a:lnSpc>
                <a:spcPct val="100000"/>
              </a:lnSpc>
              <a:spcBef>
                <a:spcPts val="844"/>
              </a:spcBef>
              <a:buClr>
                <a:schemeClr val="accent2"/>
              </a:buClr>
              <a:buSzPct val="100000"/>
              <a:buFontTx/>
              <a:buBlip>
                <a:blip r:embed="rId3"/>
              </a:buBlip>
              <a:defRPr sz="1600">
                <a:solidFill>
                  <a:schemeClr val="tx1">
                    <a:lumMod val="65000"/>
                    <a:lumOff val="35000"/>
                  </a:schemeClr>
                </a:solidFill>
                <a:latin typeface="DokChampa" panose="020B0604020202020204" pitchFamily="34" charset="-34"/>
                <a:cs typeface="DokChampa" panose="020B0604020202020204" pitchFamily="34" charset="-34"/>
              </a:defRPr>
            </a:lvl1pPr>
            <a:lvl2pPr marL="321440" indent="-160721" algn="l">
              <a:lnSpc>
                <a:spcPct val="100000"/>
              </a:lnSpc>
              <a:spcBef>
                <a:spcPts val="844"/>
              </a:spcBef>
              <a:buClr>
                <a:srgbClr val="723690"/>
              </a:buClr>
              <a:buSzPct val="100000"/>
              <a:buFont typeface="DokChampa" panose="020B0604020202020204" pitchFamily="34" charset="-34"/>
              <a:buChar char="–"/>
              <a:defRPr sz="1600">
                <a:solidFill>
                  <a:schemeClr val="tx1">
                    <a:lumMod val="65000"/>
                    <a:lumOff val="35000"/>
                  </a:schemeClr>
                </a:solidFill>
                <a:latin typeface="DokChampa" panose="020B0604020202020204" pitchFamily="34" charset="-34"/>
                <a:cs typeface="DokChampa" panose="020B0604020202020204" pitchFamily="34" charset="-34"/>
              </a:defRPr>
            </a:lvl2pPr>
            <a:lvl3pPr marL="482161" indent="-160721" algn="l">
              <a:lnSpc>
                <a:spcPct val="100000"/>
              </a:lnSpc>
              <a:spcBef>
                <a:spcPts val="844"/>
              </a:spcBef>
              <a:buClr>
                <a:srgbClr val="723690"/>
              </a:buClr>
              <a:buSzPct val="100000"/>
              <a:buFontTx/>
              <a:buBlip>
                <a:blip r:embed="rId3"/>
              </a:buBlip>
              <a:defRPr sz="1500">
                <a:solidFill>
                  <a:schemeClr val="tx1">
                    <a:lumMod val="65000"/>
                    <a:lumOff val="35000"/>
                  </a:schemeClr>
                </a:solidFill>
                <a:latin typeface="DokChampa" panose="020B0604020202020204" pitchFamily="34" charset="-34"/>
                <a:cs typeface="DokChampa" panose="020B0604020202020204" pitchFamily="34" charset="-34"/>
              </a:defRPr>
            </a:lvl3pPr>
            <a:lvl4pPr marL="642882" indent="-160721" algn="l">
              <a:lnSpc>
                <a:spcPct val="100000"/>
              </a:lnSpc>
              <a:spcBef>
                <a:spcPts val="844"/>
              </a:spcBef>
              <a:buClr>
                <a:srgbClr val="723690"/>
              </a:buClr>
              <a:buSzPct val="100000"/>
              <a:buFont typeface="DokChampa" panose="020B0604020202020204" pitchFamily="34" charset="-34"/>
              <a:buChar char="–"/>
              <a:defRPr sz="1400">
                <a:solidFill>
                  <a:schemeClr val="tx1">
                    <a:lumMod val="65000"/>
                    <a:lumOff val="35000"/>
                  </a:schemeClr>
                </a:solidFill>
                <a:latin typeface="DokChampa" panose="020B0604020202020204" pitchFamily="34" charset="-34"/>
                <a:cs typeface="DokChampa" panose="020B0604020202020204" pitchFamily="34" charset="-34"/>
              </a:defRPr>
            </a:lvl4pPr>
            <a:lvl5pPr marL="901820" indent="-172998" algn="l">
              <a:lnSpc>
                <a:spcPct val="100000"/>
              </a:lnSpc>
              <a:spcBef>
                <a:spcPts val="844"/>
              </a:spcBef>
              <a:buClr>
                <a:srgbClr val="723690"/>
              </a:buClr>
              <a:buSzPct val="100000"/>
              <a:buFontTx/>
              <a:buBlip>
                <a:blip r:embed="rId3"/>
              </a:buBlip>
              <a:defRPr sz="1400">
                <a:solidFill>
                  <a:schemeClr val="tx1">
                    <a:lumMod val="65000"/>
                    <a:lumOff val="35000"/>
                  </a:schemeClr>
                </a:solidFill>
                <a:latin typeface="DokChampa" panose="020B0604020202020204" pitchFamily="34" charset="-34"/>
                <a:cs typeface="DokChampa" panose="020B0604020202020204" pitchFamily="34" charset="-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9"/>
          <p:cNvSpPr>
            <a:spLocks noGrp="1"/>
          </p:cNvSpPr>
          <p:nvPr>
            <p:ph type="title"/>
          </p:nvPr>
        </p:nvSpPr>
        <p:spPr>
          <a:xfrm>
            <a:off x="410767" y="381729"/>
            <a:ext cx="3872308" cy="1519431"/>
          </a:xfrm>
        </p:spPr>
        <p:txBody>
          <a:bodyPr anchor="t"/>
          <a:lstStyle>
            <a:lvl1pPr>
              <a:defRPr>
                <a:solidFill>
                  <a:srgbClr val="003D79"/>
                </a:solidFill>
              </a:defRPr>
            </a:lvl1pPr>
          </a:lstStyle>
          <a:p>
            <a:r>
              <a:rPr lang="en-US"/>
              <a:t>Click to edit Master title style</a:t>
            </a:r>
          </a:p>
        </p:txBody>
      </p:sp>
      <p:sp>
        <p:nvSpPr>
          <p:cNvPr id="9" name="Footer Placeholder 4"/>
          <p:cNvSpPr>
            <a:spLocks noGrp="1"/>
          </p:cNvSpPr>
          <p:nvPr>
            <p:ph type="ftr" sz="quarter" idx="3"/>
          </p:nvPr>
        </p:nvSpPr>
        <p:spPr>
          <a:xfrm>
            <a:off x="407988" y="6424613"/>
            <a:ext cx="4300535" cy="365125"/>
          </a:xfrm>
          <a:prstGeom prst="rect">
            <a:avLst/>
          </a:prstGeom>
        </p:spPr>
        <p:txBody>
          <a:bodyPr anchor="ctr"/>
          <a:lstStyle>
            <a:lvl1pPr algn="l">
              <a:defRPr sz="1200" dirty="0" smtClean="0">
                <a:solidFill>
                  <a:srgbClr val="898989"/>
                </a:solidFill>
              </a:defRPr>
            </a:lvl1pPr>
          </a:lstStyle>
          <a:p>
            <a:pPr>
              <a:defRPr/>
            </a:pPr>
            <a:r>
              <a:rPr lang="en-US"/>
              <a:t>INOV Leveraging FHIR to Support Clinical Data Exchange (9.26.19) </a:t>
            </a:r>
          </a:p>
        </p:txBody>
      </p:sp>
      <p:sp>
        <p:nvSpPr>
          <p:cNvPr id="15" name="Text Placeholder 9"/>
          <p:cNvSpPr>
            <a:spLocks noGrp="1"/>
          </p:cNvSpPr>
          <p:nvPr>
            <p:ph type="body" sz="quarter" idx="16"/>
          </p:nvPr>
        </p:nvSpPr>
        <p:spPr>
          <a:xfrm>
            <a:off x="5150109" y="405061"/>
            <a:ext cx="6586280" cy="6016377"/>
          </a:xfrm>
          <a:prstGeom prst="rect">
            <a:avLst/>
          </a:prstGeom>
        </p:spPr>
        <p:txBody>
          <a:bodyPr vert="horz" lIns="64288" tIns="32144" rIns="64288" bIns="32144"/>
          <a:lstStyle>
            <a:lvl1pPr marL="0" indent="0" algn="just">
              <a:lnSpc>
                <a:spcPct val="100000"/>
              </a:lnSpc>
              <a:spcBef>
                <a:spcPts val="844"/>
              </a:spcBef>
              <a:spcAft>
                <a:spcPts val="0"/>
              </a:spcAft>
              <a:buSzPct val="58000"/>
              <a:buFontTx/>
              <a:buNone/>
              <a:defRPr sz="1600">
                <a:solidFill>
                  <a:schemeClr val="bg1"/>
                </a:solidFill>
                <a:latin typeface="DokChampa" panose="020B0604020202020204" pitchFamily="34" charset="-34"/>
                <a:cs typeface="DokChampa" panose="020B0604020202020204" pitchFamily="34" charset="-34"/>
              </a:defRPr>
            </a:lvl1pPr>
            <a:lvl2pPr marL="321440" indent="-160721">
              <a:lnSpc>
                <a:spcPct val="100000"/>
              </a:lnSpc>
              <a:spcBef>
                <a:spcPts val="1200"/>
              </a:spcBef>
              <a:buClr>
                <a:schemeClr val="accent2"/>
              </a:buClr>
              <a:buSzPct val="100000"/>
              <a:buFont typeface="Arial" pitchFamily="34" charset="0"/>
              <a:buChar char="•"/>
              <a:defRPr sz="1600">
                <a:solidFill>
                  <a:schemeClr val="bg1"/>
                </a:solidFill>
                <a:latin typeface="DokChampa" panose="020B0604020202020204" pitchFamily="34" charset="-34"/>
                <a:cs typeface="DokChampa" panose="020B0604020202020204" pitchFamily="34" charset="-34"/>
              </a:defRPr>
            </a:lvl2pPr>
            <a:lvl3pPr marL="482161" indent="-160721">
              <a:lnSpc>
                <a:spcPct val="100000"/>
              </a:lnSpc>
              <a:spcBef>
                <a:spcPts val="600"/>
              </a:spcBef>
              <a:buClr>
                <a:schemeClr val="accent2"/>
              </a:buClr>
              <a:buSzPct val="100000"/>
              <a:buFont typeface="Calibri" pitchFamily="34" charset="0"/>
              <a:buChar char="–"/>
              <a:defRPr sz="1500">
                <a:solidFill>
                  <a:schemeClr val="bg1"/>
                </a:solidFill>
                <a:latin typeface="DokChampa" panose="020B0604020202020204" pitchFamily="34" charset="-34"/>
                <a:cs typeface="DokChampa" panose="020B0604020202020204" pitchFamily="34" charset="-34"/>
              </a:defRPr>
            </a:lvl3pPr>
            <a:lvl4pPr marL="627063" indent="-160338">
              <a:buClr>
                <a:schemeClr val="accent2"/>
              </a:buClr>
              <a:buSzPct val="100000"/>
              <a:buFont typeface="Arial" pitchFamily="34" charset="0"/>
              <a:buChar char="•"/>
              <a:defRPr sz="1100"/>
            </a:lvl4pPr>
            <a:lvl5pPr marL="796925" indent="-169863">
              <a:lnSpc>
                <a:spcPct val="100000"/>
              </a:lnSpc>
              <a:spcBef>
                <a:spcPts val="844"/>
              </a:spcBef>
              <a:spcAft>
                <a:spcPts val="0"/>
              </a:spcAft>
              <a:buClr>
                <a:schemeClr val="accent2"/>
              </a:buClr>
              <a:buSzPct val="100000"/>
              <a:buFont typeface="Calibri" pitchFamily="34" charset="0"/>
              <a:buChar char="–"/>
              <a:defRPr sz="1100"/>
            </a:lvl5pPr>
            <a:lvl6pPr marL="482161" indent="-160721">
              <a:lnSpc>
                <a:spcPct val="100000"/>
              </a:lnSpc>
              <a:spcBef>
                <a:spcPts val="844"/>
              </a:spcBef>
              <a:spcAft>
                <a:spcPts val="0"/>
              </a:spcAft>
              <a:buClr>
                <a:schemeClr val="accent2"/>
              </a:buClr>
              <a:buSzPct val="100000"/>
              <a:buFont typeface="Calibri" pitchFamily="34" charset="0"/>
              <a:buChar char="–"/>
              <a:defRPr sz="1300"/>
            </a:lvl6pPr>
            <a:lvl7pPr marL="642882" indent="-160721">
              <a:lnSpc>
                <a:spcPct val="100000"/>
              </a:lnSpc>
              <a:spcBef>
                <a:spcPts val="844"/>
              </a:spcBef>
              <a:spcAft>
                <a:spcPts val="0"/>
              </a:spcAft>
              <a:buClr>
                <a:schemeClr val="accent2"/>
              </a:buClr>
              <a:buSzPct val="100000"/>
              <a:defRPr sz="1100"/>
            </a:lvl7pPr>
            <a:lvl8pPr marL="803602" indent="-160721">
              <a:lnSpc>
                <a:spcPct val="100000"/>
              </a:lnSpc>
              <a:spcBef>
                <a:spcPts val="844"/>
              </a:spcBef>
              <a:spcAft>
                <a:spcPts val="0"/>
              </a:spcAft>
              <a:buClr>
                <a:schemeClr val="accent2"/>
              </a:buClr>
              <a:buSzPct val="100000"/>
              <a:buFont typeface="Calibri" pitchFamily="34" charset="0"/>
              <a:buChar char="–"/>
              <a:defRPr sz="1100"/>
            </a:lvl8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2734878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amp; Same-Level Bulle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C06B70-064A-403F-B2D5-662D0D32A0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0"/>
            <a:ext cx="12192000" cy="2077120"/>
          </a:xfrm>
          <a:prstGeom prst="rect">
            <a:avLst/>
          </a:prstGeom>
        </p:spPr>
      </p:pic>
      <p:cxnSp>
        <p:nvCxnSpPr>
          <p:cNvPr id="9" name="Straight Connector 8"/>
          <p:cNvCxnSpPr/>
          <p:nvPr userDrawn="1"/>
        </p:nvCxnSpPr>
        <p:spPr>
          <a:xfrm>
            <a:off x="454025" y="6421438"/>
            <a:ext cx="11737975" cy="0"/>
          </a:xfrm>
          <a:prstGeom prst="line">
            <a:avLst/>
          </a:prstGeom>
          <a:ln>
            <a:solidFill>
              <a:srgbClr val="B2C10E"/>
            </a:solidFill>
          </a:ln>
        </p:spPr>
        <p:style>
          <a:lnRef idx="1">
            <a:schemeClr val="accent1"/>
          </a:lnRef>
          <a:fillRef idx="0">
            <a:schemeClr val="accent1"/>
          </a:fillRef>
          <a:effectRef idx="0">
            <a:schemeClr val="accent1"/>
          </a:effectRef>
          <a:fontRef idx="minor">
            <a:schemeClr val="tx1"/>
          </a:fontRef>
        </p:style>
      </p:cxnSp>
      <p:sp>
        <p:nvSpPr>
          <p:cNvPr id="11" name="Text Box 3"/>
          <p:cNvSpPr txBox="1">
            <a:spLocks noChangeArrowheads="1"/>
          </p:cNvSpPr>
          <p:nvPr userDrawn="1"/>
        </p:nvSpPr>
        <p:spPr bwMode="auto">
          <a:xfrm>
            <a:off x="11353801" y="6429010"/>
            <a:ext cx="382588" cy="360727"/>
          </a:xfrm>
          <a:prstGeom prst="rect">
            <a:avLst/>
          </a:prstGeom>
          <a:noFill/>
          <a:ln w="12700">
            <a:noFill/>
            <a:miter lim="800000"/>
            <a:headEnd/>
            <a:tailEnd/>
          </a:ln>
          <a:effectLst/>
        </p:spPr>
        <p:txBody>
          <a:bodyPr vert="horz" wrap="none" lIns="64288" tIns="32144" rIns="64288" bIns="32144" numCol="1" rtlCol="0" anchor="ctr" anchorCtr="0" compatLnSpc="1">
            <a:prstTxWarp prst="textNoShape">
              <a:avLst/>
            </a:prstTxWarp>
          </a:bodyPr>
          <a:lstStyle>
            <a:defPPr>
              <a:defRPr lang="en-US"/>
            </a:defPPr>
            <a:lvl1pPr algn="ctr" rtl="0" eaLnBrk="1" fontAlgn="auto" hangingPunct="1">
              <a:spcBef>
                <a:spcPts val="0"/>
              </a:spcBef>
              <a:spcAft>
                <a:spcPts val="0"/>
              </a:spcAft>
              <a:defRPr sz="900" kern="1200">
                <a:solidFill>
                  <a:schemeClr val="tx1">
                    <a:lumMod val="75000"/>
                    <a:lumOff val="25000"/>
                  </a:schemeClr>
                </a:solidFill>
                <a:latin typeface="Arial" panose="020B0604020202020204" pitchFamily="34" charset="0"/>
                <a:ea typeface="+mn-ea"/>
                <a:cs typeface="Arial" panose="020B0604020202020204" pitchFamily="34" charset="0"/>
                <a:sym typeface="Calibri Bold"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F94D65D6-CD88-49C3-86DF-299315145E23}" type="slidenum">
              <a:rPr lang="en-US" sz="1200" smtClean="0">
                <a:solidFill>
                  <a:schemeClr val="bg1"/>
                </a:solidFill>
                <a:latin typeface="+mn-lt"/>
              </a:rPr>
              <a:pPr>
                <a:defRPr/>
              </a:pPr>
              <a:t>‹#›</a:t>
            </a:fld>
            <a:endParaRPr lang="en-US" sz="1200">
              <a:solidFill>
                <a:schemeClr val="bg1"/>
              </a:solidFill>
              <a:latin typeface="+mn-lt"/>
            </a:endParaRPr>
          </a:p>
        </p:txBody>
      </p:sp>
      <p:sp>
        <p:nvSpPr>
          <p:cNvPr id="15" name="Text Placeholder 6"/>
          <p:cNvSpPr>
            <a:spLocks noGrp="1"/>
          </p:cNvSpPr>
          <p:nvPr>
            <p:ph type="body" sz="quarter" idx="15"/>
          </p:nvPr>
        </p:nvSpPr>
        <p:spPr>
          <a:xfrm>
            <a:off x="407988" y="1081609"/>
            <a:ext cx="11328401" cy="955153"/>
          </a:xfrm>
          <a:prstGeom prst="rect">
            <a:avLst/>
          </a:prstGeom>
        </p:spPr>
        <p:txBody>
          <a:bodyPr lIns="64288" tIns="32144" rIns="64288" bIns="32144"/>
          <a:lstStyle>
            <a:lvl1pPr marL="0" indent="0" algn="just">
              <a:lnSpc>
                <a:spcPct val="100000"/>
              </a:lnSpc>
              <a:spcBef>
                <a:spcPts val="1200"/>
              </a:spcBef>
              <a:buClr>
                <a:schemeClr val="accent2"/>
              </a:buClr>
              <a:buSzPct val="100000"/>
              <a:buFont typeface="Calibri" pitchFamily="34" charset="0"/>
              <a:buNone/>
              <a:defRPr sz="1600">
                <a:solidFill>
                  <a:schemeClr val="bg1"/>
                </a:solidFill>
                <a:latin typeface="DokChampa" panose="020B0604020202020204" pitchFamily="34" charset="-34"/>
                <a:cs typeface="DokChampa" panose="020B0604020202020204" pitchFamily="34" charset="-34"/>
              </a:defRPr>
            </a:lvl1pPr>
            <a:lvl2pPr>
              <a:lnSpc>
                <a:spcPct val="100000"/>
              </a:lnSpc>
              <a:spcBef>
                <a:spcPts val="844"/>
              </a:spcBef>
              <a:buClr>
                <a:schemeClr val="accent2"/>
              </a:buClr>
              <a:buSzPct val="100000"/>
              <a:buFont typeface="Calibri" pitchFamily="34" charset="0"/>
              <a:buChar char="•"/>
              <a:defRPr sz="1400"/>
            </a:lvl2pPr>
            <a:lvl3pPr>
              <a:lnSpc>
                <a:spcPct val="100000"/>
              </a:lnSpc>
              <a:spcBef>
                <a:spcPts val="844"/>
              </a:spcBef>
              <a:buClr>
                <a:schemeClr val="accent2"/>
              </a:buClr>
              <a:buSzPct val="100000"/>
              <a:buFont typeface="Calibri" pitchFamily="34" charset="0"/>
              <a:buNone/>
              <a:defRPr sz="1300"/>
            </a:lvl3pPr>
            <a:lvl4pPr>
              <a:lnSpc>
                <a:spcPct val="100000"/>
              </a:lnSpc>
              <a:spcBef>
                <a:spcPts val="844"/>
              </a:spcBef>
              <a:buClr>
                <a:schemeClr val="accent2"/>
              </a:buClr>
              <a:buSzPct val="100000"/>
              <a:buFont typeface="Calibri" pitchFamily="34" charset="0"/>
              <a:buChar char="•"/>
              <a:defRPr sz="1100"/>
            </a:lvl4pPr>
            <a:lvl5pPr>
              <a:lnSpc>
                <a:spcPct val="100000"/>
              </a:lnSpc>
              <a:spcBef>
                <a:spcPts val="844"/>
              </a:spcBef>
              <a:buClr>
                <a:schemeClr val="accent2"/>
              </a:buClr>
              <a:buSzPct val="100000"/>
              <a:buFont typeface="Calibri" pitchFamily="34" charset="0"/>
              <a:buChar char="–"/>
              <a:defRPr sz="1100"/>
            </a:lvl5pPr>
            <a:lvl6pPr>
              <a:buNone/>
              <a:defRPr/>
            </a:lvl6pPr>
          </a:lstStyle>
          <a:p>
            <a:pPr lvl="0"/>
            <a:r>
              <a:rPr lang="en-US"/>
              <a:t>Click to edit Master text styles</a:t>
            </a:r>
          </a:p>
        </p:txBody>
      </p:sp>
      <p:sp>
        <p:nvSpPr>
          <p:cNvPr id="10" name="Title 9"/>
          <p:cNvSpPr>
            <a:spLocks noGrp="1"/>
          </p:cNvSpPr>
          <p:nvPr>
            <p:ph type="title"/>
          </p:nvPr>
        </p:nvSpPr>
        <p:spPr>
          <a:xfrm>
            <a:off x="410766" y="0"/>
            <a:ext cx="11325623" cy="1061889"/>
          </a:xfrm>
        </p:spPr>
        <p:txBody>
          <a:bodyPr/>
          <a:lstStyle>
            <a:lvl1pPr>
              <a:defRPr>
                <a:solidFill>
                  <a:schemeClr val="bg1"/>
                </a:solidFill>
              </a:defRPr>
            </a:lvl1pPr>
          </a:lstStyle>
          <a:p>
            <a:r>
              <a:rPr lang="en-US"/>
              <a:t>Click to edit Master title style</a:t>
            </a:r>
          </a:p>
        </p:txBody>
      </p:sp>
      <p:sp>
        <p:nvSpPr>
          <p:cNvPr id="7" name="Footer Placeholder 4"/>
          <p:cNvSpPr>
            <a:spLocks noGrp="1"/>
          </p:cNvSpPr>
          <p:nvPr>
            <p:ph type="ftr" sz="quarter" idx="3"/>
          </p:nvPr>
        </p:nvSpPr>
        <p:spPr>
          <a:xfrm>
            <a:off x="407988" y="6424613"/>
            <a:ext cx="4952288" cy="365125"/>
          </a:xfrm>
          <a:prstGeom prst="rect">
            <a:avLst/>
          </a:prstGeom>
        </p:spPr>
        <p:txBody>
          <a:bodyPr anchor="ctr"/>
          <a:lstStyle>
            <a:lvl1pPr algn="l">
              <a:defRPr sz="1200" dirty="0" smtClean="0">
                <a:solidFill>
                  <a:srgbClr val="D9D9D9"/>
                </a:solidFill>
              </a:defRPr>
            </a:lvl1pPr>
          </a:lstStyle>
          <a:p>
            <a:pPr>
              <a:defRPr/>
            </a:pPr>
            <a:r>
              <a:rPr lang="en-US"/>
              <a:t>INOV Leveraging FHIR to Support Clinical Data Exchange (9.26.19) </a:t>
            </a:r>
          </a:p>
        </p:txBody>
      </p:sp>
    </p:spTree>
    <p:extLst>
      <p:ext uri="{BB962C8B-B14F-4D97-AF65-F5344CB8AC3E}">
        <p14:creationId xmlns:p14="http://schemas.microsoft.com/office/powerpoint/2010/main" val="88372444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itle &amp; Same-Level Bulle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C06B70-064A-403F-B2D5-662D0D32A0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77120"/>
            <a:ext cx="12192000" cy="4780880"/>
          </a:xfrm>
          <a:prstGeom prst="rect">
            <a:avLst/>
          </a:prstGeom>
        </p:spPr>
      </p:pic>
      <p:cxnSp>
        <p:nvCxnSpPr>
          <p:cNvPr id="9" name="Straight Connector 8"/>
          <p:cNvCxnSpPr/>
          <p:nvPr userDrawn="1"/>
        </p:nvCxnSpPr>
        <p:spPr>
          <a:xfrm>
            <a:off x="454025" y="6421438"/>
            <a:ext cx="11737975" cy="0"/>
          </a:xfrm>
          <a:prstGeom prst="line">
            <a:avLst/>
          </a:prstGeom>
          <a:ln>
            <a:solidFill>
              <a:srgbClr val="B2C10E"/>
            </a:solidFill>
          </a:ln>
        </p:spPr>
        <p:style>
          <a:lnRef idx="1">
            <a:schemeClr val="accent1"/>
          </a:lnRef>
          <a:fillRef idx="0">
            <a:schemeClr val="accent1"/>
          </a:fillRef>
          <a:effectRef idx="0">
            <a:schemeClr val="accent1"/>
          </a:effectRef>
          <a:fontRef idx="minor">
            <a:schemeClr val="tx1"/>
          </a:fontRef>
        </p:style>
      </p:cxnSp>
      <p:sp>
        <p:nvSpPr>
          <p:cNvPr id="11" name="Text Box 3"/>
          <p:cNvSpPr txBox="1">
            <a:spLocks noChangeArrowheads="1"/>
          </p:cNvSpPr>
          <p:nvPr userDrawn="1"/>
        </p:nvSpPr>
        <p:spPr bwMode="auto">
          <a:xfrm>
            <a:off x="11353801" y="6429010"/>
            <a:ext cx="382588" cy="360727"/>
          </a:xfrm>
          <a:prstGeom prst="rect">
            <a:avLst/>
          </a:prstGeom>
          <a:noFill/>
          <a:ln w="12700">
            <a:noFill/>
            <a:miter lim="800000"/>
            <a:headEnd/>
            <a:tailEnd/>
          </a:ln>
          <a:effectLst/>
        </p:spPr>
        <p:txBody>
          <a:bodyPr vert="horz" wrap="none" lIns="64288" tIns="32144" rIns="64288" bIns="32144" numCol="1" rtlCol="0" anchor="ctr" anchorCtr="0" compatLnSpc="1">
            <a:prstTxWarp prst="textNoShape">
              <a:avLst/>
            </a:prstTxWarp>
          </a:bodyPr>
          <a:lstStyle>
            <a:defPPr>
              <a:defRPr lang="en-US"/>
            </a:defPPr>
            <a:lvl1pPr algn="ctr" rtl="0" eaLnBrk="1" fontAlgn="auto" hangingPunct="1">
              <a:spcBef>
                <a:spcPts val="0"/>
              </a:spcBef>
              <a:spcAft>
                <a:spcPts val="0"/>
              </a:spcAft>
              <a:defRPr sz="900" kern="1200">
                <a:solidFill>
                  <a:schemeClr val="tx1">
                    <a:lumMod val="75000"/>
                    <a:lumOff val="25000"/>
                  </a:schemeClr>
                </a:solidFill>
                <a:latin typeface="Arial" panose="020B0604020202020204" pitchFamily="34" charset="0"/>
                <a:ea typeface="+mn-ea"/>
                <a:cs typeface="Arial" panose="020B0604020202020204" pitchFamily="34" charset="0"/>
                <a:sym typeface="Calibri Bold"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F94D65D6-CD88-49C3-86DF-299315145E23}" type="slidenum">
              <a:rPr lang="en-US" sz="1200" smtClean="0">
                <a:solidFill>
                  <a:schemeClr val="bg1"/>
                </a:solidFill>
                <a:latin typeface="+mn-lt"/>
              </a:rPr>
              <a:pPr>
                <a:defRPr/>
              </a:pPr>
              <a:t>‹#›</a:t>
            </a:fld>
            <a:endParaRPr lang="en-US" sz="1200">
              <a:solidFill>
                <a:schemeClr val="bg1"/>
              </a:solidFill>
              <a:latin typeface="+mn-lt"/>
            </a:endParaRPr>
          </a:p>
        </p:txBody>
      </p:sp>
      <p:sp>
        <p:nvSpPr>
          <p:cNvPr id="15" name="Text Placeholder 6"/>
          <p:cNvSpPr>
            <a:spLocks noGrp="1"/>
          </p:cNvSpPr>
          <p:nvPr>
            <p:ph type="body" sz="quarter" idx="15"/>
          </p:nvPr>
        </p:nvSpPr>
        <p:spPr>
          <a:xfrm>
            <a:off x="407988" y="1081609"/>
            <a:ext cx="11328401" cy="955153"/>
          </a:xfrm>
          <a:prstGeom prst="rect">
            <a:avLst/>
          </a:prstGeom>
        </p:spPr>
        <p:txBody>
          <a:bodyPr lIns="64288" tIns="32144" rIns="64288" bIns="32144"/>
          <a:lstStyle>
            <a:lvl1pPr marL="160721" indent="-160721" algn="just">
              <a:lnSpc>
                <a:spcPct val="100000"/>
              </a:lnSpc>
              <a:spcBef>
                <a:spcPts val="1200"/>
              </a:spcBef>
              <a:buClr>
                <a:schemeClr val="accent2"/>
              </a:buClr>
              <a:buSzPct val="100000"/>
              <a:buFontTx/>
              <a:buBlip>
                <a:blip r:embed="rId3"/>
              </a:buBlip>
              <a:defRPr sz="1600">
                <a:solidFill>
                  <a:srgbClr val="898989"/>
                </a:solidFill>
                <a:latin typeface="DokChampa" panose="020B0604020202020204" pitchFamily="34" charset="-34"/>
                <a:cs typeface="DokChampa" panose="020B0604020202020204" pitchFamily="34" charset="-34"/>
              </a:defRPr>
            </a:lvl1pPr>
            <a:lvl2pPr>
              <a:lnSpc>
                <a:spcPct val="100000"/>
              </a:lnSpc>
              <a:spcBef>
                <a:spcPts val="844"/>
              </a:spcBef>
              <a:buClr>
                <a:schemeClr val="accent2"/>
              </a:buClr>
              <a:buSzPct val="100000"/>
              <a:buFont typeface="Calibri" pitchFamily="34" charset="0"/>
              <a:buChar char="•"/>
              <a:defRPr sz="1400"/>
            </a:lvl2pPr>
            <a:lvl3pPr>
              <a:lnSpc>
                <a:spcPct val="100000"/>
              </a:lnSpc>
              <a:spcBef>
                <a:spcPts val="844"/>
              </a:spcBef>
              <a:buClr>
                <a:schemeClr val="accent2"/>
              </a:buClr>
              <a:buSzPct val="100000"/>
              <a:buFont typeface="Calibri" pitchFamily="34" charset="0"/>
              <a:buNone/>
              <a:defRPr sz="1300"/>
            </a:lvl3pPr>
            <a:lvl4pPr>
              <a:lnSpc>
                <a:spcPct val="100000"/>
              </a:lnSpc>
              <a:spcBef>
                <a:spcPts val="844"/>
              </a:spcBef>
              <a:buClr>
                <a:schemeClr val="accent2"/>
              </a:buClr>
              <a:buSzPct val="100000"/>
              <a:buFont typeface="Calibri" pitchFamily="34" charset="0"/>
              <a:buChar char="•"/>
              <a:defRPr sz="1100"/>
            </a:lvl4pPr>
            <a:lvl5pPr>
              <a:lnSpc>
                <a:spcPct val="100000"/>
              </a:lnSpc>
              <a:spcBef>
                <a:spcPts val="844"/>
              </a:spcBef>
              <a:buClr>
                <a:schemeClr val="accent2"/>
              </a:buClr>
              <a:buSzPct val="100000"/>
              <a:buFont typeface="Calibri" pitchFamily="34" charset="0"/>
              <a:buChar char="–"/>
              <a:defRPr sz="1100"/>
            </a:lvl5pPr>
            <a:lvl6pPr>
              <a:buNone/>
              <a:defRPr/>
            </a:lvl6pPr>
          </a:lstStyle>
          <a:p>
            <a:pPr lvl="0"/>
            <a:r>
              <a:rPr lang="en-US"/>
              <a:t>Click to edit Master text styles</a:t>
            </a:r>
          </a:p>
        </p:txBody>
      </p:sp>
      <p:sp>
        <p:nvSpPr>
          <p:cNvPr id="10" name="Title 9"/>
          <p:cNvSpPr>
            <a:spLocks noGrp="1"/>
          </p:cNvSpPr>
          <p:nvPr>
            <p:ph type="title"/>
          </p:nvPr>
        </p:nvSpPr>
        <p:spPr>
          <a:xfrm>
            <a:off x="410766" y="0"/>
            <a:ext cx="11325623" cy="1061889"/>
          </a:xfrm>
        </p:spPr>
        <p:txBody>
          <a:bodyPr/>
          <a:lstStyle>
            <a:lvl1pPr>
              <a:defRPr>
                <a:solidFill>
                  <a:srgbClr val="003D79"/>
                </a:solidFill>
              </a:defRPr>
            </a:lvl1pPr>
          </a:lstStyle>
          <a:p>
            <a:r>
              <a:rPr lang="en-US"/>
              <a:t>Click to edit Master title style</a:t>
            </a:r>
          </a:p>
        </p:txBody>
      </p:sp>
      <p:sp>
        <p:nvSpPr>
          <p:cNvPr id="7" name="Footer Placeholder 4"/>
          <p:cNvSpPr>
            <a:spLocks noGrp="1"/>
          </p:cNvSpPr>
          <p:nvPr>
            <p:ph type="ftr" sz="quarter" idx="3"/>
          </p:nvPr>
        </p:nvSpPr>
        <p:spPr>
          <a:xfrm>
            <a:off x="407988" y="6424613"/>
            <a:ext cx="4962798" cy="365125"/>
          </a:xfrm>
          <a:prstGeom prst="rect">
            <a:avLst/>
          </a:prstGeom>
        </p:spPr>
        <p:txBody>
          <a:bodyPr anchor="ctr"/>
          <a:lstStyle>
            <a:lvl1pPr algn="l">
              <a:defRPr sz="1200" dirty="0" smtClean="0">
                <a:solidFill>
                  <a:srgbClr val="D9D9D9"/>
                </a:solidFill>
              </a:defRPr>
            </a:lvl1pPr>
          </a:lstStyle>
          <a:p>
            <a:pPr>
              <a:defRPr/>
            </a:pPr>
            <a:r>
              <a:rPr lang="en-US"/>
              <a:t>INOV Leveraging FHIR to Support Clinical Data Exchange (9.26.19) </a:t>
            </a:r>
          </a:p>
        </p:txBody>
      </p:sp>
    </p:spTree>
    <p:extLst>
      <p:ext uri="{BB962C8B-B14F-4D97-AF65-F5344CB8AC3E}">
        <p14:creationId xmlns:p14="http://schemas.microsoft.com/office/powerpoint/2010/main" val="180505529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81308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mp; Same-Level Bullet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C06B5C6-E432-4CFD-8C57-C8B43CE362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13200"/>
            <a:ext cx="12192000" cy="2839832"/>
          </a:xfrm>
          <a:prstGeom prst="rect">
            <a:avLst/>
          </a:prstGeom>
        </p:spPr>
      </p:pic>
      <p:cxnSp>
        <p:nvCxnSpPr>
          <p:cNvPr id="9" name="Straight Connector 8"/>
          <p:cNvCxnSpPr/>
          <p:nvPr userDrawn="1"/>
        </p:nvCxnSpPr>
        <p:spPr>
          <a:xfrm>
            <a:off x="454025" y="6421438"/>
            <a:ext cx="11737975" cy="0"/>
          </a:xfrm>
          <a:prstGeom prst="line">
            <a:avLst/>
          </a:prstGeom>
          <a:ln>
            <a:solidFill>
              <a:srgbClr val="B2C10E"/>
            </a:solidFill>
          </a:ln>
        </p:spPr>
        <p:style>
          <a:lnRef idx="1">
            <a:schemeClr val="accent1"/>
          </a:lnRef>
          <a:fillRef idx="0">
            <a:schemeClr val="accent1"/>
          </a:fillRef>
          <a:effectRef idx="0">
            <a:schemeClr val="accent1"/>
          </a:effectRef>
          <a:fontRef idx="minor">
            <a:schemeClr val="tx1"/>
          </a:fontRef>
        </p:style>
      </p:cxnSp>
      <p:sp>
        <p:nvSpPr>
          <p:cNvPr id="11" name="Text Box 3"/>
          <p:cNvSpPr txBox="1">
            <a:spLocks noChangeArrowheads="1"/>
          </p:cNvSpPr>
          <p:nvPr userDrawn="1"/>
        </p:nvSpPr>
        <p:spPr bwMode="auto">
          <a:xfrm>
            <a:off x="11353801" y="6429010"/>
            <a:ext cx="382588" cy="360727"/>
          </a:xfrm>
          <a:prstGeom prst="rect">
            <a:avLst/>
          </a:prstGeom>
          <a:noFill/>
          <a:ln w="12700">
            <a:noFill/>
            <a:miter lim="800000"/>
            <a:headEnd/>
            <a:tailEnd/>
          </a:ln>
          <a:effectLst/>
        </p:spPr>
        <p:txBody>
          <a:bodyPr vert="horz" wrap="none" lIns="64288" tIns="32144" rIns="64288" bIns="32144" numCol="1" rtlCol="0" anchor="ctr" anchorCtr="0" compatLnSpc="1">
            <a:prstTxWarp prst="textNoShape">
              <a:avLst/>
            </a:prstTxWarp>
          </a:bodyPr>
          <a:lstStyle>
            <a:defPPr>
              <a:defRPr lang="en-US"/>
            </a:defPPr>
            <a:lvl1pPr algn="ctr" rtl="0" eaLnBrk="1" fontAlgn="auto" hangingPunct="1">
              <a:spcBef>
                <a:spcPts val="0"/>
              </a:spcBef>
              <a:spcAft>
                <a:spcPts val="0"/>
              </a:spcAft>
              <a:defRPr sz="900" kern="1200">
                <a:solidFill>
                  <a:schemeClr val="tx1">
                    <a:lumMod val="75000"/>
                    <a:lumOff val="25000"/>
                  </a:schemeClr>
                </a:solidFill>
                <a:latin typeface="Arial" panose="020B0604020202020204" pitchFamily="34" charset="0"/>
                <a:ea typeface="+mn-ea"/>
                <a:cs typeface="Arial" panose="020B0604020202020204" pitchFamily="34" charset="0"/>
                <a:sym typeface="Calibri Bold"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F94D65D6-CD88-49C3-86DF-299315145E23}" type="slidenum">
              <a:rPr lang="en-US" sz="1200" smtClean="0">
                <a:solidFill>
                  <a:schemeClr val="bg1"/>
                </a:solidFill>
                <a:latin typeface="+mn-lt"/>
              </a:rPr>
              <a:pPr>
                <a:defRPr/>
              </a:pPr>
              <a:t>‹#›</a:t>
            </a:fld>
            <a:endParaRPr lang="en-US" sz="1200">
              <a:solidFill>
                <a:schemeClr val="bg1"/>
              </a:solidFill>
              <a:latin typeface="+mn-lt"/>
            </a:endParaRPr>
          </a:p>
        </p:txBody>
      </p:sp>
      <p:sp>
        <p:nvSpPr>
          <p:cNvPr id="15" name="Text Placeholder 6"/>
          <p:cNvSpPr>
            <a:spLocks noGrp="1"/>
          </p:cNvSpPr>
          <p:nvPr>
            <p:ph type="body" sz="quarter" idx="15"/>
          </p:nvPr>
        </p:nvSpPr>
        <p:spPr>
          <a:xfrm>
            <a:off x="407988" y="1081609"/>
            <a:ext cx="11328401" cy="5325442"/>
          </a:xfrm>
          <a:prstGeom prst="rect">
            <a:avLst/>
          </a:prstGeom>
        </p:spPr>
        <p:txBody>
          <a:bodyPr lIns="64288" tIns="32144" rIns="64288" bIns="32144"/>
          <a:lstStyle>
            <a:lvl1pPr marL="160721" indent="-160721" algn="just">
              <a:lnSpc>
                <a:spcPct val="100000"/>
              </a:lnSpc>
              <a:spcBef>
                <a:spcPts val="1200"/>
              </a:spcBef>
              <a:buClr>
                <a:schemeClr val="accent2"/>
              </a:buClr>
              <a:buSzPct val="100000"/>
              <a:buFontTx/>
              <a:buBlip>
                <a:blip r:embed="rId3"/>
              </a:buBlip>
              <a:defRPr sz="1600">
                <a:solidFill>
                  <a:schemeClr val="tx1">
                    <a:lumMod val="65000"/>
                    <a:lumOff val="35000"/>
                  </a:schemeClr>
                </a:solidFill>
                <a:latin typeface="DokChampa" panose="020B0604020202020204" pitchFamily="34" charset="-34"/>
                <a:cs typeface="DokChampa" panose="020B0604020202020204" pitchFamily="34" charset="-34"/>
              </a:defRPr>
            </a:lvl1pPr>
            <a:lvl2pPr>
              <a:lnSpc>
                <a:spcPct val="100000"/>
              </a:lnSpc>
              <a:spcBef>
                <a:spcPts val="844"/>
              </a:spcBef>
              <a:buClr>
                <a:schemeClr val="accent2"/>
              </a:buClr>
              <a:buSzPct val="100000"/>
              <a:buFont typeface="Calibri" pitchFamily="34" charset="0"/>
              <a:buChar char="•"/>
              <a:defRPr sz="1400"/>
            </a:lvl2pPr>
            <a:lvl3pPr>
              <a:lnSpc>
                <a:spcPct val="100000"/>
              </a:lnSpc>
              <a:spcBef>
                <a:spcPts val="844"/>
              </a:spcBef>
              <a:buClr>
                <a:schemeClr val="accent2"/>
              </a:buClr>
              <a:buSzPct val="100000"/>
              <a:buFont typeface="Calibri" pitchFamily="34" charset="0"/>
              <a:buNone/>
              <a:defRPr sz="1300"/>
            </a:lvl3pPr>
            <a:lvl4pPr>
              <a:lnSpc>
                <a:spcPct val="100000"/>
              </a:lnSpc>
              <a:spcBef>
                <a:spcPts val="844"/>
              </a:spcBef>
              <a:buClr>
                <a:schemeClr val="accent2"/>
              </a:buClr>
              <a:buSzPct val="100000"/>
              <a:buFont typeface="Calibri" pitchFamily="34" charset="0"/>
              <a:buChar char="•"/>
              <a:defRPr sz="1100"/>
            </a:lvl4pPr>
            <a:lvl5pPr>
              <a:lnSpc>
                <a:spcPct val="100000"/>
              </a:lnSpc>
              <a:spcBef>
                <a:spcPts val="844"/>
              </a:spcBef>
              <a:buClr>
                <a:schemeClr val="accent2"/>
              </a:buClr>
              <a:buSzPct val="100000"/>
              <a:buFont typeface="Calibri" pitchFamily="34" charset="0"/>
              <a:buChar char="–"/>
              <a:defRPr sz="1100"/>
            </a:lvl5pPr>
            <a:lvl6pPr>
              <a:buNone/>
              <a:defRPr/>
            </a:lvl6pPr>
          </a:lstStyle>
          <a:p>
            <a:pPr lvl="0"/>
            <a:r>
              <a:rPr lang="en-US"/>
              <a:t>Click to edit Master text styles</a:t>
            </a:r>
          </a:p>
        </p:txBody>
      </p:sp>
      <p:sp>
        <p:nvSpPr>
          <p:cNvPr id="10" name="Title 9"/>
          <p:cNvSpPr>
            <a:spLocks noGrp="1"/>
          </p:cNvSpPr>
          <p:nvPr>
            <p:ph type="title"/>
          </p:nvPr>
        </p:nvSpPr>
        <p:spPr>
          <a:xfrm>
            <a:off x="410766" y="0"/>
            <a:ext cx="11325623" cy="1061889"/>
          </a:xfrm>
        </p:spPr>
        <p:txBody>
          <a:bodyPr/>
          <a:lstStyle>
            <a:lvl1pPr>
              <a:defRPr>
                <a:solidFill>
                  <a:srgbClr val="003D79"/>
                </a:solidFill>
              </a:defRPr>
            </a:lvl1pPr>
          </a:lstStyle>
          <a:p>
            <a:r>
              <a:rPr lang="en-US"/>
              <a:t>Click to edit Master title style</a:t>
            </a:r>
          </a:p>
        </p:txBody>
      </p:sp>
      <p:sp>
        <p:nvSpPr>
          <p:cNvPr id="7" name="Footer Placeholder 4"/>
          <p:cNvSpPr>
            <a:spLocks noGrp="1"/>
          </p:cNvSpPr>
          <p:nvPr>
            <p:ph type="ftr" sz="quarter" idx="3"/>
          </p:nvPr>
        </p:nvSpPr>
        <p:spPr>
          <a:xfrm>
            <a:off x="407988" y="6424613"/>
            <a:ext cx="4847184" cy="365125"/>
          </a:xfrm>
          <a:prstGeom prst="rect">
            <a:avLst/>
          </a:prstGeom>
        </p:spPr>
        <p:txBody>
          <a:bodyPr anchor="ctr"/>
          <a:lstStyle>
            <a:lvl1pPr algn="l">
              <a:defRPr sz="1200" dirty="0" smtClean="0">
                <a:solidFill>
                  <a:srgbClr val="D9D9D9"/>
                </a:solidFill>
              </a:defRPr>
            </a:lvl1pPr>
          </a:lstStyle>
          <a:p>
            <a:pPr>
              <a:defRPr/>
            </a:pPr>
            <a:r>
              <a:rPr lang="en-US"/>
              <a:t>INOV Leveraging FHIR to Support Clinical Data Exchange (9.26.19) </a:t>
            </a:r>
          </a:p>
        </p:txBody>
      </p:sp>
    </p:spTree>
    <p:extLst>
      <p:ext uri="{BB962C8B-B14F-4D97-AF65-F5344CB8AC3E}">
        <p14:creationId xmlns:p14="http://schemas.microsoft.com/office/powerpoint/2010/main" val="310440415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mp; Text Box Lef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F2E758A-7ACE-497B-AF9B-81A2228B74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10772"/>
            <a:ext cx="12192000" cy="542260"/>
          </a:xfrm>
          <a:prstGeom prst="rect">
            <a:avLst/>
          </a:prstGeom>
        </p:spPr>
      </p:pic>
      <p:cxnSp>
        <p:nvCxnSpPr>
          <p:cNvPr id="11" name="Straight Connector 10"/>
          <p:cNvCxnSpPr/>
          <p:nvPr userDrawn="1"/>
        </p:nvCxnSpPr>
        <p:spPr>
          <a:xfrm>
            <a:off x="454025" y="6421438"/>
            <a:ext cx="11737975" cy="0"/>
          </a:xfrm>
          <a:prstGeom prst="line">
            <a:avLst/>
          </a:prstGeom>
          <a:ln>
            <a:solidFill>
              <a:srgbClr val="B2C10E"/>
            </a:solidFill>
          </a:ln>
        </p:spPr>
        <p:style>
          <a:lnRef idx="1">
            <a:schemeClr val="accent1"/>
          </a:lnRef>
          <a:fillRef idx="0">
            <a:schemeClr val="accent1"/>
          </a:fillRef>
          <a:effectRef idx="0">
            <a:schemeClr val="accent1"/>
          </a:effectRef>
          <a:fontRef idx="minor">
            <a:schemeClr val="tx1"/>
          </a:fontRef>
        </p:style>
      </p:cxnSp>
      <p:sp>
        <p:nvSpPr>
          <p:cNvPr id="12" name="Text Box 3"/>
          <p:cNvSpPr txBox="1">
            <a:spLocks noChangeArrowheads="1"/>
          </p:cNvSpPr>
          <p:nvPr userDrawn="1"/>
        </p:nvSpPr>
        <p:spPr bwMode="auto">
          <a:xfrm>
            <a:off x="11353801" y="6429010"/>
            <a:ext cx="382588" cy="360727"/>
          </a:xfrm>
          <a:prstGeom prst="rect">
            <a:avLst/>
          </a:prstGeom>
          <a:noFill/>
          <a:ln w="12700">
            <a:noFill/>
            <a:miter lim="800000"/>
            <a:headEnd/>
            <a:tailEnd/>
          </a:ln>
          <a:effectLst/>
        </p:spPr>
        <p:txBody>
          <a:bodyPr vert="horz" wrap="none" lIns="64288" tIns="32144" rIns="64288" bIns="32144" numCol="1" rtlCol="0" anchor="ctr" anchorCtr="0" compatLnSpc="1">
            <a:prstTxWarp prst="textNoShape">
              <a:avLst/>
            </a:prstTxWarp>
          </a:bodyPr>
          <a:lstStyle>
            <a:defPPr>
              <a:defRPr lang="en-US"/>
            </a:defPPr>
            <a:lvl1pPr algn="ctr" rtl="0" eaLnBrk="1" fontAlgn="auto" hangingPunct="1">
              <a:spcBef>
                <a:spcPts val="0"/>
              </a:spcBef>
              <a:spcAft>
                <a:spcPts val="0"/>
              </a:spcAft>
              <a:defRPr sz="900" kern="1200">
                <a:solidFill>
                  <a:schemeClr val="tx1">
                    <a:lumMod val="75000"/>
                    <a:lumOff val="25000"/>
                  </a:schemeClr>
                </a:solidFill>
                <a:latin typeface="Arial" panose="020B0604020202020204" pitchFamily="34" charset="0"/>
                <a:ea typeface="+mn-ea"/>
                <a:cs typeface="Arial" panose="020B0604020202020204" pitchFamily="34" charset="0"/>
                <a:sym typeface="Calibri Bold"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F94D65D6-CD88-49C3-86DF-299315145E23}" type="slidenum">
              <a:rPr lang="en-US" sz="1200" smtClean="0">
                <a:solidFill>
                  <a:schemeClr val="bg1"/>
                </a:solidFill>
                <a:latin typeface="+mn-lt"/>
              </a:rPr>
              <a:pPr>
                <a:defRPr/>
              </a:pPr>
              <a:t>‹#›</a:t>
            </a:fld>
            <a:endParaRPr lang="en-US" sz="1200">
              <a:solidFill>
                <a:schemeClr val="bg1"/>
              </a:solidFill>
              <a:latin typeface="+mn-lt"/>
            </a:endParaRPr>
          </a:p>
        </p:txBody>
      </p:sp>
      <p:sp>
        <p:nvSpPr>
          <p:cNvPr id="2" name="Title 1"/>
          <p:cNvSpPr>
            <a:spLocks noGrp="1"/>
          </p:cNvSpPr>
          <p:nvPr>
            <p:ph type="title"/>
          </p:nvPr>
        </p:nvSpPr>
        <p:spPr>
          <a:xfrm>
            <a:off x="410766" y="0"/>
            <a:ext cx="11325623" cy="1061889"/>
          </a:xfrm>
        </p:spPr>
        <p:txBody>
          <a:bodyPr/>
          <a:lstStyle>
            <a:lvl1pPr>
              <a:defRPr>
                <a:solidFill>
                  <a:srgbClr val="003D79"/>
                </a:solidFill>
              </a:defRPr>
            </a:lvl1pPr>
          </a:lstStyle>
          <a:p>
            <a:r>
              <a:rPr lang="en-US"/>
              <a:t>Click to edit Master title style</a:t>
            </a:r>
          </a:p>
        </p:txBody>
      </p:sp>
      <p:sp>
        <p:nvSpPr>
          <p:cNvPr id="7" name="Text Placeholder 9"/>
          <p:cNvSpPr>
            <a:spLocks noGrp="1"/>
          </p:cNvSpPr>
          <p:nvPr>
            <p:ph type="body" sz="quarter" idx="17"/>
          </p:nvPr>
        </p:nvSpPr>
        <p:spPr>
          <a:xfrm>
            <a:off x="407989" y="1081611"/>
            <a:ext cx="11328400" cy="686469"/>
          </a:xfrm>
          <a:prstGeom prst="rect">
            <a:avLst/>
          </a:prstGeom>
        </p:spPr>
        <p:txBody>
          <a:bodyPr vert="horz" lIns="64288" tIns="32144" rIns="64288" bIns="32144"/>
          <a:lstStyle>
            <a:lvl1pPr marL="0" indent="0" algn="just">
              <a:lnSpc>
                <a:spcPct val="100000"/>
              </a:lnSpc>
              <a:spcBef>
                <a:spcPts val="844"/>
              </a:spcBef>
              <a:spcAft>
                <a:spcPts val="0"/>
              </a:spcAft>
              <a:buSzPct val="58000"/>
              <a:buFontTx/>
              <a:buNone/>
              <a:defRPr sz="1600">
                <a:solidFill>
                  <a:schemeClr val="tx1">
                    <a:lumMod val="65000"/>
                    <a:lumOff val="35000"/>
                  </a:schemeClr>
                </a:solidFill>
                <a:latin typeface="DokChampa" panose="020B0604020202020204" pitchFamily="34" charset="-34"/>
                <a:cs typeface="DokChampa" panose="020B0604020202020204" pitchFamily="34" charset="-34"/>
              </a:defRPr>
            </a:lvl1pPr>
            <a:lvl2pPr marL="319209" indent="-158488">
              <a:buClr>
                <a:schemeClr val="accent2"/>
              </a:buClr>
              <a:buSzPct val="100000"/>
              <a:buFont typeface="Arial" pitchFamily="34" charset="0"/>
              <a:buChar char="•"/>
              <a:defRPr sz="1400" baseline="0"/>
            </a:lvl2pPr>
            <a:lvl3pPr marL="479930" indent="-158488">
              <a:buClr>
                <a:schemeClr val="accent2"/>
              </a:buClr>
              <a:buSzPct val="100000"/>
              <a:buFont typeface="Calibri" pitchFamily="34" charset="0"/>
              <a:buChar char="–"/>
              <a:defRPr sz="1300"/>
            </a:lvl3pPr>
            <a:lvl4pPr marL="962091" indent="-158488">
              <a:buClr>
                <a:schemeClr val="accent2"/>
              </a:buClr>
              <a:buSzPct val="100000"/>
              <a:buFont typeface="Arial" pitchFamily="34" charset="0"/>
              <a:buChar char="•"/>
              <a:defRPr sz="1100"/>
            </a:lvl4pPr>
            <a:lvl5pPr marL="1125044" indent="-160721">
              <a:lnSpc>
                <a:spcPct val="100000"/>
              </a:lnSpc>
              <a:spcBef>
                <a:spcPts val="844"/>
              </a:spcBef>
              <a:spcAft>
                <a:spcPts val="0"/>
              </a:spcAft>
              <a:buClr>
                <a:schemeClr val="accent2"/>
              </a:buClr>
              <a:buSzPct val="100000"/>
              <a:buFont typeface="Calibri" pitchFamily="34" charset="0"/>
              <a:buChar char="–"/>
              <a:defRPr sz="1100"/>
            </a:lvl5pPr>
            <a:lvl6pPr marL="1285763" indent="-160721">
              <a:lnSpc>
                <a:spcPct val="100000"/>
              </a:lnSpc>
              <a:spcBef>
                <a:spcPts val="844"/>
              </a:spcBef>
              <a:spcAft>
                <a:spcPts val="0"/>
              </a:spcAft>
              <a:buClr>
                <a:schemeClr val="accent2"/>
              </a:buClr>
              <a:buSzPct val="100000"/>
              <a:buFont typeface="Arial" pitchFamily="34" charset="0"/>
              <a:buChar char="•"/>
              <a:defRPr sz="1300"/>
            </a:lvl6pPr>
            <a:lvl7pPr marL="1446484" indent="-160721">
              <a:lnSpc>
                <a:spcPct val="100000"/>
              </a:lnSpc>
              <a:spcBef>
                <a:spcPts val="844"/>
              </a:spcBef>
              <a:spcAft>
                <a:spcPts val="0"/>
              </a:spcAft>
              <a:buClr>
                <a:schemeClr val="accent2"/>
              </a:buClr>
              <a:buSzPct val="100000"/>
              <a:buFont typeface="Calibri" pitchFamily="34" charset="0"/>
              <a:buChar char="–"/>
              <a:defRPr sz="1100"/>
            </a:lvl7pPr>
            <a:lvl8pPr marL="1607205" indent="-160721">
              <a:lnSpc>
                <a:spcPct val="100000"/>
              </a:lnSpc>
              <a:spcBef>
                <a:spcPts val="844"/>
              </a:spcBef>
              <a:spcAft>
                <a:spcPts val="0"/>
              </a:spcAft>
              <a:buClr>
                <a:schemeClr val="accent2"/>
              </a:buClr>
              <a:buSzPct val="100000"/>
              <a:buFont typeface="Arial" pitchFamily="34" charset="0"/>
              <a:buChar char="•"/>
              <a:defRPr sz="1100"/>
            </a:lvl8pPr>
            <a:lvl9pPr marL="2413038" indent="-162953">
              <a:buClr>
                <a:schemeClr val="accent2"/>
              </a:buClr>
              <a:buSzPct val="100000"/>
              <a:buFont typeface="Calibri" pitchFamily="34" charset="0"/>
              <a:buChar char="–"/>
              <a:defRPr sz="1100"/>
            </a:lvl9pPr>
          </a:lstStyle>
          <a:p>
            <a:pPr lvl="0"/>
            <a:r>
              <a:rPr lang="en-US"/>
              <a:t>Click to edit Master text styles</a:t>
            </a:r>
          </a:p>
        </p:txBody>
      </p:sp>
      <p:sp>
        <p:nvSpPr>
          <p:cNvPr id="9" name="Footer Placeholder 4"/>
          <p:cNvSpPr>
            <a:spLocks noGrp="1"/>
          </p:cNvSpPr>
          <p:nvPr>
            <p:ph type="ftr" sz="quarter" idx="3"/>
          </p:nvPr>
        </p:nvSpPr>
        <p:spPr>
          <a:xfrm>
            <a:off x="407988" y="6424613"/>
            <a:ext cx="5088922" cy="365125"/>
          </a:xfrm>
          <a:prstGeom prst="rect">
            <a:avLst/>
          </a:prstGeom>
        </p:spPr>
        <p:txBody>
          <a:bodyPr anchor="ctr"/>
          <a:lstStyle>
            <a:lvl1pPr algn="l">
              <a:defRPr sz="1200" dirty="0" smtClean="0">
                <a:solidFill>
                  <a:srgbClr val="D9D9D9"/>
                </a:solidFill>
              </a:defRPr>
            </a:lvl1pPr>
          </a:lstStyle>
          <a:p>
            <a:pPr>
              <a:defRPr/>
            </a:pPr>
            <a:r>
              <a:rPr lang="en-US"/>
              <a:t>INOV Leveraging FHIR to Support Clinical Data Exchange (9.26.19) </a:t>
            </a:r>
          </a:p>
        </p:txBody>
      </p:sp>
      <p:sp>
        <p:nvSpPr>
          <p:cNvPr id="14" name="Text Placeholder 6">
            <a:extLst>
              <a:ext uri="{FF2B5EF4-FFF2-40B4-BE49-F238E27FC236}">
                <a16:creationId xmlns:a16="http://schemas.microsoft.com/office/drawing/2014/main" id="{43956C67-8161-4529-9B12-891E3E94D5FE}"/>
              </a:ext>
            </a:extLst>
          </p:cNvPr>
          <p:cNvSpPr>
            <a:spLocks noGrp="1"/>
          </p:cNvSpPr>
          <p:nvPr>
            <p:ph type="body" sz="quarter" idx="15" hasCustomPrompt="1"/>
          </p:nvPr>
        </p:nvSpPr>
        <p:spPr>
          <a:xfrm>
            <a:off x="407988" y="1787802"/>
            <a:ext cx="3875087" cy="4376231"/>
          </a:xfrm>
          <a:prstGeom prst="rect">
            <a:avLst/>
          </a:prstGeom>
        </p:spPr>
        <p:txBody>
          <a:bodyPr lIns="64288" tIns="32144" rIns="64288" bIns="32144"/>
          <a:lstStyle>
            <a:lvl1pPr marL="285750" indent="-285750" algn="l">
              <a:lnSpc>
                <a:spcPct val="100000"/>
              </a:lnSpc>
              <a:spcBef>
                <a:spcPts val="844"/>
              </a:spcBef>
              <a:buClr>
                <a:schemeClr val="accent2"/>
              </a:buClr>
              <a:buSzPct val="100000"/>
              <a:buFontTx/>
              <a:buBlip>
                <a:blip r:embed="rId3"/>
              </a:buBlip>
              <a:defRPr sz="1600">
                <a:solidFill>
                  <a:schemeClr val="tx1">
                    <a:lumMod val="65000"/>
                    <a:lumOff val="35000"/>
                  </a:schemeClr>
                </a:solidFill>
                <a:latin typeface="DokChampa" panose="020B0604020202020204" pitchFamily="34" charset="-34"/>
                <a:cs typeface="DokChampa" panose="020B0604020202020204" pitchFamily="34" charset="-34"/>
              </a:defRPr>
            </a:lvl1pPr>
            <a:lvl2pPr marL="321440" indent="-160721" algn="l">
              <a:lnSpc>
                <a:spcPct val="100000"/>
              </a:lnSpc>
              <a:spcBef>
                <a:spcPts val="844"/>
              </a:spcBef>
              <a:buClr>
                <a:srgbClr val="723690"/>
              </a:buClr>
              <a:buSzPct val="100000"/>
              <a:buFont typeface="DokChampa" panose="020B0604020202020204" pitchFamily="34" charset="-34"/>
              <a:buChar char="–"/>
              <a:defRPr sz="1600">
                <a:solidFill>
                  <a:schemeClr val="tx1">
                    <a:lumMod val="65000"/>
                    <a:lumOff val="35000"/>
                  </a:schemeClr>
                </a:solidFill>
                <a:latin typeface="DokChampa" panose="020B0604020202020204" pitchFamily="34" charset="-34"/>
                <a:cs typeface="DokChampa" panose="020B0604020202020204" pitchFamily="34" charset="-34"/>
              </a:defRPr>
            </a:lvl2pPr>
            <a:lvl3pPr marL="482161" indent="-160721" algn="l">
              <a:lnSpc>
                <a:spcPct val="100000"/>
              </a:lnSpc>
              <a:spcBef>
                <a:spcPts val="844"/>
              </a:spcBef>
              <a:buClr>
                <a:srgbClr val="723690"/>
              </a:buClr>
              <a:buSzPct val="100000"/>
              <a:buFontTx/>
              <a:buBlip>
                <a:blip r:embed="rId3"/>
              </a:buBlip>
              <a:defRPr sz="1500">
                <a:solidFill>
                  <a:schemeClr val="tx1">
                    <a:lumMod val="65000"/>
                    <a:lumOff val="35000"/>
                  </a:schemeClr>
                </a:solidFill>
                <a:latin typeface="DokChampa" panose="020B0604020202020204" pitchFamily="34" charset="-34"/>
                <a:cs typeface="DokChampa" panose="020B0604020202020204" pitchFamily="34" charset="-34"/>
              </a:defRPr>
            </a:lvl3pPr>
            <a:lvl4pPr marL="642882" indent="-160721" algn="l">
              <a:lnSpc>
                <a:spcPct val="100000"/>
              </a:lnSpc>
              <a:spcBef>
                <a:spcPts val="844"/>
              </a:spcBef>
              <a:buClr>
                <a:srgbClr val="723690"/>
              </a:buClr>
              <a:buSzPct val="100000"/>
              <a:buFont typeface="DokChampa" panose="020B0604020202020204" pitchFamily="34" charset="-34"/>
              <a:buChar char="–"/>
              <a:defRPr sz="1400">
                <a:solidFill>
                  <a:schemeClr val="tx1">
                    <a:lumMod val="65000"/>
                    <a:lumOff val="35000"/>
                  </a:schemeClr>
                </a:solidFill>
                <a:latin typeface="DokChampa" panose="020B0604020202020204" pitchFamily="34" charset="-34"/>
                <a:cs typeface="DokChampa" panose="020B0604020202020204" pitchFamily="34" charset="-34"/>
              </a:defRPr>
            </a:lvl4pPr>
            <a:lvl5pPr marL="901820" indent="-172998" algn="l">
              <a:lnSpc>
                <a:spcPct val="100000"/>
              </a:lnSpc>
              <a:spcBef>
                <a:spcPts val="844"/>
              </a:spcBef>
              <a:buClr>
                <a:srgbClr val="723690"/>
              </a:buClr>
              <a:buSzPct val="100000"/>
              <a:buFontTx/>
              <a:buBlip>
                <a:blip r:embed="rId3"/>
              </a:buBlip>
              <a:defRPr sz="1400">
                <a:solidFill>
                  <a:schemeClr val="tx1">
                    <a:lumMod val="65000"/>
                    <a:lumOff val="35000"/>
                  </a:schemeClr>
                </a:solidFill>
                <a:latin typeface="DokChampa" panose="020B0604020202020204" pitchFamily="34" charset="-34"/>
                <a:cs typeface="DokChampa" panose="020B0604020202020204" pitchFamily="34" charset="-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826147"/>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1939D5-A803-434B-ACA9-1982AC2C5F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10772"/>
            <a:ext cx="12192000" cy="542260"/>
          </a:xfrm>
          <a:prstGeom prst="rect">
            <a:avLst/>
          </a:prstGeom>
        </p:spPr>
      </p:pic>
      <p:cxnSp>
        <p:nvCxnSpPr>
          <p:cNvPr id="8" name="Straight Connector 7"/>
          <p:cNvCxnSpPr/>
          <p:nvPr userDrawn="1"/>
        </p:nvCxnSpPr>
        <p:spPr>
          <a:xfrm>
            <a:off x="454025" y="6421438"/>
            <a:ext cx="11737975" cy="0"/>
          </a:xfrm>
          <a:prstGeom prst="line">
            <a:avLst/>
          </a:prstGeom>
          <a:ln>
            <a:solidFill>
              <a:srgbClr val="B2C10E"/>
            </a:solidFill>
          </a:ln>
        </p:spPr>
        <p:style>
          <a:lnRef idx="1">
            <a:schemeClr val="accent1"/>
          </a:lnRef>
          <a:fillRef idx="0">
            <a:schemeClr val="accent1"/>
          </a:fillRef>
          <a:effectRef idx="0">
            <a:schemeClr val="accent1"/>
          </a:effectRef>
          <a:fontRef idx="minor">
            <a:schemeClr val="tx1"/>
          </a:fontRef>
        </p:style>
      </p:cxnSp>
      <p:sp>
        <p:nvSpPr>
          <p:cNvPr id="9" name="Text Box 3"/>
          <p:cNvSpPr txBox="1">
            <a:spLocks noChangeArrowheads="1"/>
          </p:cNvSpPr>
          <p:nvPr userDrawn="1"/>
        </p:nvSpPr>
        <p:spPr bwMode="auto">
          <a:xfrm>
            <a:off x="11353801" y="6429010"/>
            <a:ext cx="382588" cy="360727"/>
          </a:xfrm>
          <a:prstGeom prst="rect">
            <a:avLst/>
          </a:prstGeom>
          <a:noFill/>
          <a:ln w="12700">
            <a:noFill/>
            <a:miter lim="800000"/>
            <a:headEnd/>
            <a:tailEnd/>
          </a:ln>
          <a:effectLst/>
        </p:spPr>
        <p:txBody>
          <a:bodyPr vert="horz" wrap="none" lIns="64288" tIns="32144" rIns="64288" bIns="32144" numCol="1" rtlCol="0" anchor="ctr" anchorCtr="0" compatLnSpc="1">
            <a:prstTxWarp prst="textNoShape">
              <a:avLst/>
            </a:prstTxWarp>
          </a:bodyPr>
          <a:lstStyle>
            <a:defPPr>
              <a:defRPr lang="en-US"/>
            </a:defPPr>
            <a:lvl1pPr algn="ctr" rtl="0" eaLnBrk="1" fontAlgn="auto" hangingPunct="1">
              <a:spcBef>
                <a:spcPts val="0"/>
              </a:spcBef>
              <a:spcAft>
                <a:spcPts val="0"/>
              </a:spcAft>
              <a:defRPr sz="900" kern="1200">
                <a:solidFill>
                  <a:schemeClr val="tx1">
                    <a:lumMod val="75000"/>
                    <a:lumOff val="25000"/>
                  </a:schemeClr>
                </a:solidFill>
                <a:latin typeface="Arial" panose="020B0604020202020204" pitchFamily="34" charset="0"/>
                <a:ea typeface="+mn-ea"/>
                <a:cs typeface="Arial" panose="020B0604020202020204" pitchFamily="34" charset="0"/>
                <a:sym typeface="Calibri Bold"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F94D65D6-CD88-49C3-86DF-299315145E23}" type="slidenum">
              <a:rPr lang="en-US" sz="1200" smtClean="0">
                <a:solidFill>
                  <a:schemeClr val="bg1"/>
                </a:solidFill>
                <a:latin typeface="+mn-lt"/>
              </a:rPr>
              <a:pPr>
                <a:defRPr/>
              </a:pPr>
              <a:t>‹#›</a:t>
            </a:fld>
            <a:endParaRPr lang="en-US" sz="1200">
              <a:solidFill>
                <a:schemeClr val="bg1"/>
              </a:solidFill>
              <a:latin typeface="+mn-lt"/>
            </a:endParaRPr>
          </a:p>
        </p:txBody>
      </p:sp>
      <p:sp>
        <p:nvSpPr>
          <p:cNvPr id="10" name="Title 9"/>
          <p:cNvSpPr>
            <a:spLocks noGrp="1"/>
          </p:cNvSpPr>
          <p:nvPr>
            <p:ph type="title"/>
          </p:nvPr>
        </p:nvSpPr>
        <p:spPr>
          <a:xfrm>
            <a:off x="410766" y="0"/>
            <a:ext cx="11325623" cy="1061889"/>
          </a:xfrm>
        </p:spPr>
        <p:txBody>
          <a:bodyPr/>
          <a:lstStyle>
            <a:lvl1pPr>
              <a:defRPr>
                <a:solidFill>
                  <a:srgbClr val="003D79"/>
                </a:solidFill>
              </a:defRPr>
            </a:lvl1pPr>
          </a:lstStyle>
          <a:p>
            <a:r>
              <a:rPr lang="en-US"/>
              <a:t>Click to edit Master title style</a:t>
            </a:r>
          </a:p>
        </p:txBody>
      </p:sp>
      <p:sp>
        <p:nvSpPr>
          <p:cNvPr id="6" name="Footer Placeholder 4"/>
          <p:cNvSpPr>
            <a:spLocks noGrp="1"/>
          </p:cNvSpPr>
          <p:nvPr>
            <p:ph type="ftr" sz="quarter" idx="3"/>
          </p:nvPr>
        </p:nvSpPr>
        <p:spPr>
          <a:xfrm>
            <a:off x="407987" y="6424613"/>
            <a:ext cx="5162495" cy="365125"/>
          </a:xfrm>
          <a:prstGeom prst="rect">
            <a:avLst/>
          </a:prstGeom>
        </p:spPr>
        <p:txBody>
          <a:bodyPr anchor="ctr"/>
          <a:lstStyle>
            <a:lvl1pPr algn="l">
              <a:defRPr sz="1200" dirty="0" smtClean="0">
                <a:solidFill>
                  <a:srgbClr val="D9D9D9"/>
                </a:solidFill>
              </a:defRPr>
            </a:lvl1pPr>
          </a:lstStyle>
          <a:p>
            <a:pPr>
              <a:defRPr/>
            </a:pPr>
            <a:r>
              <a:rPr lang="en-US"/>
              <a:t>INOV Leveraging FHIR to Support Clinical Data Exchange (9.26.19) </a:t>
            </a:r>
          </a:p>
        </p:txBody>
      </p:sp>
    </p:spTree>
    <p:extLst>
      <p:ext uri="{BB962C8B-B14F-4D97-AF65-F5344CB8AC3E}">
        <p14:creationId xmlns:p14="http://schemas.microsoft.com/office/powerpoint/2010/main" val="29503606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EC75524-7936-45D3-A157-59EF30785B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3032"/>
          </a:xfrm>
          <a:prstGeom prst="rect">
            <a:avLst/>
          </a:prstGeom>
        </p:spPr>
      </p:pic>
      <p:cxnSp>
        <p:nvCxnSpPr>
          <p:cNvPr id="7" name="Straight Connector 6"/>
          <p:cNvCxnSpPr/>
          <p:nvPr userDrawn="1"/>
        </p:nvCxnSpPr>
        <p:spPr>
          <a:xfrm>
            <a:off x="454025" y="6421438"/>
            <a:ext cx="11737975" cy="0"/>
          </a:xfrm>
          <a:prstGeom prst="line">
            <a:avLst/>
          </a:prstGeom>
          <a:ln>
            <a:solidFill>
              <a:srgbClr val="B2C10E"/>
            </a:solidFill>
          </a:ln>
        </p:spPr>
        <p:style>
          <a:lnRef idx="1">
            <a:schemeClr val="accent1"/>
          </a:lnRef>
          <a:fillRef idx="0">
            <a:schemeClr val="accent1"/>
          </a:fillRef>
          <a:effectRef idx="0">
            <a:schemeClr val="accent1"/>
          </a:effectRef>
          <a:fontRef idx="minor">
            <a:schemeClr val="tx1"/>
          </a:fontRef>
        </p:style>
      </p:cxnSp>
      <p:sp>
        <p:nvSpPr>
          <p:cNvPr id="9" name="Text Box 3"/>
          <p:cNvSpPr txBox="1">
            <a:spLocks noChangeArrowheads="1"/>
          </p:cNvSpPr>
          <p:nvPr userDrawn="1"/>
        </p:nvSpPr>
        <p:spPr bwMode="auto">
          <a:xfrm>
            <a:off x="11353801" y="6429010"/>
            <a:ext cx="382588" cy="360727"/>
          </a:xfrm>
          <a:prstGeom prst="rect">
            <a:avLst/>
          </a:prstGeom>
          <a:noFill/>
          <a:ln w="12700">
            <a:noFill/>
            <a:miter lim="800000"/>
            <a:headEnd/>
            <a:tailEnd/>
          </a:ln>
          <a:effectLst/>
        </p:spPr>
        <p:txBody>
          <a:bodyPr vert="horz" wrap="none" lIns="64288" tIns="32144" rIns="64288" bIns="32144" numCol="1" rtlCol="0" anchor="ctr" anchorCtr="0" compatLnSpc="1">
            <a:prstTxWarp prst="textNoShape">
              <a:avLst/>
            </a:prstTxWarp>
          </a:bodyPr>
          <a:lstStyle>
            <a:defPPr>
              <a:defRPr lang="en-US"/>
            </a:defPPr>
            <a:lvl1pPr algn="ctr" rtl="0" eaLnBrk="1" fontAlgn="auto" hangingPunct="1">
              <a:spcBef>
                <a:spcPts val="0"/>
              </a:spcBef>
              <a:spcAft>
                <a:spcPts val="0"/>
              </a:spcAft>
              <a:defRPr sz="900" kern="1200">
                <a:solidFill>
                  <a:schemeClr val="tx1">
                    <a:lumMod val="75000"/>
                    <a:lumOff val="25000"/>
                  </a:schemeClr>
                </a:solidFill>
                <a:latin typeface="Arial" panose="020B0604020202020204" pitchFamily="34" charset="0"/>
                <a:ea typeface="+mn-ea"/>
                <a:cs typeface="Arial" panose="020B0604020202020204" pitchFamily="34" charset="0"/>
                <a:sym typeface="Calibri Bold"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F94D65D6-CD88-49C3-86DF-299315145E23}" type="slidenum">
              <a:rPr lang="en-US" sz="1200" smtClean="0">
                <a:solidFill>
                  <a:schemeClr val="bg1"/>
                </a:solidFill>
                <a:latin typeface="+mn-lt"/>
              </a:rPr>
              <a:pPr>
                <a:defRPr/>
              </a:pPr>
              <a:t>‹#›</a:t>
            </a:fld>
            <a:endParaRPr lang="en-US" sz="1200">
              <a:solidFill>
                <a:schemeClr val="bg1"/>
              </a:solidFill>
              <a:latin typeface="+mn-lt"/>
            </a:endParaRPr>
          </a:p>
        </p:txBody>
      </p:sp>
      <p:sp>
        <p:nvSpPr>
          <p:cNvPr id="10" name="Footer Placeholder 4"/>
          <p:cNvSpPr>
            <a:spLocks noGrp="1"/>
          </p:cNvSpPr>
          <p:nvPr>
            <p:ph type="ftr" sz="quarter" idx="3"/>
          </p:nvPr>
        </p:nvSpPr>
        <p:spPr>
          <a:xfrm>
            <a:off x="407987" y="6424613"/>
            <a:ext cx="5046881" cy="365125"/>
          </a:xfrm>
          <a:prstGeom prst="rect">
            <a:avLst/>
          </a:prstGeom>
        </p:spPr>
        <p:txBody>
          <a:bodyPr anchor="ctr"/>
          <a:lstStyle>
            <a:lvl1pPr algn="l">
              <a:defRPr sz="1200" dirty="0" smtClean="0">
                <a:solidFill>
                  <a:srgbClr val="D9D9D9"/>
                </a:solidFill>
              </a:defRPr>
            </a:lvl1pPr>
          </a:lstStyle>
          <a:p>
            <a:pPr>
              <a:defRPr/>
            </a:pPr>
            <a:r>
              <a:rPr lang="en-US"/>
              <a:t>INOV Leveraging FHIR to Support Clinical Data Exchange (9.26.19) </a:t>
            </a:r>
          </a:p>
        </p:txBody>
      </p:sp>
      <p:sp>
        <p:nvSpPr>
          <p:cNvPr id="11" name="Text Placeholder 13"/>
          <p:cNvSpPr>
            <a:spLocks noGrp="1"/>
          </p:cNvSpPr>
          <p:nvPr>
            <p:ph type="body" sz="quarter" idx="11"/>
          </p:nvPr>
        </p:nvSpPr>
        <p:spPr>
          <a:xfrm>
            <a:off x="744537" y="1937591"/>
            <a:ext cx="9829799" cy="2518559"/>
          </a:xfrm>
          <a:prstGeom prst="rect">
            <a:avLst/>
          </a:prstGeom>
        </p:spPr>
        <p:txBody>
          <a:bodyPr wrap="square" tIns="91440" bIns="91440" anchor="ctr"/>
          <a:lstStyle>
            <a:lvl1pPr marL="0" indent="0">
              <a:lnSpc>
                <a:spcPct val="100000"/>
              </a:lnSpc>
              <a:spcBef>
                <a:spcPts val="0"/>
              </a:spcBef>
              <a:buNone/>
              <a:defRPr sz="4800" b="0" baseline="0">
                <a:solidFill>
                  <a:schemeClr val="bg1"/>
                </a:solidFill>
                <a:latin typeface="DokChampa" panose="020B0604020202020204" pitchFamily="34" charset="-34"/>
                <a:cs typeface="DokChampa" panose="020B0604020202020204" pitchFamily="34" charset="-34"/>
              </a:defRPr>
            </a:lvl1pPr>
          </a:lstStyle>
          <a:p>
            <a:pPr lvl="0"/>
            <a:r>
              <a:rPr lang="en-US"/>
              <a:t>Click to edit Master text styles</a:t>
            </a:r>
          </a:p>
        </p:txBody>
      </p:sp>
      <p:pic>
        <p:nvPicPr>
          <p:cNvPr id="12" name="Picture 11">
            <a:extLst>
              <a:ext uri="{FF2B5EF4-FFF2-40B4-BE49-F238E27FC236}">
                <a16:creationId xmlns:a16="http://schemas.microsoft.com/office/drawing/2014/main" id="{3CFEDBA1-12E9-4E49-BA36-967E6505D2D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6177" t="21333" r="14953" b="30848"/>
          <a:stretch/>
        </p:blipFill>
        <p:spPr>
          <a:xfrm>
            <a:off x="33654" y="18304"/>
            <a:ext cx="12192001" cy="6161779"/>
          </a:xfrm>
          <a:prstGeom prst="rect">
            <a:avLst/>
          </a:prstGeom>
        </p:spPr>
      </p:pic>
    </p:spTree>
    <p:extLst>
      <p:ext uri="{BB962C8B-B14F-4D97-AF65-F5344CB8AC3E}">
        <p14:creationId xmlns:p14="http://schemas.microsoft.com/office/powerpoint/2010/main" val="781817009"/>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E30C8E7-06A0-486B-B47E-0B11EF3F70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 y="-2"/>
            <a:ext cx="12192001" cy="6857999"/>
          </a:xfrm>
          <a:prstGeom prst="rect">
            <a:avLst/>
          </a:prstGeom>
        </p:spPr>
      </p:pic>
      <p:pic>
        <p:nvPicPr>
          <p:cNvPr id="21" name="Picture 20">
            <a:extLst>
              <a:ext uri="{FF2B5EF4-FFF2-40B4-BE49-F238E27FC236}">
                <a16:creationId xmlns:a16="http://schemas.microsoft.com/office/drawing/2014/main" id="{6D8AA215-2B81-4F9F-AFC0-07FB0920546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6177" t="21333" r="14953" b="30848"/>
          <a:stretch/>
        </p:blipFill>
        <p:spPr>
          <a:xfrm>
            <a:off x="33654" y="18304"/>
            <a:ext cx="12192001" cy="6926036"/>
          </a:xfrm>
          <a:prstGeom prst="rect">
            <a:avLst/>
          </a:prstGeom>
        </p:spPr>
      </p:pic>
      <p:sp>
        <p:nvSpPr>
          <p:cNvPr id="9" name="TextBox 8"/>
          <p:cNvSpPr txBox="1"/>
          <p:nvPr userDrawn="1"/>
        </p:nvSpPr>
        <p:spPr bwMode="auto">
          <a:xfrm>
            <a:off x="7022122" y="6511585"/>
            <a:ext cx="4677508" cy="287258"/>
          </a:xfrm>
          <a:prstGeom prst="rect">
            <a:avLst/>
          </a:prstGeom>
          <a:noFill/>
          <a:ln w="12700">
            <a:noFill/>
            <a:miter lim="800000"/>
            <a:headEnd/>
            <a:tailEnd/>
          </a:ln>
        </p:spPr>
        <p:txBody>
          <a:bodyPr wrap="square" lIns="50800" tIns="50800" rIns="50800" bIns="50800" rtlCol="0">
            <a:prstTxWarp prst="textNoShape">
              <a:avLst/>
            </a:prstTxWarp>
            <a:spAutoFit/>
          </a:bodyPr>
          <a:lstStyle/>
          <a:p>
            <a:pPr algn="r" eaLnBrk="0" hangingPunct="0">
              <a:spcBef>
                <a:spcPts val="0"/>
              </a:spcBef>
              <a:buSzPct val="58000"/>
            </a:pPr>
            <a:r>
              <a:rPr lang="en-US" sz="1200" kern="0">
                <a:solidFill>
                  <a:srgbClr val="D9D9D9"/>
                </a:solidFill>
                <a:latin typeface="+mn-lt"/>
                <a:ea typeface="+mn-ea"/>
                <a:cs typeface="+mn-cs"/>
                <a:sym typeface="Calibri" charset="0"/>
              </a:rPr>
              <a:t>© 2019 by Inovalon. All rights reserved.</a:t>
            </a:r>
          </a:p>
        </p:txBody>
      </p:sp>
      <p:cxnSp>
        <p:nvCxnSpPr>
          <p:cNvPr id="22" name="Straight Connector 21">
            <a:extLst>
              <a:ext uri="{FF2B5EF4-FFF2-40B4-BE49-F238E27FC236}">
                <a16:creationId xmlns:a16="http://schemas.microsoft.com/office/drawing/2014/main" id="{84702796-8017-4616-A785-63B022EF2164}"/>
              </a:ext>
            </a:extLst>
          </p:cNvPr>
          <p:cNvCxnSpPr>
            <a:cxnSpLocks/>
          </p:cNvCxnSpPr>
          <p:nvPr userDrawn="1"/>
        </p:nvCxnSpPr>
        <p:spPr>
          <a:xfrm>
            <a:off x="662176" y="6421438"/>
            <a:ext cx="11529824" cy="0"/>
          </a:xfrm>
          <a:prstGeom prst="line">
            <a:avLst/>
          </a:prstGeom>
          <a:ln>
            <a:solidFill>
              <a:srgbClr val="B2C10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7DD0B6C-7F1A-42A7-A495-BB1B163EDD68}"/>
              </a:ext>
            </a:extLst>
          </p:cNvPr>
          <p:cNvCxnSpPr>
            <a:cxnSpLocks/>
          </p:cNvCxnSpPr>
          <p:nvPr userDrawn="1"/>
        </p:nvCxnSpPr>
        <p:spPr>
          <a:xfrm>
            <a:off x="0" y="297729"/>
            <a:ext cx="11530729" cy="0"/>
          </a:xfrm>
          <a:prstGeom prst="line">
            <a:avLst/>
          </a:prstGeom>
          <a:ln>
            <a:solidFill>
              <a:srgbClr val="B2C10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4166AF3-6D72-4AB0-9811-61FF4D4EA928}"/>
              </a:ext>
            </a:extLst>
          </p:cNvPr>
          <p:cNvCxnSpPr>
            <a:cxnSpLocks/>
          </p:cNvCxnSpPr>
          <p:nvPr userDrawn="1"/>
        </p:nvCxnSpPr>
        <p:spPr bwMode="auto">
          <a:xfrm>
            <a:off x="2756740" y="640424"/>
            <a:ext cx="0" cy="1167061"/>
          </a:xfrm>
          <a:prstGeom prst="line">
            <a:avLst/>
          </a:prstGeom>
          <a:blipFill dpi="0" rotWithShape="0">
            <a:blip r:embed="rId4"/>
            <a:srcRect/>
            <a:tile tx="0" ty="0" sx="100000" sy="100000" flip="none" algn="tl"/>
          </a:blipFill>
          <a:ln w="25400" cap="flat" cmpd="sng" algn="ctr">
            <a:solidFill>
              <a:srgbClr val="D9D9D9"/>
            </a:solidFill>
            <a:prstDash val="solid"/>
            <a:round/>
            <a:headEnd type="none" w="med" len="med"/>
            <a:tailEnd type="none" w="med" len="med"/>
          </a:ln>
          <a:effectLst/>
        </p:spPr>
      </p:cxnSp>
      <p:pic>
        <p:nvPicPr>
          <p:cNvPr id="26" name="Picture 25">
            <a:extLst>
              <a:ext uri="{FF2B5EF4-FFF2-40B4-BE49-F238E27FC236}">
                <a16:creationId xmlns:a16="http://schemas.microsoft.com/office/drawing/2014/main" id="{54700E87-65E7-48CD-BF34-25FCA8B130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2176" y="708333"/>
            <a:ext cx="1861075" cy="1020214"/>
          </a:xfrm>
          <a:prstGeom prst="rect">
            <a:avLst/>
          </a:prstGeom>
        </p:spPr>
      </p:pic>
      <p:pic>
        <p:nvPicPr>
          <p:cNvPr id="27" name="Picture 26">
            <a:extLst>
              <a:ext uri="{FF2B5EF4-FFF2-40B4-BE49-F238E27FC236}">
                <a16:creationId xmlns:a16="http://schemas.microsoft.com/office/drawing/2014/main" id="{F269E719-CFF8-4E66-9481-80E974BE7FB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b="21908"/>
          <a:stretch/>
        </p:blipFill>
        <p:spPr>
          <a:xfrm>
            <a:off x="3001589" y="1049131"/>
            <a:ext cx="2609326" cy="658159"/>
          </a:xfrm>
          <a:prstGeom prst="rect">
            <a:avLst/>
          </a:prstGeom>
        </p:spPr>
      </p:pic>
      <p:sp>
        <p:nvSpPr>
          <p:cNvPr id="28" name="Text Placeholder 13">
            <a:extLst>
              <a:ext uri="{FF2B5EF4-FFF2-40B4-BE49-F238E27FC236}">
                <a16:creationId xmlns:a16="http://schemas.microsoft.com/office/drawing/2014/main" id="{04A9F73B-823F-4A49-8355-91F4B03D4D3E}"/>
              </a:ext>
            </a:extLst>
          </p:cNvPr>
          <p:cNvSpPr>
            <a:spLocks noGrp="1"/>
          </p:cNvSpPr>
          <p:nvPr>
            <p:ph type="body" sz="quarter" idx="11" hasCustomPrompt="1"/>
          </p:nvPr>
        </p:nvSpPr>
        <p:spPr>
          <a:xfrm>
            <a:off x="2723086" y="2199268"/>
            <a:ext cx="8807644" cy="3600269"/>
          </a:xfrm>
          <a:prstGeom prst="rect">
            <a:avLst/>
          </a:prstGeom>
          <a:noFill/>
        </p:spPr>
        <p:txBody>
          <a:bodyPr wrap="square" tIns="91440" bIns="91440" anchor="ctr"/>
          <a:lstStyle>
            <a:lvl1pPr marL="0" indent="0" algn="r">
              <a:lnSpc>
                <a:spcPct val="100000"/>
              </a:lnSpc>
              <a:spcBef>
                <a:spcPts val="0"/>
              </a:spcBef>
              <a:buNone/>
              <a:defRPr sz="4800" b="1" baseline="0">
                <a:solidFill>
                  <a:schemeClr val="bg1"/>
                </a:solidFill>
                <a:latin typeface="DokChampa" panose="020B0604020202020204" pitchFamily="34" charset="-34"/>
                <a:cs typeface="DokChampa" panose="020B0604020202020204" pitchFamily="34" charset="-34"/>
              </a:defRPr>
            </a:lvl1pPr>
          </a:lstStyle>
          <a:p>
            <a:pPr lvl="0"/>
            <a:r>
              <a:rPr lang="en-US"/>
              <a:t>Click to edit Master text styles</a:t>
            </a:r>
          </a:p>
        </p:txBody>
      </p:sp>
    </p:spTree>
    <p:extLst>
      <p:ext uri="{BB962C8B-B14F-4D97-AF65-F5344CB8AC3E}">
        <p14:creationId xmlns:p14="http://schemas.microsoft.com/office/powerpoint/2010/main" val="556369342"/>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itle 3"/>
          <p:cNvSpPr>
            <a:spLocks noGrp="1"/>
          </p:cNvSpPr>
          <p:nvPr>
            <p:ph type="title"/>
          </p:nvPr>
        </p:nvSpPr>
        <p:spPr>
          <a:xfrm>
            <a:off x="459146" y="404664"/>
            <a:ext cx="7797093" cy="648072"/>
          </a:xfrm>
        </p:spPr>
        <p:txBody>
          <a:bodyPr anchor="t">
            <a:noAutofit/>
          </a:bodyPr>
          <a:lstStyle>
            <a:lvl1pPr>
              <a:defRPr sz="4000" b="0" i="0">
                <a:solidFill>
                  <a:schemeClr val="accent1"/>
                </a:solidFill>
                <a:latin typeface="Untitled Sans Medium" panose="020B0503030202060203" pitchFamily="34" charset="77"/>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3" name="Text Placeholder 2"/>
          <p:cNvSpPr>
            <a:spLocks noGrp="1"/>
          </p:cNvSpPr>
          <p:nvPr>
            <p:ph type="body" sz="quarter" idx="10"/>
          </p:nvPr>
        </p:nvSpPr>
        <p:spPr>
          <a:xfrm>
            <a:off x="465138" y="1412875"/>
            <a:ext cx="5414838" cy="4272905"/>
          </a:xfrm>
          <a:prstGeom prst="rect">
            <a:avLst/>
          </a:prstGeom>
        </p:spPr>
        <p:txBody>
          <a:bodyPr/>
          <a:lstStyle>
            <a:lvl1pPr marL="0" indent="0">
              <a:lnSpc>
                <a:spcPct val="113000"/>
              </a:lnSpc>
              <a:buNone/>
              <a:defRPr sz="1000">
                <a:solidFill>
                  <a:schemeClr val="accent1"/>
                </a:solidFill>
                <a:latin typeface="Untitled Sans" panose="020B0503030202060203" pitchFamily="34" charset="77"/>
                <a:ea typeface="Helvetica Neue" panose="02000503000000020004" pitchFamily="2" charset="0"/>
                <a:cs typeface="Helvetica Neue" panose="02000503000000020004" pitchFamily="2" charset="0"/>
              </a:defRPr>
            </a:lvl1pPr>
            <a:lvl2pPr marL="565884" indent="0">
              <a:buNone/>
              <a:defRPr sz="1000">
                <a:solidFill>
                  <a:schemeClr val="accent4"/>
                </a:solidFill>
                <a:latin typeface="Polaris Book" charset="0"/>
                <a:ea typeface="Polaris Book" charset="0"/>
                <a:cs typeface="Polaris Book" charset="0"/>
              </a:defRPr>
            </a:lvl2pPr>
            <a:lvl3pPr marL="1131767" indent="0">
              <a:buNone/>
              <a:defRPr sz="1000">
                <a:solidFill>
                  <a:schemeClr val="accent4"/>
                </a:solidFill>
                <a:latin typeface="Polaris Book" charset="0"/>
                <a:ea typeface="Polaris Book" charset="0"/>
                <a:cs typeface="Polaris Book" charset="0"/>
              </a:defRPr>
            </a:lvl3pPr>
            <a:lvl4pPr marL="1697650" indent="0">
              <a:buNone/>
              <a:defRPr sz="1000">
                <a:solidFill>
                  <a:schemeClr val="accent4"/>
                </a:solidFill>
                <a:latin typeface="Polaris Book" charset="0"/>
                <a:ea typeface="Polaris Book" charset="0"/>
                <a:cs typeface="Polaris Book" charset="0"/>
              </a:defRPr>
            </a:lvl4pPr>
            <a:lvl5pPr marL="2263536" indent="0">
              <a:buNone/>
              <a:defRPr sz="1000">
                <a:solidFill>
                  <a:schemeClr val="accent4"/>
                </a:solidFill>
                <a:latin typeface="Polaris Book" charset="0"/>
                <a:ea typeface="Polaris Book" charset="0"/>
                <a:cs typeface="Polaris Book" charset="0"/>
              </a:defRPr>
            </a:lvl5pPr>
          </a:lstStyle>
          <a:p>
            <a:pPr lvl="0"/>
            <a:r>
              <a:rPr lang="en-US" dirty="0"/>
              <a:t>Click to edit Master text styles</a:t>
            </a:r>
          </a:p>
        </p:txBody>
      </p:sp>
      <p:sp>
        <p:nvSpPr>
          <p:cNvPr id="10" name="Text Placeholder 2"/>
          <p:cNvSpPr>
            <a:spLocks noGrp="1"/>
          </p:cNvSpPr>
          <p:nvPr>
            <p:ph type="body" sz="quarter" idx="11"/>
          </p:nvPr>
        </p:nvSpPr>
        <p:spPr>
          <a:xfrm>
            <a:off x="6305675" y="1412875"/>
            <a:ext cx="5414838" cy="4272905"/>
          </a:xfrm>
          <a:prstGeom prst="rect">
            <a:avLst/>
          </a:prstGeom>
        </p:spPr>
        <p:txBody>
          <a:bodyPr/>
          <a:lstStyle>
            <a:lvl1pPr marL="0" indent="0">
              <a:lnSpc>
                <a:spcPct val="113000"/>
              </a:lnSpc>
              <a:buNone/>
              <a:defRPr sz="1000">
                <a:solidFill>
                  <a:schemeClr val="accent1"/>
                </a:solidFill>
                <a:latin typeface="Untitled Sans" panose="020B0503030202060203" pitchFamily="34" charset="77"/>
                <a:ea typeface="Helvetica Neue" panose="02000503000000020004" pitchFamily="2" charset="0"/>
                <a:cs typeface="Helvetica Neue" panose="02000503000000020004" pitchFamily="2" charset="0"/>
              </a:defRPr>
            </a:lvl1pPr>
            <a:lvl2pPr marL="565884" indent="0">
              <a:buNone/>
              <a:defRPr sz="1000">
                <a:solidFill>
                  <a:schemeClr val="accent4"/>
                </a:solidFill>
                <a:latin typeface="Polaris Book" charset="0"/>
                <a:ea typeface="Polaris Book" charset="0"/>
                <a:cs typeface="Polaris Book" charset="0"/>
              </a:defRPr>
            </a:lvl2pPr>
            <a:lvl3pPr marL="1131767" indent="0">
              <a:buNone/>
              <a:defRPr sz="1000">
                <a:solidFill>
                  <a:schemeClr val="accent4"/>
                </a:solidFill>
                <a:latin typeface="Polaris Book" charset="0"/>
                <a:ea typeface="Polaris Book" charset="0"/>
                <a:cs typeface="Polaris Book" charset="0"/>
              </a:defRPr>
            </a:lvl3pPr>
            <a:lvl4pPr marL="1697650" indent="0">
              <a:buNone/>
              <a:defRPr sz="1000">
                <a:solidFill>
                  <a:schemeClr val="accent4"/>
                </a:solidFill>
                <a:latin typeface="Polaris Book" charset="0"/>
                <a:ea typeface="Polaris Book" charset="0"/>
                <a:cs typeface="Polaris Book" charset="0"/>
              </a:defRPr>
            </a:lvl4pPr>
            <a:lvl5pPr marL="2263536" indent="0">
              <a:buNone/>
              <a:defRPr sz="1000">
                <a:solidFill>
                  <a:schemeClr val="accent4"/>
                </a:solidFill>
                <a:latin typeface="Polaris Book" charset="0"/>
                <a:ea typeface="Polaris Book" charset="0"/>
                <a:cs typeface="Polaris Book" charset="0"/>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1020535D-88F8-894B-BC8D-0184D1937120}"/>
              </a:ext>
            </a:extLst>
          </p:cNvPr>
          <p:cNvSpPr txBox="1">
            <a:spLocks/>
          </p:cNvSpPr>
          <p:nvPr userDrawn="1"/>
        </p:nvSpPr>
        <p:spPr>
          <a:xfrm>
            <a:off x="459147" y="6022248"/>
            <a:ext cx="2209388" cy="188034"/>
          </a:xfrm>
          <a:prstGeom prst="rect">
            <a:avLst/>
          </a:prstGeom>
        </p:spPr>
        <p:txBody>
          <a:bodyPr/>
          <a:lstStyle>
            <a:defPPr>
              <a:defRPr lang="en-US"/>
            </a:defPPr>
            <a:lvl1pPr marL="0" algn="r"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Slide                  </a:t>
            </a:r>
            <a:fld id="{8E5F0894-7719-924A-8ED2-22A5247597F7}" type="slidenum">
              <a:rPr lang="en-US" b="0" smtClean="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pPr algn="l"/>
              <a:t>‹#›</a:t>
            </a:fld>
            <a:endParaRPr lang="en-US" b="0">
              <a:solidFill>
                <a:schemeClr val="accent1"/>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7" name="Straight Connector 6">
            <a:extLst>
              <a:ext uri="{FF2B5EF4-FFF2-40B4-BE49-F238E27FC236}">
                <a16:creationId xmlns:a16="http://schemas.microsoft.com/office/drawing/2014/main" id="{F46AE7FD-3EE5-7E48-B3AC-3EBEC541900C}"/>
              </a:ext>
            </a:extLst>
          </p:cNvPr>
          <p:cNvCxnSpPr>
            <a:cxnSpLocks/>
          </p:cNvCxnSpPr>
          <p:nvPr userDrawn="1"/>
        </p:nvCxnSpPr>
        <p:spPr>
          <a:xfrm>
            <a:off x="825023" y="6131216"/>
            <a:ext cx="398761"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6BBCA7C9-A3C3-AD44-B032-875A8C6D72FC}"/>
              </a:ext>
            </a:extLst>
          </p:cNvPr>
          <p:cNvSpPr/>
          <p:nvPr userDrawn="1"/>
        </p:nvSpPr>
        <p:spPr>
          <a:xfrm>
            <a:off x="459147" y="6250921"/>
            <a:ext cx="2008883" cy="215444"/>
          </a:xfrm>
          <a:prstGeom prst="rect">
            <a:avLst/>
          </a:prstGeom>
        </p:spPr>
        <p:txBody>
          <a:bodyPr wrap="none">
            <a:spAutoFit/>
          </a:bodyPr>
          <a:lstStyle/>
          <a:p>
            <a:pPr algn="l"/>
            <a:r>
              <a:rPr lang="en-US" sz="800" b="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2019 Orion Health Group of Companies</a:t>
            </a:r>
          </a:p>
        </p:txBody>
      </p:sp>
    </p:spTree>
    <p:extLst>
      <p:ext uri="{BB962C8B-B14F-4D97-AF65-F5344CB8AC3E}">
        <p14:creationId xmlns:p14="http://schemas.microsoft.com/office/powerpoint/2010/main" val="713931337"/>
      </p:ext>
    </p:extLst>
  </p:cSld>
  <p:clrMapOvr>
    <a:masterClrMapping/>
  </p:clrMapOvr>
  <p:extLst>
    <p:ext uri="{DCECCB84-F9BA-43D5-87BE-67443E8EF086}">
      <p15:sldGuideLst xmlns:p15="http://schemas.microsoft.com/office/powerpoint/2012/main">
        <p15:guide id="1" orient="horz" pos="288">
          <p15:clr>
            <a:srgbClr val="FBAE40"/>
          </p15:clr>
        </p15:guide>
        <p15:guide id="2" pos="7383">
          <p15:clr>
            <a:srgbClr val="FBAE40"/>
          </p15:clr>
        </p15:guide>
        <p15:guide id="3" pos="293">
          <p15:clr>
            <a:srgbClr val="FBAE40"/>
          </p15:clr>
        </p15:guide>
        <p15:guide id="4" orient="horz" pos="4023">
          <p15:clr>
            <a:srgbClr val="FBAE40"/>
          </p15:clr>
        </p15:guide>
        <p15:guide id="5"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nchor="ctr"/>
          <a:lstStyle>
            <a:lvl1pPr marL="0" indent="0" algn="ctr">
              <a:buNone/>
              <a:defRPr>
                <a:latin typeface="Untitled Sans" panose="020B0503030202060203" pitchFamily="34" charset="77"/>
                <a:ea typeface="Helvetica Neue" panose="02000503000000020004" pitchFamily="2" charset="0"/>
                <a:cs typeface="Helvetica Neue" panose="02000503000000020004" pitchFamily="2" charset="0"/>
              </a:defRPr>
            </a:lvl1pPr>
          </a:lstStyle>
          <a:p>
            <a:r>
              <a:rPr lang="en-US"/>
              <a:t>Picture Here - </a:t>
            </a:r>
          </a:p>
        </p:txBody>
      </p:sp>
      <p:sp>
        <p:nvSpPr>
          <p:cNvPr id="9" name="Title 3"/>
          <p:cNvSpPr>
            <a:spLocks noGrp="1"/>
          </p:cNvSpPr>
          <p:nvPr>
            <p:ph type="title"/>
          </p:nvPr>
        </p:nvSpPr>
        <p:spPr>
          <a:xfrm>
            <a:off x="459146" y="404664"/>
            <a:ext cx="7797093" cy="648072"/>
          </a:xfrm>
        </p:spPr>
        <p:txBody>
          <a:bodyPr anchor="t">
            <a:noAutofit/>
          </a:bodyPr>
          <a:lstStyle>
            <a:lvl1pPr>
              <a:defRPr sz="4000" b="0" i="0">
                <a:solidFill>
                  <a:schemeClr val="accent6"/>
                </a:solidFill>
                <a:latin typeface="Untitled Sans Medium" panose="020B0503030202060203" pitchFamily="34" charset="77"/>
                <a:ea typeface="Helvetica Neue" panose="02000503000000020004" pitchFamily="2" charset="0"/>
                <a:cs typeface="Helvetica Neue" panose="02000503000000020004" pitchFamily="2" charset="0"/>
              </a:defRPr>
            </a:lvl1pPr>
          </a:lstStyle>
          <a:p>
            <a:r>
              <a:rPr lang="en-US" dirty="0"/>
              <a:t>Click to edit Master title style</a:t>
            </a:r>
          </a:p>
        </p:txBody>
      </p:sp>
    </p:spTree>
    <p:extLst>
      <p:ext uri="{BB962C8B-B14F-4D97-AF65-F5344CB8AC3E}">
        <p14:creationId xmlns:p14="http://schemas.microsoft.com/office/powerpoint/2010/main" val="2706408739"/>
      </p:ext>
    </p:extLst>
  </p:cSld>
  <p:clrMapOvr>
    <a:masterClrMapping/>
  </p:clrMapOvr>
  <p:extLst>
    <p:ext uri="{DCECCB84-F9BA-43D5-87BE-67443E8EF086}">
      <p15:sldGuideLst xmlns:p15="http://schemas.microsoft.com/office/powerpoint/2012/main">
        <p15:guide id="1" orient="horz" pos="288">
          <p15:clr>
            <a:srgbClr val="FBAE40"/>
          </p15:clr>
        </p15:guide>
        <p15:guide id="2" pos="7383">
          <p15:clr>
            <a:srgbClr val="FBAE40"/>
          </p15:clr>
        </p15:guide>
        <p15:guide id="3" pos="293">
          <p15:clr>
            <a:srgbClr val="FBAE40"/>
          </p15:clr>
        </p15:guide>
        <p15:guide id="4" orient="horz" pos="4023">
          <p15:clr>
            <a:srgbClr val="FBAE40"/>
          </p15:clr>
        </p15:guide>
        <p15:guide id="5"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itle 3"/>
          <p:cNvSpPr>
            <a:spLocks noGrp="1"/>
          </p:cNvSpPr>
          <p:nvPr>
            <p:ph type="title"/>
          </p:nvPr>
        </p:nvSpPr>
        <p:spPr>
          <a:xfrm>
            <a:off x="459146" y="404664"/>
            <a:ext cx="7797093" cy="648072"/>
          </a:xfrm>
        </p:spPr>
        <p:txBody>
          <a:bodyPr anchor="t">
            <a:noAutofit/>
          </a:bodyPr>
          <a:lstStyle>
            <a:lvl1pPr>
              <a:defRPr sz="4000" b="0" i="0">
                <a:solidFill>
                  <a:schemeClr val="tx2"/>
                </a:solidFill>
                <a:latin typeface="Untitled Sans Medium" panose="020B0503030202060203" pitchFamily="34" charset="77"/>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3" name="Text Placeholder 2"/>
          <p:cNvSpPr>
            <a:spLocks noGrp="1"/>
          </p:cNvSpPr>
          <p:nvPr>
            <p:ph type="body" sz="quarter" idx="10"/>
          </p:nvPr>
        </p:nvSpPr>
        <p:spPr>
          <a:xfrm>
            <a:off x="465138" y="1412875"/>
            <a:ext cx="5414838" cy="4348533"/>
          </a:xfrm>
          <a:prstGeom prst="rect">
            <a:avLst/>
          </a:prstGeom>
        </p:spPr>
        <p:txBody>
          <a:bodyPr/>
          <a:lstStyle>
            <a:lvl1pPr marL="0" indent="0">
              <a:lnSpc>
                <a:spcPct val="113000"/>
              </a:lnSpc>
              <a:buNone/>
              <a:defRPr sz="1000">
                <a:solidFill>
                  <a:schemeClr val="tx2"/>
                </a:solidFill>
                <a:latin typeface="Untitled Sans" panose="020B0503030202060203" pitchFamily="34" charset="77"/>
                <a:ea typeface="Helvetica Neue" panose="02000503000000020004" pitchFamily="2" charset="0"/>
                <a:cs typeface="Helvetica Neue" panose="02000503000000020004" pitchFamily="2" charset="0"/>
              </a:defRPr>
            </a:lvl1pPr>
            <a:lvl2pPr marL="565884" indent="0">
              <a:buNone/>
              <a:defRPr sz="1000">
                <a:solidFill>
                  <a:schemeClr val="accent4"/>
                </a:solidFill>
                <a:latin typeface="Polaris Book" charset="0"/>
                <a:ea typeface="Polaris Book" charset="0"/>
                <a:cs typeface="Polaris Book" charset="0"/>
              </a:defRPr>
            </a:lvl2pPr>
            <a:lvl3pPr marL="1131767" indent="0">
              <a:buNone/>
              <a:defRPr sz="1000">
                <a:solidFill>
                  <a:schemeClr val="accent4"/>
                </a:solidFill>
                <a:latin typeface="Polaris Book" charset="0"/>
                <a:ea typeface="Polaris Book" charset="0"/>
                <a:cs typeface="Polaris Book" charset="0"/>
              </a:defRPr>
            </a:lvl3pPr>
            <a:lvl4pPr marL="1697650" indent="0">
              <a:buNone/>
              <a:defRPr sz="1000">
                <a:solidFill>
                  <a:schemeClr val="accent4"/>
                </a:solidFill>
                <a:latin typeface="Polaris Book" charset="0"/>
                <a:ea typeface="Polaris Book" charset="0"/>
                <a:cs typeface="Polaris Book" charset="0"/>
              </a:defRPr>
            </a:lvl4pPr>
            <a:lvl5pPr marL="2263536" indent="0">
              <a:buNone/>
              <a:defRPr sz="1000">
                <a:solidFill>
                  <a:schemeClr val="accent4"/>
                </a:solidFill>
                <a:latin typeface="Polaris Book" charset="0"/>
                <a:ea typeface="Polaris Book" charset="0"/>
                <a:cs typeface="Polaris Book" charset="0"/>
              </a:defRPr>
            </a:lvl5pPr>
          </a:lstStyle>
          <a:p>
            <a:pPr lvl="0"/>
            <a:r>
              <a:rPr lang="en-US" dirty="0"/>
              <a:t>Click to edit Master text styles</a:t>
            </a:r>
          </a:p>
        </p:txBody>
      </p:sp>
      <p:sp>
        <p:nvSpPr>
          <p:cNvPr id="10" name="Text Placeholder 2"/>
          <p:cNvSpPr>
            <a:spLocks noGrp="1"/>
          </p:cNvSpPr>
          <p:nvPr>
            <p:ph type="body" sz="quarter" idx="11"/>
          </p:nvPr>
        </p:nvSpPr>
        <p:spPr>
          <a:xfrm>
            <a:off x="6305675" y="1412875"/>
            <a:ext cx="5414838" cy="4348533"/>
          </a:xfrm>
          <a:prstGeom prst="rect">
            <a:avLst/>
          </a:prstGeom>
        </p:spPr>
        <p:txBody>
          <a:bodyPr/>
          <a:lstStyle>
            <a:lvl1pPr marL="0" indent="0">
              <a:lnSpc>
                <a:spcPct val="113000"/>
              </a:lnSpc>
              <a:buNone/>
              <a:defRPr sz="1000">
                <a:solidFill>
                  <a:schemeClr val="tx2"/>
                </a:solidFill>
                <a:latin typeface="Untitled Sans" panose="020B0503030202060203" pitchFamily="34" charset="77"/>
                <a:ea typeface="Helvetica Neue" panose="02000503000000020004" pitchFamily="2" charset="0"/>
                <a:cs typeface="Helvetica Neue" panose="02000503000000020004" pitchFamily="2" charset="0"/>
              </a:defRPr>
            </a:lvl1pPr>
            <a:lvl2pPr marL="565884" indent="0">
              <a:buNone/>
              <a:defRPr sz="1000">
                <a:solidFill>
                  <a:schemeClr val="accent4"/>
                </a:solidFill>
                <a:latin typeface="Polaris Book" charset="0"/>
                <a:ea typeface="Polaris Book" charset="0"/>
                <a:cs typeface="Polaris Book" charset="0"/>
              </a:defRPr>
            </a:lvl2pPr>
            <a:lvl3pPr marL="1131767" indent="0">
              <a:buNone/>
              <a:defRPr sz="1000">
                <a:solidFill>
                  <a:schemeClr val="accent4"/>
                </a:solidFill>
                <a:latin typeface="Polaris Book" charset="0"/>
                <a:ea typeface="Polaris Book" charset="0"/>
                <a:cs typeface="Polaris Book" charset="0"/>
              </a:defRPr>
            </a:lvl3pPr>
            <a:lvl4pPr marL="1697650" indent="0">
              <a:buNone/>
              <a:defRPr sz="1000">
                <a:solidFill>
                  <a:schemeClr val="accent4"/>
                </a:solidFill>
                <a:latin typeface="Polaris Book" charset="0"/>
                <a:ea typeface="Polaris Book" charset="0"/>
                <a:cs typeface="Polaris Book" charset="0"/>
              </a:defRPr>
            </a:lvl4pPr>
            <a:lvl5pPr marL="2263536" indent="0">
              <a:buNone/>
              <a:defRPr sz="1000">
                <a:solidFill>
                  <a:schemeClr val="accent4"/>
                </a:solidFill>
                <a:latin typeface="Polaris Book" charset="0"/>
                <a:ea typeface="Polaris Book" charset="0"/>
                <a:cs typeface="Polaris Book" charset="0"/>
              </a:defRPr>
            </a:lvl5pPr>
          </a:lstStyle>
          <a:p>
            <a:pPr lvl="0"/>
            <a:r>
              <a:rPr lang="en-US" dirty="0"/>
              <a:t>Click to edit Master text styles</a:t>
            </a:r>
          </a:p>
        </p:txBody>
      </p:sp>
      <p:sp>
        <p:nvSpPr>
          <p:cNvPr id="7" name="Slide Number Placeholder 5">
            <a:extLst>
              <a:ext uri="{FF2B5EF4-FFF2-40B4-BE49-F238E27FC236}">
                <a16:creationId xmlns:a16="http://schemas.microsoft.com/office/drawing/2014/main" id="{B743742A-1B63-7745-B7F9-DD402D3EEFF2}"/>
              </a:ext>
            </a:extLst>
          </p:cNvPr>
          <p:cNvSpPr txBox="1">
            <a:spLocks/>
          </p:cNvSpPr>
          <p:nvPr userDrawn="1"/>
        </p:nvSpPr>
        <p:spPr>
          <a:xfrm>
            <a:off x="459147" y="6022248"/>
            <a:ext cx="2209388" cy="188034"/>
          </a:xfrm>
          <a:prstGeom prst="rect">
            <a:avLst/>
          </a:prstGeom>
        </p:spPr>
        <p:txBody>
          <a:bodyPr/>
          <a:lstStyle>
            <a:defPPr>
              <a:defRPr lang="en-US"/>
            </a:defPPr>
            <a:lvl1pPr marL="0" algn="r"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E5F0894-7719-924A-8ED2-22A5247597F7}" type="slidenum">
              <a:rPr lang="en-US" b="0" smtClean="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pPr algn="l"/>
              <a:t>‹#›</a:t>
            </a:fld>
            <a:endParaRPr lang="en-US" b="0">
              <a:solidFill>
                <a:schemeClr val="accent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Rectangle 10">
            <a:extLst>
              <a:ext uri="{FF2B5EF4-FFF2-40B4-BE49-F238E27FC236}">
                <a16:creationId xmlns:a16="http://schemas.microsoft.com/office/drawing/2014/main" id="{DF57CA43-EFE3-784A-9B15-92128E163571}"/>
              </a:ext>
            </a:extLst>
          </p:cNvPr>
          <p:cNvSpPr/>
          <p:nvPr userDrawn="1"/>
        </p:nvSpPr>
        <p:spPr>
          <a:xfrm>
            <a:off x="459147" y="6250921"/>
            <a:ext cx="2008883" cy="215444"/>
          </a:xfrm>
          <a:prstGeom prst="rect">
            <a:avLst/>
          </a:prstGeom>
        </p:spPr>
        <p:txBody>
          <a:bodyPr wrap="none">
            <a:spAutoFit/>
          </a:bodyPr>
          <a:lstStyle/>
          <a:p>
            <a:pPr algn="l"/>
            <a:r>
              <a:rPr lang="en-US" sz="800" b="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2019 Orion Health Group of Companies</a:t>
            </a:r>
          </a:p>
        </p:txBody>
      </p:sp>
    </p:spTree>
    <p:extLst>
      <p:ext uri="{BB962C8B-B14F-4D97-AF65-F5344CB8AC3E}">
        <p14:creationId xmlns:p14="http://schemas.microsoft.com/office/powerpoint/2010/main" val="2740263435"/>
      </p:ext>
    </p:extLst>
  </p:cSld>
  <p:clrMapOvr>
    <a:masterClrMapping/>
  </p:clrMapOvr>
  <p:extLst>
    <p:ext uri="{DCECCB84-F9BA-43D5-87BE-67443E8EF086}">
      <p15:sldGuideLst xmlns:p15="http://schemas.microsoft.com/office/powerpoint/2012/main">
        <p15:guide id="1" orient="horz" pos="288">
          <p15:clr>
            <a:srgbClr val="FBAE40"/>
          </p15:clr>
        </p15:guide>
        <p15:guide id="2" pos="7383">
          <p15:clr>
            <a:srgbClr val="FBAE40"/>
          </p15:clr>
        </p15:guide>
        <p15:guide id="3" pos="293">
          <p15:clr>
            <a:srgbClr val="FBAE40"/>
          </p15:clr>
        </p15:guide>
        <p15:guide id="4" orient="horz" pos="4023">
          <p15:clr>
            <a:srgbClr val="FBAE40"/>
          </p15:clr>
        </p15:guide>
        <p15:guide id="5"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Helvetica" pitchFamily="2" charset="0"/>
            </a:endParaRPr>
          </a:p>
        </p:txBody>
      </p:sp>
      <p:sp>
        <p:nvSpPr>
          <p:cNvPr id="4" name="Title 3"/>
          <p:cNvSpPr>
            <a:spLocks noGrp="1"/>
          </p:cNvSpPr>
          <p:nvPr>
            <p:ph type="title"/>
          </p:nvPr>
        </p:nvSpPr>
        <p:spPr>
          <a:xfrm>
            <a:off x="459146" y="404664"/>
            <a:ext cx="7797093" cy="648072"/>
          </a:xfrm>
        </p:spPr>
        <p:txBody>
          <a:bodyPr anchor="t">
            <a:noAutofit/>
          </a:bodyPr>
          <a:lstStyle>
            <a:lvl1pPr>
              <a:defRPr sz="4000" b="0" i="0">
                <a:solidFill>
                  <a:schemeClr val="bg1"/>
                </a:solidFill>
                <a:latin typeface="Untitled Sans Medium" panose="020B0503030202060203" pitchFamily="34" charset="77"/>
                <a:ea typeface="Polaris" charset="0"/>
                <a:cs typeface="Polaris" charset="0"/>
              </a:defRPr>
            </a:lvl1pPr>
          </a:lstStyle>
          <a:p>
            <a:r>
              <a:rPr lang="en-US" dirty="0"/>
              <a:t>Click to edit Master title style</a:t>
            </a:r>
          </a:p>
        </p:txBody>
      </p:sp>
      <p:sp>
        <p:nvSpPr>
          <p:cNvPr id="5" name="Slide Number Placeholder 5">
            <a:extLst>
              <a:ext uri="{FF2B5EF4-FFF2-40B4-BE49-F238E27FC236}">
                <a16:creationId xmlns:a16="http://schemas.microsoft.com/office/drawing/2014/main" id="{B80895FE-831D-D840-82A7-CED35BC53B09}"/>
              </a:ext>
            </a:extLst>
          </p:cNvPr>
          <p:cNvSpPr txBox="1">
            <a:spLocks/>
          </p:cNvSpPr>
          <p:nvPr userDrawn="1"/>
        </p:nvSpPr>
        <p:spPr>
          <a:xfrm>
            <a:off x="459147" y="6022248"/>
            <a:ext cx="2209388" cy="188034"/>
          </a:xfrm>
          <a:prstGeom prst="rect">
            <a:avLst/>
          </a:prstGeom>
        </p:spPr>
        <p:txBody>
          <a:bodyPr/>
          <a:lstStyle>
            <a:defPPr>
              <a:defRPr lang="en-US"/>
            </a:defPPr>
            <a:lvl1pPr marL="0" algn="r"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E5F0894-7719-924A-8ED2-22A5247597F7}" type="slidenum">
              <a:rPr lang="en-US" b="0" smtClean="0">
                <a:solidFill>
                  <a:schemeClr val="bg1"/>
                </a:solidFill>
                <a:latin typeface="Untitled Sans" panose="020B0503030202060203" pitchFamily="34" charset="77"/>
                <a:ea typeface="Helvetica Neue" panose="02000503000000020004" pitchFamily="2" charset="0"/>
                <a:cs typeface="Helvetica Neue" panose="02000503000000020004" pitchFamily="2" charset="0"/>
              </a:rPr>
              <a:pPr algn="l"/>
              <a:t>‹#›</a:t>
            </a:fld>
            <a:endParaRPr lang="en-US" b="0">
              <a:solidFill>
                <a:schemeClr val="bg1"/>
              </a:solidFill>
              <a:latin typeface="Untitled Sans" panose="020B0503030202060203" pitchFamily="34" charset="77"/>
              <a:ea typeface="Helvetica Neue" panose="02000503000000020004" pitchFamily="2" charset="0"/>
              <a:cs typeface="Helvetica Neue" panose="02000503000000020004" pitchFamily="2" charset="0"/>
            </a:endParaRPr>
          </a:p>
        </p:txBody>
      </p:sp>
      <p:sp>
        <p:nvSpPr>
          <p:cNvPr id="7" name="Rectangle 6">
            <a:extLst>
              <a:ext uri="{FF2B5EF4-FFF2-40B4-BE49-F238E27FC236}">
                <a16:creationId xmlns:a16="http://schemas.microsoft.com/office/drawing/2014/main" id="{D9C3C90C-35B7-BD47-8172-4E979AAF0D3F}"/>
              </a:ext>
            </a:extLst>
          </p:cNvPr>
          <p:cNvSpPr/>
          <p:nvPr userDrawn="1"/>
        </p:nvSpPr>
        <p:spPr>
          <a:xfrm>
            <a:off x="459147" y="6250921"/>
            <a:ext cx="2042547" cy="215444"/>
          </a:xfrm>
          <a:prstGeom prst="rect">
            <a:avLst/>
          </a:prstGeom>
        </p:spPr>
        <p:txBody>
          <a:bodyPr wrap="none">
            <a:spAutoFit/>
          </a:bodyPr>
          <a:lstStyle/>
          <a:p>
            <a:pPr algn="l"/>
            <a:r>
              <a:rPr lang="en-US" sz="800" b="0">
                <a:solidFill>
                  <a:schemeClr val="bg1"/>
                </a:solidFill>
                <a:latin typeface="Untitled Sans" panose="020B0503030202060203" pitchFamily="34" charset="77"/>
                <a:ea typeface="Helvetica Neue" panose="02000503000000020004" pitchFamily="2" charset="0"/>
                <a:cs typeface="Helvetica Neue" panose="02000503000000020004" pitchFamily="2" charset="0"/>
              </a:rPr>
              <a:t>2019 Orion Health Group of Companies</a:t>
            </a:r>
          </a:p>
        </p:txBody>
      </p:sp>
    </p:spTree>
    <p:extLst>
      <p:ext uri="{BB962C8B-B14F-4D97-AF65-F5344CB8AC3E}">
        <p14:creationId xmlns:p14="http://schemas.microsoft.com/office/powerpoint/2010/main" val="316298383"/>
      </p:ext>
    </p:extLst>
  </p:cSld>
  <p:clrMapOvr>
    <a:masterClrMapping/>
  </p:clrMapOvr>
  <p:extLst>
    <p:ext uri="{DCECCB84-F9BA-43D5-87BE-67443E8EF086}">
      <p15:sldGuideLst xmlns:p15="http://schemas.microsoft.com/office/powerpoint/2012/main">
        <p15:guide id="1" orient="horz" pos="288">
          <p15:clr>
            <a:srgbClr val="FBAE40"/>
          </p15:clr>
        </p15:guide>
        <p15:guide id="2" pos="7383">
          <p15:clr>
            <a:srgbClr val="FBAE40"/>
          </p15:clr>
        </p15:guide>
        <p15:guide id="3" pos="293">
          <p15:clr>
            <a:srgbClr val="FBAE40"/>
          </p15:clr>
        </p15:guide>
        <p15:guide id="4" orient="horz" pos="4023">
          <p15:clr>
            <a:srgbClr val="FBAE40"/>
          </p15:clr>
        </p15:guide>
        <p15:guide id="5"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lumMod val="9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itle 3"/>
          <p:cNvSpPr>
            <a:spLocks noGrp="1"/>
          </p:cNvSpPr>
          <p:nvPr>
            <p:ph type="title"/>
          </p:nvPr>
        </p:nvSpPr>
        <p:spPr>
          <a:xfrm>
            <a:off x="459146" y="404664"/>
            <a:ext cx="7797093" cy="648072"/>
          </a:xfrm>
        </p:spPr>
        <p:txBody>
          <a:bodyPr anchor="t">
            <a:noAutofit/>
          </a:bodyPr>
          <a:lstStyle>
            <a:lvl1pPr>
              <a:defRPr sz="4000" b="0" i="0">
                <a:solidFill>
                  <a:schemeClr val="accent1"/>
                </a:solidFill>
                <a:latin typeface="Untitled Sans Medium" panose="020B0503030202060203" pitchFamily="34" charset="77"/>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8" name="Slide Number Placeholder 5"/>
          <p:cNvSpPr txBox="1">
            <a:spLocks/>
          </p:cNvSpPr>
          <p:nvPr userDrawn="1"/>
        </p:nvSpPr>
        <p:spPr>
          <a:xfrm>
            <a:off x="9055585" y="6257455"/>
            <a:ext cx="2743200" cy="205222"/>
          </a:xfrm>
          <a:prstGeom prst="rect">
            <a:avLst/>
          </a:prstGeom>
        </p:spPr>
        <p:txBody>
          <a:bodyPr/>
          <a:lstStyle>
            <a:defPPr>
              <a:defRPr lang="en-US"/>
            </a:defPPr>
            <a:lvl1pPr marL="0" algn="r"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accent1"/>
                </a:solidFill>
                <a:latin typeface="Untitled Sans" panose="020B0503030202060203" pitchFamily="34" charset="77"/>
                <a:ea typeface="Helvetica Neue" panose="02000503000000020004" pitchFamily="2" charset="0"/>
                <a:cs typeface="Helvetica Neue" panose="02000503000000020004" pitchFamily="2" charset="0"/>
              </a:rPr>
              <a:t>Orion Health Group of Companies</a:t>
            </a:r>
          </a:p>
        </p:txBody>
      </p:sp>
      <p:pic>
        <p:nvPicPr>
          <p:cNvPr id="5" name="Picture 4" descr="A close up of a sign&#10;&#10;Description automatically generated">
            <a:extLst>
              <a:ext uri="{FF2B5EF4-FFF2-40B4-BE49-F238E27FC236}">
                <a16:creationId xmlns:a16="http://schemas.microsoft.com/office/drawing/2014/main" id="{D9035354-83A1-214C-8133-47E54F0DE1A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9147" y="5929207"/>
            <a:ext cx="1271960" cy="469647"/>
          </a:xfrm>
          <a:prstGeom prst="rect">
            <a:avLst/>
          </a:prstGeom>
        </p:spPr>
      </p:pic>
      <p:sp>
        <p:nvSpPr>
          <p:cNvPr id="7" name="Slide Number Placeholder 5">
            <a:extLst>
              <a:ext uri="{FF2B5EF4-FFF2-40B4-BE49-F238E27FC236}">
                <a16:creationId xmlns:a16="http://schemas.microsoft.com/office/drawing/2014/main" id="{00C7EEC1-32D3-F045-A5C6-9A5898A7D3DA}"/>
              </a:ext>
            </a:extLst>
          </p:cNvPr>
          <p:cNvSpPr txBox="1">
            <a:spLocks/>
          </p:cNvSpPr>
          <p:nvPr userDrawn="1"/>
        </p:nvSpPr>
        <p:spPr>
          <a:xfrm rot="16200000">
            <a:off x="8039952" y="1965288"/>
            <a:ext cx="6377770" cy="2206564"/>
          </a:xfrm>
          <a:prstGeom prst="rect">
            <a:avLst/>
          </a:prstGeom>
        </p:spPr>
        <p:txBody>
          <a:bodyPr anchor="ctr"/>
          <a:lstStyle>
            <a:defPPr>
              <a:defRPr lang="en-US"/>
            </a:defPPr>
            <a:lvl1pPr marL="0" algn="r"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200" b="0" i="0">
                <a:solidFill>
                  <a:schemeClr val="accent1">
                    <a:lumMod val="20000"/>
                    <a:lumOff val="80000"/>
                  </a:schemeClr>
                </a:solidFill>
                <a:latin typeface="Untitled Sans Medium" panose="020B0503030202060203" pitchFamily="34" charset="77"/>
                <a:ea typeface="Helvetica Neue" panose="02000503000000020004" pitchFamily="2" charset="0"/>
                <a:cs typeface="Helvetica Neue" panose="02000503000000020004" pitchFamily="2" charset="0"/>
              </a:rPr>
              <a:t>2019</a:t>
            </a:r>
          </a:p>
        </p:txBody>
      </p:sp>
    </p:spTree>
    <p:extLst>
      <p:ext uri="{BB962C8B-B14F-4D97-AF65-F5344CB8AC3E}">
        <p14:creationId xmlns:p14="http://schemas.microsoft.com/office/powerpoint/2010/main" val="2750334742"/>
      </p:ext>
    </p:extLst>
  </p:cSld>
  <p:clrMapOvr>
    <a:masterClrMapping/>
  </p:clrMapOvr>
  <p:extLst>
    <p:ext uri="{DCECCB84-F9BA-43D5-87BE-67443E8EF086}">
      <p15:sldGuideLst xmlns:p15="http://schemas.microsoft.com/office/powerpoint/2012/main">
        <p15:guide id="1" orient="horz" pos="288">
          <p15:clr>
            <a:srgbClr val="FBAE40"/>
          </p15:clr>
        </p15:guide>
        <p15:guide id="2" pos="7383">
          <p15:clr>
            <a:srgbClr val="FBAE40"/>
          </p15:clr>
        </p15:guide>
        <p15:guide id="3" pos="293">
          <p15:clr>
            <a:srgbClr val="FBAE40"/>
          </p15:clr>
        </p15:guide>
        <p15:guide id="4" orient="horz" pos="4023">
          <p15:clr>
            <a:srgbClr val="FBAE40"/>
          </p15:clr>
        </p15:guide>
        <p15:guide id="5"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173555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BBB47C-3674-CD47-84EE-115C3A03ADC8}"/>
              </a:ext>
            </a:extLst>
          </p:cNvPr>
          <p:cNvSpPr/>
          <p:nvPr userDrawn="1"/>
        </p:nvSpPr>
        <p:spPr>
          <a:xfrm>
            <a:off x="-1" y="-1"/>
            <a:ext cx="6096000" cy="6858000"/>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Rectangle 1"/>
          <p:cNvSpPr/>
          <p:nvPr userDrawn="1"/>
        </p:nvSpPr>
        <p:spPr>
          <a:xfrm>
            <a:off x="6096000" y="0"/>
            <a:ext cx="6096000" cy="6858000"/>
          </a:xfrm>
          <a:prstGeom prst="rect">
            <a:avLst/>
          </a:prstGeom>
          <a:solidFill>
            <a:schemeClr val="bg1">
              <a:lumMod val="9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ext Placeholder 2"/>
          <p:cNvSpPr>
            <a:spLocks noGrp="1"/>
          </p:cNvSpPr>
          <p:nvPr>
            <p:ph type="body" sz="quarter" idx="10"/>
          </p:nvPr>
        </p:nvSpPr>
        <p:spPr>
          <a:xfrm>
            <a:off x="465138" y="3171180"/>
            <a:ext cx="5414838" cy="515640"/>
          </a:xfrm>
          <a:prstGeom prst="rect">
            <a:avLst/>
          </a:prstGeom>
        </p:spPr>
        <p:txBody>
          <a:bodyPr/>
          <a:lstStyle>
            <a:lvl1pPr marL="0" indent="0">
              <a:lnSpc>
                <a:spcPct val="113000"/>
              </a:lnSpc>
              <a:buNone/>
              <a:defRPr sz="2600" b="0" i="0">
                <a:solidFill>
                  <a:schemeClr val="bg1"/>
                </a:solidFill>
                <a:latin typeface="Untitled Sans Medium" panose="020B0503030202060203" pitchFamily="34" charset="77"/>
                <a:ea typeface="Verdana" panose="020B0604030504040204" pitchFamily="34" charset="0"/>
                <a:cs typeface="Verdana" panose="020B0604030504040204" pitchFamily="34" charset="0"/>
              </a:defRPr>
            </a:lvl1pPr>
            <a:lvl2pPr marL="565884" indent="0">
              <a:buNone/>
              <a:defRPr sz="1000">
                <a:solidFill>
                  <a:schemeClr val="accent4"/>
                </a:solidFill>
                <a:latin typeface="Polaris Book" charset="0"/>
                <a:ea typeface="Polaris Book" charset="0"/>
                <a:cs typeface="Polaris Book" charset="0"/>
              </a:defRPr>
            </a:lvl2pPr>
            <a:lvl3pPr marL="1131767" indent="0">
              <a:buNone/>
              <a:defRPr sz="1000">
                <a:solidFill>
                  <a:schemeClr val="accent4"/>
                </a:solidFill>
                <a:latin typeface="Polaris Book" charset="0"/>
                <a:ea typeface="Polaris Book" charset="0"/>
                <a:cs typeface="Polaris Book" charset="0"/>
              </a:defRPr>
            </a:lvl3pPr>
            <a:lvl4pPr marL="1697650" indent="0">
              <a:buNone/>
              <a:defRPr sz="1000">
                <a:solidFill>
                  <a:schemeClr val="accent4"/>
                </a:solidFill>
                <a:latin typeface="Polaris Book" charset="0"/>
                <a:ea typeface="Polaris Book" charset="0"/>
                <a:cs typeface="Polaris Book" charset="0"/>
              </a:defRPr>
            </a:lvl4pPr>
            <a:lvl5pPr marL="2263536" indent="0">
              <a:buNone/>
              <a:defRPr sz="1000">
                <a:solidFill>
                  <a:schemeClr val="accent4"/>
                </a:solidFill>
                <a:latin typeface="Polaris Book" charset="0"/>
                <a:ea typeface="Polaris Book" charset="0"/>
                <a:cs typeface="Polaris Book" charset="0"/>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id="{E84216EC-72C7-894C-817A-E93E75CE000E}"/>
              </a:ext>
            </a:extLst>
          </p:cNvPr>
          <p:cNvSpPr txBox="1">
            <a:spLocks/>
          </p:cNvSpPr>
          <p:nvPr userDrawn="1"/>
        </p:nvSpPr>
        <p:spPr>
          <a:xfrm>
            <a:off x="459147" y="6022248"/>
            <a:ext cx="2209388" cy="188034"/>
          </a:xfrm>
          <a:prstGeom prst="rect">
            <a:avLst/>
          </a:prstGeom>
        </p:spPr>
        <p:txBody>
          <a:bodyPr/>
          <a:lstStyle>
            <a:defPPr>
              <a:defRPr lang="en-US"/>
            </a:defPPr>
            <a:lvl1pPr marL="0" algn="r"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E5F0894-7719-924A-8ED2-22A5247597F7}" type="slidenum">
              <a:rPr lang="en-US" b="0" smtClean="0">
                <a:solidFill>
                  <a:schemeClr val="bg1"/>
                </a:solidFill>
                <a:latin typeface="Untitled Sans" panose="020B0503030202060203" pitchFamily="34" charset="77"/>
                <a:ea typeface="Helvetica Neue" panose="02000503000000020004" pitchFamily="2" charset="0"/>
                <a:cs typeface="Helvetica Neue" panose="02000503000000020004" pitchFamily="2" charset="0"/>
              </a:rPr>
              <a:pPr algn="l"/>
              <a:t>‹#›</a:t>
            </a:fld>
            <a:endParaRPr lang="en-US" b="0">
              <a:solidFill>
                <a:schemeClr val="bg1"/>
              </a:solidFill>
              <a:latin typeface="Untitled Sans" panose="020B0503030202060203" pitchFamily="34" charset="77"/>
              <a:ea typeface="Helvetica Neue" panose="02000503000000020004" pitchFamily="2" charset="0"/>
              <a:cs typeface="Helvetica Neue" panose="02000503000000020004" pitchFamily="2" charset="0"/>
            </a:endParaRPr>
          </a:p>
        </p:txBody>
      </p:sp>
      <p:sp>
        <p:nvSpPr>
          <p:cNvPr id="12" name="Text Placeholder 11">
            <a:extLst>
              <a:ext uri="{FF2B5EF4-FFF2-40B4-BE49-F238E27FC236}">
                <a16:creationId xmlns:a16="http://schemas.microsoft.com/office/drawing/2014/main" id="{C1D34BE6-E5AC-5045-870B-D2D8B13A2F67}"/>
              </a:ext>
            </a:extLst>
          </p:cNvPr>
          <p:cNvSpPr>
            <a:spLocks noGrp="1"/>
          </p:cNvSpPr>
          <p:nvPr>
            <p:ph type="body" sz="quarter" idx="11" hasCustomPrompt="1"/>
          </p:nvPr>
        </p:nvSpPr>
        <p:spPr>
          <a:xfrm>
            <a:off x="7123112" y="3337560"/>
            <a:ext cx="4041775" cy="2282416"/>
          </a:xfrm>
          <a:prstGeom prst="rect">
            <a:avLst/>
          </a:prstGeom>
        </p:spPr>
        <p:txBody>
          <a:bodyPr/>
          <a:lstStyle>
            <a:lvl1pPr marL="0" indent="0">
              <a:buNone/>
              <a:defRPr sz="1800">
                <a:latin typeface="Untitled Sans" panose="020B0503030202060203" pitchFamily="34" charset="77"/>
              </a:defRPr>
            </a:lvl1pPr>
          </a:lstStyle>
          <a:p>
            <a:pPr lvl="0"/>
            <a:r>
              <a:rPr lang="en-US" dirty="0"/>
              <a:t>Text here</a:t>
            </a:r>
          </a:p>
        </p:txBody>
      </p:sp>
      <p:sp>
        <p:nvSpPr>
          <p:cNvPr id="13" name="Rectangle 12">
            <a:extLst>
              <a:ext uri="{FF2B5EF4-FFF2-40B4-BE49-F238E27FC236}">
                <a16:creationId xmlns:a16="http://schemas.microsoft.com/office/drawing/2014/main" id="{CF7FCF24-4E2B-6248-8267-47B410EC9C15}"/>
              </a:ext>
            </a:extLst>
          </p:cNvPr>
          <p:cNvSpPr/>
          <p:nvPr userDrawn="1"/>
        </p:nvSpPr>
        <p:spPr>
          <a:xfrm>
            <a:off x="459147" y="6250921"/>
            <a:ext cx="2042547" cy="215444"/>
          </a:xfrm>
          <a:prstGeom prst="rect">
            <a:avLst/>
          </a:prstGeom>
        </p:spPr>
        <p:txBody>
          <a:bodyPr wrap="none">
            <a:spAutoFit/>
          </a:bodyPr>
          <a:lstStyle/>
          <a:p>
            <a:pPr algn="l"/>
            <a:r>
              <a:rPr lang="en-US" sz="800" b="0">
                <a:solidFill>
                  <a:schemeClr val="bg1"/>
                </a:solidFill>
                <a:latin typeface="Untitled Sans" panose="020B0503030202060203" pitchFamily="34" charset="77"/>
                <a:ea typeface="Helvetica Neue" panose="02000503000000020004" pitchFamily="2" charset="0"/>
                <a:cs typeface="Helvetica Neue" panose="02000503000000020004" pitchFamily="2" charset="0"/>
              </a:rPr>
              <a:t>2019 Orion Health Group of Companies</a:t>
            </a:r>
          </a:p>
        </p:txBody>
      </p:sp>
    </p:spTree>
    <p:extLst>
      <p:ext uri="{BB962C8B-B14F-4D97-AF65-F5344CB8AC3E}">
        <p14:creationId xmlns:p14="http://schemas.microsoft.com/office/powerpoint/2010/main" val="1955187145"/>
      </p:ext>
    </p:extLst>
  </p:cSld>
  <p:clrMapOvr>
    <a:masterClrMapping/>
  </p:clrMapOvr>
  <p:extLst>
    <p:ext uri="{DCECCB84-F9BA-43D5-87BE-67443E8EF086}">
      <p15:sldGuideLst xmlns:p15="http://schemas.microsoft.com/office/powerpoint/2012/main">
        <p15:guide id="1" orient="horz" pos="288">
          <p15:clr>
            <a:srgbClr val="FBAE40"/>
          </p15:clr>
        </p15:guide>
        <p15:guide id="2" pos="7383">
          <p15:clr>
            <a:srgbClr val="FBAE40"/>
          </p15:clr>
        </p15:guide>
        <p15:guide id="3" pos="293">
          <p15:clr>
            <a:srgbClr val="FBAE40"/>
          </p15:clr>
        </p15:guide>
        <p15:guide id="4" orient="horz" pos="4023">
          <p15:clr>
            <a:srgbClr val="FBAE40"/>
          </p15:clr>
        </p15:guide>
        <p15:guide id="5"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288863B-88A4-FF46-BA26-9CEBFEC30D7E}"/>
              </a:ext>
            </a:extLst>
          </p:cNvPr>
          <p:cNvSpPr/>
          <p:nvPr userDrawn="1"/>
        </p:nvSpPr>
        <p:spPr>
          <a:xfrm>
            <a:off x="0" y="0"/>
            <a:ext cx="12192000" cy="6858000"/>
          </a:xfrm>
          <a:prstGeom prst="rect">
            <a:avLst/>
          </a:prstGeom>
          <a:solidFill>
            <a:schemeClr val="bg1">
              <a:lumMod val="9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ext Placeholder 2"/>
          <p:cNvSpPr>
            <a:spLocks noGrp="1"/>
          </p:cNvSpPr>
          <p:nvPr>
            <p:ph type="body" sz="quarter" idx="10"/>
          </p:nvPr>
        </p:nvSpPr>
        <p:spPr>
          <a:xfrm>
            <a:off x="465138" y="3171180"/>
            <a:ext cx="5414838" cy="515640"/>
          </a:xfrm>
          <a:prstGeom prst="rect">
            <a:avLst/>
          </a:prstGeom>
        </p:spPr>
        <p:txBody>
          <a:bodyPr/>
          <a:lstStyle>
            <a:lvl1pPr marL="0" indent="0">
              <a:lnSpc>
                <a:spcPct val="113000"/>
              </a:lnSpc>
              <a:buNone/>
              <a:defRPr sz="2600" b="0" i="0">
                <a:solidFill>
                  <a:schemeClr val="accent1"/>
                </a:solidFill>
                <a:latin typeface="Untitled Sans Medium" panose="020B0503030202060203" pitchFamily="34" charset="77"/>
                <a:ea typeface="Helvetica Neue" panose="02000503000000020004" pitchFamily="2" charset="0"/>
                <a:cs typeface="Helvetica Neue" panose="02000503000000020004" pitchFamily="2" charset="0"/>
              </a:defRPr>
            </a:lvl1pPr>
            <a:lvl2pPr marL="565884" indent="0">
              <a:buNone/>
              <a:defRPr sz="1000">
                <a:solidFill>
                  <a:schemeClr val="accent4"/>
                </a:solidFill>
                <a:latin typeface="Polaris Book" charset="0"/>
                <a:ea typeface="Polaris Book" charset="0"/>
                <a:cs typeface="Polaris Book" charset="0"/>
              </a:defRPr>
            </a:lvl2pPr>
            <a:lvl3pPr marL="1131767" indent="0">
              <a:buNone/>
              <a:defRPr sz="1000">
                <a:solidFill>
                  <a:schemeClr val="accent4"/>
                </a:solidFill>
                <a:latin typeface="Polaris Book" charset="0"/>
                <a:ea typeface="Polaris Book" charset="0"/>
                <a:cs typeface="Polaris Book" charset="0"/>
              </a:defRPr>
            </a:lvl3pPr>
            <a:lvl4pPr marL="1697650" indent="0">
              <a:buNone/>
              <a:defRPr sz="1000">
                <a:solidFill>
                  <a:schemeClr val="accent4"/>
                </a:solidFill>
                <a:latin typeface="Polaris Book" charset="0"/>
                <a:ea typeface="Polaris Book" charset="0"/>
                <a:cs typeface="Polaris Book" charset="0"/>
              </a:defRPr>
            </a:lvl4pPr>
            <a:lvl5pPr marL="2263536" indent="0">
              <a:buNone/>
              <a:defRPr sz="1000">
                <a:solidFill>
                  <a:schemeClr val="accent4"/>
                </a:solidFill>
                <a:latin typeface="Polaris Book" charset="0"/>
                <a:ea typeface="Polaris Book" charset="0"/>
                <a:cs typeface="Polaris Book" charset="0"/>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id="{E84216EC-72C7-894C-817A-E93E75CE000E}"/>
              </a:ext>
            </a:extLst>
          </p:cNvPr>
          <p:cNvSpPr txBox="1">
            <a:spLocks/>
          </p:cNvSpPr>
          <p:nvPr userDrawn="1"/>
        </p:nvSpPr>
        <p:spPr>
          <a:xfrm>
            <a:off x="459147" y="6022248"/>
            <a:ext cx="2209388" cy="188034"/>
          </a:xfrm>
          <a:prstGeom prst="rect">
            <a:avLst/>
          </a:prstGeom>
        </p:spPr>
        <p:txBody>
          <a:bodyPr/>
          <a:lstStyle>
            <a:defPPr>
              <a:defRPr lang="en-US"/>
            </a:defPPr>
            <a:lvl1pPr marL="0" algn="r"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E5F0894-7719-924A-8ED2-22A5247597F7}" type="slidenum">
              <a:rPr lang="en-US" b="0" smtClean="0">
                <a:solidFill>
                  <a:schemeClr val="accent1"/>
                </a:solidFill>
                <a:latin typeface="Untitled Sans" panose="020B0503030202060203" pitchFamily="34" charset="77"/>
                <a:ea typeface="Helvetica Neue" panose="02000503000000020004" pitchFamily="2" charset="0"/>
                <a:cs typeface="Helvetica Neue" panose="02000503000000020004" pitchFamily="2" charset="0"/>
              </a:rPr>
              <a:pPr algn="l"/>
              <a:t>‹#›</a:t>
            </a:fld>
            <a:endParaRPr lang="en-US" b="0">
              <a:solidFill>
                <a:schemeClr val="accent1"/>
              </a:solidFill>
              <a:latin typeface="Untitled Sans" panose="020B0503030202060203" pitchFamily="34" charset="77"/>
              <a:ea typeface="Helvetica Neue" panose="02000503000000020004" pitchFamily="2" charset="0"/>
              <a:cs typeface="Helvetica Neue" panose="02000503000000020004" pitchFamily="2" charset="0"/>
            </a:endParaRPr>
          </a:p>
        </p:txBody>
      </p:sp>
      <p:sp>
        <p:nvSpPr>
          <p:cNvPr id="13" name="Rectangle 12">
            <a:extLst>
              <a:ext uri="{FF2B5EF4-FFF2-40B4-BE49-F238E27FC236}">
                <a16:creationId xmlns:a16="http://schemas.microsoft.com/office/drawing/2014/main" id="{CF7FCF24-4E2B-6248-8267-47B410EC9C15}"/>
              </a:ext>
            </a:extLst>
          </p:cNvPr>
          <p:cNvSpPr/>
          <p:nvPr userDrawn="1"/>
        </p:nvSpPr>
        <p:spPr>
          <a:xfrm>
            <a:off x="459147" y="6250921"/>
            <a:ext cx="2042547" cy="215444"/>
          </a:xfrm>
          <a:prstGeom prst="rect">
            <a:avLst/>
          </a:prstGeom>
        </p:spPr>
        <p:txBody>
          <a:bodyPr wrap="none">
            <a:spAutoFit/>
          </a:bodyPr>
          <a:lstStyle/>
          <a:p>
            <a:pPr algn="l"/>
            <a:r>
              <a:rPr lang="en-US" sz="800" b="0">
                <a:solidFill>
                  <a:schemeClr val="accent1"/>
                </a:solidFill>
                <a:latin typeface="Untitled Sans" panose="020B0503030202060203" pitchFamily="34" charset="77"/>
                <a:ea typeface="Helvetica Neue" panose="02000503000000020004" pitchFamily="2" charset="0"/>
                <a:cs typeface="Helvetica Neue" panose="02000503000000020004" pitchFamily="2" charset="0"/>
              </a:rPr>
              <a:t>2019 Orion Health Group of Companies</a:t>
            </a:r>
          </a:p>
        </p:txBody>
      </p:sp>
    </p:spTree>
    <p:extLst>
      <p:ext uri="{BB962C8B-B14F-4D97-AF65-F5344CB8AC3E}">
        <p14:creationId xmlns:p14="http://schemas.microsoft.com/office/powerpoint/2010/main" val="329840252"/>
      </p:ext>
    </p:extLst>
  </p:cSld>
  <p:clrMapOvr>
    <a:masterClrMapping/>
  </p:clrMapOvr>
  <p:extLst>
    <p:ext uri="{DCECCB84-F9BA-43D5-87BE-67443E8EF086}">
      <p15:sldGuideLst xmlns:p15="http://schemas.microsoft.com/office/powerpoint/2012/main">
        <p15:guide id="1" orient="horz" pos="288">
          <p15:clr>
            <a:srgbClr val="FBAE40"/>
          </p15:clr>
        </p15:guide>
        <p15:guide id="2" pos="7383">
          <p15:clr>
            <a:srgbClr val="FBAE40"/>
          </p15:clr>
        </p15:guide>
        <p15:guide id="3" pos="293">
          <p15:clr>
            <a:srgbClr val="FBAE40"/>
          </p15:clr>
        </p15:guide>
        <p15:guide id="4" orient="horz" pos="4023">
          <p15:clr>
            <a:srgbClr val="FBAE40"/>
          </p15:clr>
        </p15:guide>
        <p15:guide id="5"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BBB47C-3674-CD47-84EE-115C3A03ADC8}"/>
              </a:ext>
            </a:extLst>
          </p:cNvPr>
          <p:cNvSpPr/>
          <p:nvPr userDrawn="1"/>
        </p:nvSpPr>
        <p:spPr>
          <a:xfrm>
            <a:off x="-1" y="-1"/>
            <a:ext cx="6096000" cy="6858000"/>
          </a:xfrm>
          <a:prstGeom prst="rect">
            <a:avLst/>
          </a:prstGeom>
          <a:solidFill>
            <a:srgbClr val="AF007D"/>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Rectangle 1"/>
          <p:cNvSpPr/>
          <p:nvPr userDrawn="1"/>
        </p:nvSpPr>
        <p:spPr>
          <a:xfrm>
            <a:off x="6096000" y="0"/>
            <a:ext cx="6096000" cy="6858000"/>
          </a:xfrm>
          <a:prstGeom prst="rect">
            <a:avLst/>
          </a:prstGeom>
          <a:solidFill>
            <a:schemeClr val="bg1">
              <a:lumMod val="9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ext Placeholder 2"/>
          <p:cNvSpPr>
            <a:spLocks noGrp="1"/>
          </p:cNvSpPr>
          <p:nvPr>
            <p:ph type="body" sz="quarter" idx="10"/>
          </p:nvPr>
        </p:nvSpPr>
        <p:spPr>
          <a:xfrm>
            <a:off x="465138" y="3171180"/>
            <a:ext cx="5414838" cy="515640"/>
          </a:xfrm>
          <a:prstGeom prst="rect">
            <a:avLst/>
          </a:prstGeom>
        </p:spPr>
        <p:txBody>
          <a:bodyPr/>
          <a:lstStyle>
            <a:lvl1pPr marL="0" indent="0">
              <a:lnSpc>
                <a:spcPct val="113000"/>
              </a:lnSpc>
              <a:buNone/>
              <a:defRPr sz="2600" b="0" i="0">
                <a:solidFill>
                  <a:schemeClr val="bg1"/>
                </a:solidFill>
                <a:latin typeface="Untitled Sans Medium" panose="020B0503030202060203" pitchFamily="34" charset="77"/>
                <a:ea typeface="Helvetica Neue" panose="02000503000000020004" pitchFamily="2" charset="0"/>
                <a:cs typeface="Helvetica Neue" panose="02000503000000020004" pitchFamily="2" charset="0"/>
              </a:defRPr>
            </a:lvl1pPr>
            <a:lvl2pPr marL="565884" indent="0">
              <a:buNone/>
              <a:defRPr sz="1000">
                <a:solidFill>
                  <a:schemeClr val="accent4"/>
                </a:solidFill>
                <a:latin typeface="Polaris Book" charset="0"/>
                <a:ea typeface="Polaris Book" charset="0"/>
                <a:cs typeface="Polaris Book" charset="0"/>
              </a:defRPr>
            </a:lvl2pPr>
            <a:lvl3pPr marL="1131767" indent="0">
              <a:buNone/>
              <a:defRPr sz="1000">
                <a:solidFill>
                  <a:schemeClr val="accent4"/>
                </a:solidFill>
                <a:latin typeface="Polaris Book" charset="0"/>
                <a:ea typeface="Polaris Book" charset="0"/>
                <a:cs typeface="Polaris Book" charset="0"/>
              </a:defRPr>
            </a:lvl3pPr>
            <a:lvl4pPr marL="1697650" indent="0">
              <a:buNone/>
              <a:defRPr sz="1000">
                <a:solidFill>
                  <a:schemeClr val="accent4"/>
                </a:solidFill>
                <a:latin typeface="Polaris Book" charset="0"/>
                <a:ea typeface="Polaris Book" charset="0"/>
                <a:cs typeface="Polaris Book" charset="0"/>
              </a:defRPr>
            </a:lvl4pPr>
            <a:lvl5pPr marL="2263536" indent="0">
              <a:buNone/>
              <a:defRPr sz="1000">
                <a:solidFill>
                  <a:schemeClr val="accent4"/>
                </a:solidFill>
                <a:latin typeface="Polaris Book" charset="0"/>
                <a:ea typeface="Polaris Book" charset="0"/>
                <a:cs typeface="Polaris Book" charset="0"/>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id="{E84216EC-72C7-894C-817A-E93E75CE000E}"/>
              </a:ext>
            </a:extLst>
          </p:cNvPr>
          <p:cNvSpPr txBox="1">
            <a:spLocks/>
          </p:cNvSpPr>
          <p:nvPr userDrawn="1"/>
        </p:nvSpPr>
        <p:spPr>
          <a:xfrm>
            <a:off x="459147" y="6022248"/>
            <a:ext cx="2209388" cy="188034"/>
          </a:xfrm>
          <a:prstGeom prst="rect">
            <a:avLst/>
          </a:prstGeom>
        </p:spPr>
        <p:txBody>
          <a:bodyPr/>
          <a:lstStyle>
            <a:defPPr>
              <a:defRPr lang="en-US"/>
            </a:defPPr>
            <a:lvl1pPr marL="0" algn="r"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E5F0894-7719-924A-8ED2-22A5247597F7}" type="slidenum">
              <a:rPr lang="en-US" b="0" smtClean="0">
                <a:solidFill>
                  <a:schemeClr val="bg1"/>
                </a:solidFill>
                <a:latin typeface="Untitled Sans" panose="020B0503030202060203" pitchFamily="34" charset="77"/>
                <a:ea typeface="Helvetica Neue" panose="02000503000000020004" pitchFamily="2" charset="0"/>
                <a:cs typeface="Helvetica Neue" panose="02000503000000020004" pitchFamily="2" charset="0"/>
              </a:rPr>
              <a:pPr algn="l"/>
              <a:t>‹#›</a:t>
            </a:fld>
            <a:endParaRPr lang="en-US" b="0">
              <a:solidFill>
                <a:schemeClr val="bg1"/>
              </a:solidFill>
              <a:latin typeface="Untitled Sans" panose="020B0503030202060203" pitchFamily="34" charset="77"/>
              <a:ea typeface="Helvetica Neue" panose="02000503000000020004" pitchFamily="2" charset="0"/>
              <a:cs typeface="Helvetica Neue" panose="02000503000000020004" pitchFamily="2" charset="0"/>
            </a:endParaRPr>
          </a:p>
        </p:txBody>
      </p:sp>
      <p:sp>
        <p:nvSpPr>
          <p:cNvPr id="11" name="Rectangle 10">
            <a:extLst>
              <a:ext uri="{FF2B5EF4-FFF2-40B4-BE49-F238E27FC236}">
                <a16:creationId xmlns:a16="http://schemas.microsoft.com/office/drawing/2014/main" id="{79E2227E-E2DB-8247-91E2-A623DA1CD4DC}"/>
              </a:ext>
            </a:extLst>
          </p:cNvPr>
          <p:cNvSpPr/>
          <p:nvPr userDrawn="1"/>
        </p:nvSpPr>
        <p:spPr>
          <a:xfrm>
            <a:off x="-904166" y="6398853"/>
            <a:ext cx="459146" cy="459146"/>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C1D34BE6-E5AC-5045-870B-D2D8B13A2F67}"/>
              </a:ext>
            </a:extLst>
          </p:cNvPr>
          <p:cNvSpPr>
            <a:spLocks noGrp="1"/>
          </p:cNvSpPr>
          <p:nvPr>
            <p:ph type="body" sz="quarter" idx="11" hasCustomPrompt="1"/>
          </p:nvPr>
        </p:nvSpPr>
        <p:spPr>
          <a:xfrm>
            <a:off x="7123112" y="3337560"/>
            <a:ext cx="4041775" cy="2282416"/>
          </a:xfrm>
          <a:prstGeom prst="rect">
            <a:avLst/>
          </a:prstGeom>
        </p:spPr>
        <p:txBody>
          <a:bodyPr/>
          <a:lstStyle>
            <a:lvl1pPr marL="0" indent="0">
              <a:buNone/>
              <a:defRPr sz="1800">
                <a:latin typeface="Untitled Sans" panose="020B0503030202060203" pitchFamily="34" charset="77"/>
              </a:defRPr>
            </a:lvl1pPr>
          </a:lstStyle>
          <a:p>
            <a:pPr lvl="0"/>
            <a:r>
              <a:rPr lang="en-US" dirty="0"/>
              <a:t>Text here</a:t>
            </a:r>
          </a:p>
        </p:txBody>
      </p:sp>
      <p:sp>
        <p:nvSpPr>
          <p:cNvPr id="13" name="Rectangle 12">
            <a:extLst>
              <a:ext uri="{FF2B5EF4-FFF2-40B4-BE49-F238E27FC236}">
                <a16:creationId xmlns:a16="http://schemas.microsoft.com/office/drawing/2014/main" id="{CF7FCF24-4E2B-6248-8267-47B410EC9C15}"/>
              </a:ext>
            </a:extLst>
          </p:cNvPr>
          <p:cNvSpPr/>
          <p:nvPr userDrawn="1"/>
        </p:nvSpPr>
        <p:spPr>
          <a:xfrm>
            <a:off x="459147" y="6250921"/>
            <a:ext cx="2042547" cy="215444"/>
          </a:xfrm>
          <a:prstGeom prst="rect">
            <a:avLst/>
          </a:prstGeom>
        </p:spPr>
        <p:txBody>
          <a:bodyPr wrap="none">
            <a:spAutoFit/>
          </a:bodyPr>
          <a:lstStyle/>
          <a:p>
            <a:pPr algn="l"/>
            <a:r>
              <a:rPr lang="en-US" sz="800" b="0">
                <a:solidFill>
                  <a:schemeClr val="bg1"/>
                </a:solidFill>
                <a:latin typeface="Untitled Sans" panose="020B0503030202060203" pitchFamily="34" charset="77"/>
                <a:ea typeface="Helvetica Neue" panose="02000503000000020004" pitchFamily="2" charset="0"/>
                <a:cs typeface="Helvetica Neue" panose="02000503000000020004" pitchFamily="2" charset="0"/>
              </a:rPr>
              <a:t>2019 Orion Health Group of Companies</a:t>
            </a:r>
          </a:p>
        </p:txBody>
      </p:sp>
    </p:spTree>
    <p:extLst>
      <p:ext uri="{BB962C8B-B14F-4D97-AF65-F5344CB8AC3E}">
        <p14:creationId xmlns:p14="http://schemas.microsoft.com/office/powerpoint/2010/main" val="35202103"/>
      </p:ext>
    </p:extLst>
  </p:cSld>
  <p:clrMapOvr>
    <a:masterClrMapping/>
  </p:clrMapOvr>
  <p:extLst>
    <p:ext uri="{DCECCB84-F9BA-43D5-87BE-67443E8EF086}">
      <p15:sldGuideLst xmlns:p15="http://schemas.microsoft.com/office/powerpoint/2012/main">
        <p15:guide id="1" orient="horz" pos="288">
          <p15:clr>
            <a:srgbClr val="FBAE40"/>
          </p15:clr>
        </p15:guide>
        <p15:guide id="2" pos="7383">
          <p15:clr>
            <a:srgbClr val="FBAE40"/>
          </p15:clr>
        </p15:guide>
        <p15:guide id="3" pos="293">
          <p15:clr>
            <a:srgbClr val="FBAE40"/>
          </p15:clr>
        </p15:guide>
        <p15:guide id="4" orient="horz" pos="4023">
          <p15:clr>
            <a:srgbClr val="FBAE40"/>
          </p15:clr>
        </p15:guide>
        <p15:guide id="5"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BBB47C-3674-CD47-84EE-115C3A03ADC8}"/>
              </a:ext>
            </a:extLst>
          </p:cNvPr>
          <p:cNvSpPr/>
          <p:nvPr userDrawn="1"/>
        </p:nvSpPr>
        <p:spPr>
          <a:xfrm>
            <a:off x="-1" y="-1"/>
            <a:ext cx="6096000" cy="6858000"/>
          </a:xfrm>
          <a:prstGeom prst="rect">
            <a:avLst/>
          </a:prstGeom>
          <a:solidFill>
            <a:srgbClr val="001489"/>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Rectangle 1"/>
          <p:cNvSpPr/>
          <p:nvPr userDrawn="1"/>
        </p:nvSpPr>
        <p:spPr>
          <a:xfrm>
            <a:off x="6096000" y="0"/>
            <a:ext cx="6096000" cy="6858000"/>
          </a:xfrm>
          <a:prstGeom prst="rect">
            <a:avLst/>
          </a:prstGeom>
          <a:solidFill>
            <a:schemeClr val="bg1">
              <a:lumMod val="9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Rectangle 10">
            <a:extLst>
              <a:ext uri="{FF2B5EF4-FFF2-40B4-BE49-F238E27FC236}">
                <a16:creationId xmlns:a16="http://schemas.microsoft.com/office/drawing/2014/main" id="{79E2227E-E2DB-8247-91E2-A623DA1CD4DC}"/>
              </a:ext>
            </a:extLst>
          </p:cNvPr>
          <p:cNvSpPr/>
          <p:nvPr userDrawn="1"/>
        </p:nvSpPr>
        <p:spPr>
          <a:xfrm>
            <a:off x="-904166" y="6398853"/>
            <a:ext cx="459146" cy="459146"/>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490252A4-5CAF-E34F-BE05-7EFEDACEDC38}"/>
              </a:ext>
            </a:extLst>
          </p:cNvPr>
          <p:cNvSpPr>
            <a:spLocks noGrp="1"/>
          </p:cNvSpPr>
          <p:nvPr>
            <p:ph type="body" sz="quarter" idx="10"/>
          </p:nvPr>
        </p:nvSpPr>
        <p:spPr>
          <a:xfrm>
            <a:off x="465138" y="3171180"/>
            <a:ext cx="5414838" cy="515640"/>
          </a:xfrm>
          <a:prstGeom prst="rect">
            <a:avLst/>
          </a:prstGeom>
        </p:spPr>
        <p:txBody>
          <a:bodyPr/>
          <a:lstStyle>
            <a:lvl1pPr marL="0" indent="0">
              <a:lnSpc>
                <a:spcPct val="113000"/>
              </a:lnSpc>
              <a:buNone/>
              <a:defRPr sz="2600" b="0" i="0">
                <a:solidFill>
                  <a:schemeClr val="bg1"/>
                </a:solidFill>
                <a:latin typeface="Untitled Sans Medium" panose="020B0503030202060203" pitchFamily="34" charset="77"/>
                <a:ea typeface="Helvetica Neue" panose="02000503000000020004" pitchFamily="2" charset="0"/>
                <a:cs typeface="Helvetica Neue" panose="02000503000000020004" pitchFamily="2" charset="0"/>
              </a:defRPr>
            </a:lvl1pPr>
            <a:lvl2pPr marL="565884" indent="0">
              <a:buNone/>
              <a:defRPr sz="1000">
                <a:solidFill>
                  <a:schemeClr val="accent4"/>
                </a:solidFill>
                <a:latin typeface="Polaris Book" charset="0"/>
                <a:ea typeface="Polaris Book" charset="0"/>
                <a:cs typeface="Polaris Book" charset="0"/>
              </a:defRPr>
            </a:lvl2pPr>
            <a:lvl3pPr marL="1131767" indent="0">
              <a:buNone/>
              <a:defRPr sz="1000">
                <a:solidFill>
                  <a:schemeClr val="accent4"/>
                </a:solidFill>
                <a:latin typeface="Polaris Book" charset="0"/>
                <a:ea typeface="Polaris Book" charset="0"/>
                <a:cs typeface="Polaris Book" charset="0"/>
              </a:defRPr>
            </a:lvl3pPr>
            <a:lvl4pPr marL="1697650" indent="0">
              <a:buNone/>
              <a:defRPr sz="1000">
                <a:solidFill>
                  <a:schemeClr val="accent4"/>
                </a:solidFill>
                <a:latin typeface="Polaris Book" charset="0"/>
                <a:ea typeface="Polaris Book" charset="0"/>
                <a:cs typeface="Polaris Book" charset="0"/>
              </a:defRPr>
            </a:lvl4pPr>
            <a:lvl5pPr marL="2263536" indent="0">
              <a:buNone/>
              <a:defRPr sz="1000">
                <a:solidFill>
                  <a:schemeClr val="accent4"/>
                </a:solidFill>
                <a:latin typeface="Polaris Book" charset="0"/>
                <a:ea typeface="Polaris Book" charset="0"/>
                <a:cs typeface="Polaris Book" charset="0"/>
              </a:defRPr>
            </a:lvl5pPr>
          </a:lstStyle>
          <a:p>
            <a:pPr lvl="0"/>
            <a:r>
              <a:rPr lang="en-US" dirty="0"/>
              <a:t>Click to edit Master text styles</a:t>
            </a:r>
          </a:p>
        </p:txBody>
      </p:sp>
      <p:sp>
        <p:nvSpPr>
          <p:cNvPr id="10" name="Slide Number Placeholder 5">
            <a:extLst>
              <a:ext uri="{FF2B5EF4-FFF2-40B4-BE49-F238E27FC236}">
                <a16:creationId xmlns:a16="http://schemas.microsoft.com/office/drawing/2014/main" id="{DD2B1BF3-8B85-AD4C-915F-3E668BF3E2AE}"/>
              </a:ext>
            </a:extLst>
          </p:cNvPr>
          <p:cNvSpPr txBox="1">
            <a:spLocks/>
          </p:cNvSpPr>
          <p:nvPr userDrawn="1"/>
        </p:nvSpPr>
        <p:spPr>
          <a:xfrm>
            <a:off x="459147" y="6022248"/>
            <a:ext cx="2209388" cy="188034"/>
          </a:xfrm>
          <a:prstGeom prst="rect">
            <a:avLst/>
          </a:prstGeom>
        </p:spPr>
        <p:txBody>
          <a:bodyPr/>
          <a:lstStyle>
            <a:defPPr>
              <a:defRPr lang="en-US"/>
            </a:defPPr>
            <a:lvl1pPr marL="0" algn="r"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E5F0894-7719-924A-8ED2-22A5247597F7}" type="slidenum">
              <a:rPr lang="en-US" b="0" smtClean="0">
                <a:solidFill>
                  <a:schemeClr val="bg1"/>
                </a:solidFill>
                <a:latin typeface="Untitled Sans" panose="020B0503030202060203" pitchFamily="34" charset="77"/>
                <a:ea typeface="Helvetica Neue" panose="02000503000000020004" pitchFamily="2" charset="0"/>
                <a:cs typeface="Helvetica Neue" panose="02000503000000020004" pitchFamily="2" charset="0"/>
              </a:rPr>
              <a:pPr algn="l"/>
              <a:t>‹#›</a:t>
            </a:fld>
            <a:endParaRPr lang="en-US" b="0">
              <a:solidFill>
                <a:schemeClr val="bg1"/>
              </a:solidFill>
              <a:latin typeface="Untitled Sans" panose="020B0503030202060203" pitchFamily="34" charset="77"/>
              <a:ea typeface="Helvetica Neue" panose="02000503000000020004" pitchFamily="2" charset="0"/>
              <a:cs typeface="Helvetica Neue" panose="02000503000000020004" pitchFamily="2" charset="0"/>
            </a:endParaRPr>
          </a:p>
        </p:txBody>
      </p:sp>
      <p:sp>
        <p:nvSpPr>
          <p:cNvPr id="14" name="Text Placeholder 11">
            <a:extLst>
              <a:ext uri="{FF2B5EF4-FFF2-40B4-BE49-F238E27FC236}">
                <a16:creationId xmlns:a16="http://schemas.microsoft.com/office/drawing/2014/main" id="{810AE351-E0B0-A44B-A674-33A5D9B32833}"/>
              </a:ext>
            </a:extLst>
          </p:cNvPr>
          <p:cNvSpPr>
            <a:spLocks noGrp="1"/>
          </p:cNvSpPr>
          <p:nvPr>
            <p:ph type="body" sz="quarter" idx="11" hasCustomPrompt="1"/>
          </p:nvPr>
        </p:nvSpPr>
        <p:spPr>
          <a:xfrm>
            <a:off x="7123112" y="3337560"/>
            <a:ext cx="4041775" cy="2282416"/>
          </a:xfrm>
          <a:prstGeom prst="rect">
            <a:avLst/>
          </a:prstGeom>
        </p:spPr>
        <p:txBody>
          <a:bodyPr/>
          <a:lstStyle>
            <a:lvl1pPr marL="0" indent="0">
              <a:buNone/>
              <a:defRPr sz="1800">
                <a:latin typeface="Untitled Sans" panose="020B0503030202060203" pitchFamily="34" charset="77"/>
              </a:defRPr>
            </a:lvl1pPr>
          </a:lstStyle>
          <a:p>
            <a:pPr lvl="0"/>
            <a:r>
              <a:rPr lang="en-US" dirty="0"/>
              <a:t>Text here</a:t>
            </a:r>
          </a:p>
        </p:txBody>
      </p:sp>
      <p:sp>
        <p:nvSpPr>
          <p:cNvPr id="15" name="Rectangle 14">
            <a:extLst>
              <a:ext uri="{FF2B5EF4-FFF2-40B4-BE49-F238E27FC236}">
                <a16:creationId xmlns:a16="http://schemas.microsoft.com/office/drawing/2014/main" id="{D58D2D7C-9C31-164C-A71E-5B87727AAA15}"/>
              </a:ext>
            </a:extLst>
          </p:cNvPr>
          <p:cNvSpPr/>
          <p:nvPr userDrawn="1"/>
        </p:nvSpPr>
        <p:spPr>
          <a:xfrm>
            <a:off x="459147" y="6250921"/>
            <a:ext cx="2042547" cy="215444"/>
          </a:xfrm>
          <a:prstGeom prst="rect">
            <a:avLst/>
          </a:prstGeom>
        </p:spPr>
        <p:txBody>
          <a:bodyPr wrap="none">
            <a:spAutoFit/>
          </a:bodyPr>
          <a:lstStyle/>
          <a:p>
            <a:pPr algn="l"/>
            <a:r>
              <a:rPr lang="en-US" sz="800" b="0">
                <a:solidFill>
                  <a:schemeClr val="bg1"/>
                </a:solidFill>
                <a:latin typeface="Untitled Sans" panose="020B0503030202060203" pitchFamily="34" charset="77"/>
                <a:ea typeface="Helvetica Neue" panose="02000503000000020004" pitchFamily="2" charset="0"/>
                <a:cs typeface="Helvetica Neue" panose="02000503000000020004" pitchFamily="2" charset="0"/>
              </a:rPr>
              <a:t>2019 Orion Health Group of Companies</a:t>
            </a:r>
          </a:p>
        </p:txBody>
      </p:sp>
    </p:spTree>
    <p:extLst>
      <p:ext uri="{BB962C8B-B14F-4D97-AF65-F5344CB8AC3E}">
        <p14:creationId xmlns:p14="http://schemas.microsoft.com/office/powerpoint/2010/main" val="1324463933"/>
      </p:ext>
    </p:extLst>
  </p:cSld>
  <p:clrMapOvr>
    <a:masterClrMapping/>
  </p:clrMapOvr>
  <p:extLst>
    <p:ext uri="{DCECCB84-F9BA-43D5-87BE-67443E8EF086}">
      <p15:sldGuideLst xmlns:p15="http://schemas.microsoft.com/office/powerpoint/2012/main">
        <p15:guide id="1" orient="horz" pos="288">
          <p15:clr>
            <a:srgbClr val="FBAE40"/>
          </p15:clr>
        </p15:guide>
        <p15:guide id="2" pos="7383">
          <p15:clr>
            <a:srgbClr val="FBAE40"/>
          </p15:clr>
        </p15:guide>
        <p15:guide id="3" pos="293">
          <p15:clr>
            <a:srgbClr val="FBAE40"/>
          </p15:clr>
        </p15:guide>
        <p15:guide id="4" orient="horz" pos="4023">
          <p15:clr>
            <a:srgbClr val="FBAE40"/>
          </p15:clr>
        </p15:guide>
        <p15:guide id="5"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lumMod val="9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Rectangle 10">
            <a:extLst>
              <a:ext uri="{FF2B5EF4-FFF2-40B4-BE49-F238E27FC236}">
                <a16:creationId xmlns:a16="http://schemas.microsoft.com/office/drawing/2014/main" id="{79E2227E-E2DB-8247-91E2-A623DA1CD4DC}"/>
              </a:ext>
            </a:extLst>
          </p:cNvPr>
          <p:cNvSpPr/>
          <p:nvPr userDrawn="1"/>
        </p:nvSpPr>
        <p:spPr>
          <a:xfrm>
            <a:off x="-904166" y="6398853"/>
            <a:ext cx="459146" cy="459146"/>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596DAEAE-9C70-2C40-8757-07DFEE455651}"/>
              </a:ext>
            </a:extLst>
          </p:cNvPr>
          <p:cNvSpPr>
            <a:spLocks noGrp="1"/>
          </p:cNvSpPr>
          <p:nvPr>
            <p:ph type="body" sz="quarter" idx="10"/>
          </p:nvPr>
        </p:nvSpPr>
        <p:spPr>
          <a:xfrm>
            <a:off x="465138" y="3171180"/>
            <a:ext cx="5414838" cy="515640"/>
          </a:xfrm>
          <a:prstGeom prst="rect">
            <a:avLst/>
          </a:prstGeom>
        </p:spPr>
        <p:txBody>
          <a:bodyPr/>
          <a:lstStyle>
            <a:lvl1pPr marL="0" indent="0">
              <a:lnSpc>
                <a:spcPct val="113000"/>
              </a:lnSpc>
              <a:buNone/>
              <a:defRPr sz="2600" b="0" i="0">
                <a:solidFill>
                  <a:schemeClr val="bg1"/>
                </a:solidFill>
                <a:latin typeface="Untitled Sans Medium" panose="020B0503030202060203" pitchFamily="34" charset="77"/>
                <a:ea typeface="Helvetica Neue" panose="02000503000000020004" pitchFamily="2" charset="0"/>
                <a:cs typeface="Helvetica Neue" panose="02000503000000020004" pitchFamily="2" charset="0"/>
              </a:defRPr>
            </a:lvl1pPr>
            <a:lvl2pPr marL="565884" indent="0">
              <a:buNone/>
              <a:defRPr sz="1000">
                <a:solidFill>
                  <a:schemeClr val="accent4"/>
                </a:solidFill>
                <a:latin typeface="Polaris Book" charset="0"/>
                <a:ea typeface="Polaris Book" charset="0"/>
                <a:cs typeface="Polaris Book" charset="0"/>
              </a:defRPr>
            </a:lvl2pPr>
            <a:lvl3pPr marL="1131767" indent="0">
              <a:buNone/>
              <a:defRPr sz="1000">
                <a:solidFill>
                  <a:schemeClr val="accent4"/>
                </a:solidFill>
                <a:latin typeface="Polaris Book" charset="0"/>
                <a:ea typeface="Polaris Book" charset="0"/>
                <a:cs typeface="Polaris Book" charset="0"/>
              </a:defRPr>
            </a:lvl3pPr>
            <a:lvl4pPr marL="1697650" indent="0">
              <a:buNone/>
              <a:defRPr sz="1000">
                <a:solidFill>
                  <a:schemeClr val="accent4"/>
                </a:solidFill>
                <a:latin typeface="Polaris Book" charset="0"/>
                <a:ea typeface="Polaris Book" charset="0"/>
                <a:cs typeface="Polaris Book" charset="0"/>
              </a:defRPr>
            </a:lvl4pPr>
            <a:lvl5pPr marL="2263536" indent="0">
              <a:buNone/>
              <a:defRPr sz="1000">
                <a:solidFill>
                  <a:schemeClr val="accent4"/>
                </a:solidFill>
                <a:latin typeface="Polaris Book" charset="0"/>
                <a:ea typeface="Polaris Book" charset="0"/>
                <a:cs typeface="Polaris Book" charset="0"/>
              </a:defRPr>
            </a:lvl5pPr>
          </a:lstStyle>
          <a:p>
            <a:pPr lvl="0"/>
            <a:r>
              <a:rPr lang="en-US" dirty="0"/>
              <a:t>Click to edit Master text styles</a:t>
            </a:r>
          </a:p>
        </p:txBody>
      </p:sp>
      <p:sp>
        <p:nvSpPr>
          <p:cNvPr id="10" name="Slide Number Placeholder 5">
            <a:extLst>
              <a:ext uri="{FF2B5EF4-FFF2-40B4-BE49-F238E27FC236}">
                <a16:creationId xmlns:a16="http://schemas.microsoft.com/office/drawing/2014/main" id="{3E74CD5E-C809-0246-B9A6-0288EB7DB6C8}"/>
              </a:ext>
            </a:extLst>
          </p:cNvPr>
          <p:cNvSpPr txBox="1">
            <a:spLocks/>
          </p:cNvSpPr>
          <p:nvPr userDrawn="1"/>
        </p:nvSpPr>
        <p:spPr>
          <a:xfrm>
            <a:off x="459147" y="6022248"/>
            <a:ext cx="2209388" cy="188034"/>
          </a:xfrm>
          <a:prstGeom prst="rect">
            <a:avLst/>
          </a:prstGeom>
        </p:spPr>
        <p:txBody>
          <a:bodyPr/>
          <a:lstStyle>
            <a:defPPr>
              <a:defRPr lang="en-US"/>
            </a:defPPr>
            <a:lvl1pPr marL="0" algn="r"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E5F0894-7719-924A-8ED2-22A5247597F7}" type="slidenum">
              <a:rPr lang="en-US" b="0" smtClean="0">
                <a:solidFill>
                  <a:schemeClr val="bg1"/>
                </a:solidFill>
                <a:latin typeface="Untitled Sans" panose="020B0503030202060203" pitchFamily="34" charset="77"/>
                <a:ea typeface="Helvetica Neue" panose="02000503000000020004" pitchFamily="2" charset="0"/>
                <a:cs typeface="Helvetica Neue" panose="02000503000000020004" pitchFamily="2" charset="0"/>
              </a:rPr>
              <a:pPr algn="l"/>
              <a:t>‹#›</a:t>
            </a:fld>
            <a:endParaRPr lang="en-US" b="0">
              <a:solidFill>
                <a:schemeClr val="bg1"/>
              </a:solidFill>
              <a:latin typeface="Untitled Sans" panose="020B0503030202060203" pitchFamily="34" charset="77"/>
              <a:ea typeface="Helvetica Neue" panose="02000503000000020004" pitchFamily="2" charset="0"/>
              <a:cs typeface="Helvetica Neue" panose="02000503000000020004" pitchFamily="2" charset="0"/>
            </a:endParaRPr>
          </a:p>
        </p:txBody>
      </p:sp>
      <p:sp>
        <p:nvSpPr>
          <p:cNvPr id="14" name="Text Placeholder 11">
            <a:extLst>
              <a:ext uri="{FF2B5EF4-FFF2-40B4-BE49-F238E27FC236}">
                <a16:creationId xmlns:a16="http://schemas.microsoft.com/office/drawing/2014/main" id="{743A934F-FCEF-5040-85A1-EA0BB347F0D7}"/>
              </a:ext>
            </a:extLst>
          </p:cNvPr>
          <p:cNvSpPr>
            <a:spLocks noGrp="1"/>
          </p:cNvSpPr>
          <p:nvPr>
            <p:ph type="body" sz="quarter" idx="11" hasCustomPrompt="1"/>
          </p:nvPr>
        </p:nvSpPr>
        <p:spPr>
          <a:xfrm>
            <a:off x="7123112" y="3337560"/>
            <a:ext cx="4041775" cy="2282416"/>
          </a:xfrm>
          <a:prstGeom prst="rect">
            <a:avLst/>
          </a:prstGeom>
        </p:spPr>
        <p:txBody>
          <a:bodyPr/>
          <a:lstStyle>
            <a:lvl1pPr marL="0" indent="0">
              <a:buNone/>
              <a:defRPr sz="1800">
                <a:latin typeface="Untitled Sans" panose="020B0503030202060203" pitchFamily="34" charset="77"/>
              </a:defRPr>
            </a:lvl1pPr>
          </a:lstStyle>
          <a:p>
            <a:pPr lvl="0"/>
            <a:r>
              <a:rPr lang="en-US" dirty="0"/>
              <a:t>Text here</a:t>
            </a:r>
          </a:p>
        </p:txBody>
      </p:sp>
      <p:sp>
        <p:nvSpPr>
          <p:cNvPr id="15" name="Rectangle 14">
            <a:extLst>
              <a:ext uri="{FF2B5EF4-FFF2-40B4-BE49-F238E27FC236}">
                <a16:creationId xmlns:a16="http://schemas.microsoft.com/office/drawing/2014/main" id="{959692FD-65BE-B941-9BA6-7D9F03149835}"/>
              </a:ext>
            </a:extLst>
          </p:cNvPr>
          <p:cNvSpPr/>
          <p:nvPr userDrawn="1"/>
        </p:nvSpPr>
        <p:spPr>
          <a:xfrm>
            <a:off x="459147" y="6250921"/>
            <a:ext cx="2042547" cy="215444"/>
          </a:xfrm>
          <a:prstGeom prst="rect">
            <a:avLst/>
          </a:prstGeom>
        </p:spPr>
        <p:txBody>
          <a:bodyPr wrap="none">
            <a:spAutoFit/>
          </a:bodyPr>
          <a:lstStyle/>
          <a:p>
            <a:pPr algn="l"/>
            <a:r>
              <a:rPr lang="en-US" sz="800" b="0">
                <a:solidFill>
                  <a:schemeClr val="bg1"/>
                </a:solidFill>
                <a:latin typeface="Untitled Sans" panose="020B0503030202060203" pitchFamily="34" charset="77"/>
                <a:ea typeface="Helvetica Neue" panose="02000503000000020004" pitchFamily="2" charset="0"/>
                <a:cs typeface="Helvetica Neue" panose="02000503000000020004" pitchFamily="2" charset="0"/>
              </a:rPr>
              <a:t>2019 Orion Health Group of Companies</a:t>
            </a:r>
          </a:p>
        </p:txBody>
      </p:sp>
    </p:spTree>
    <p:extLst>
      <p:ext uri="{BB962C8B-B14F-4D97-AF65-F5344CB8AC3E}">
        <p14:creationId xmlns:p14="http://schemas.microsoft.com/office/powerpoint/2010/main" val="2886131456"/>
      </p:ext>
    </p:extLst>
  </p:cSld>
  <p:clrMapOvr>
    <a:masterClrMapping/>
  </p:clrMapOvr>
  <p:extLst>
    <p:ext uri="{DCECCB84-F9BA-43D5-87BE-67443E8EF086}">
      <p15:sldGuideLst xmlns:p15="http://schemas.microsoft.com/office/powerpoint/2012/main">
        <p15:guide id="1" orient="horz" pos="288">
          <p15:clr>
            <a:srgbClr val="FBAE40"/>
          </p15:clr>
        </p15:guide>
        <p15:guide id="2" pos="7383">
          <p15:clr>
            <a:srgbClr val="FBAE40"/>
          </p15:clr>
        </p15:guide>
        <p15:guide id="3" pos="293">
          <p15:clr>
            <a:srgbClr val="FBAE40"/>
          </p15:clr>
        </p15:guide>
        <p15:guide id="4" orient="horz" pos="4023">
          <p15:clr>
            <a:srgbClr val="FBAE40"/>
          </p15:clr>
        </p15:guide>
        <p15:guide id="5"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BBB47C-3674-CD47-84EE-115C3A03ADC8}"/>
              </a:ext>
            </a:extLst>
          </p:cNvPr>
          <p:cNvSpPr/>
          <p:nvPr userDrawn="1"/>
        </p:nvSpPr>
        <p:spPr>
          <a:xfrm>
            <a:off x="-1" y="-1"/>
            <a:ext cx="6096000" cy="6858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9E2227E-E2DB-8247-91E2-A623DA1CD4DC}"/>
              </a:ext>
            </a:extLst>
          </p:cNvPr>
          <p:cNvSpPr/>
          <p:nvPr userDrawn="1"/>
        </p:nvSpPr>
        <p:spPr>
          <a:xfrm>
            <a:off x="-904166" y="6398853"/>
            <a:ext cx="459146" cy="459146"/>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F56B2354-94BF-B549-8672-E802AECBA714}"/>
              </a:ext>
            </a:extLst>
          </p:cNvPr>
          <p:cNvSpPr>
            <a:spLocks noGrp="1"/>
          </p:cNvSpPr>
          <p:nvPr>
            <p:ph type="body" sz="quarter" idx="10"/>
          </p:nvPr>
        </p:nvSpPr>
        <p:spPr>
          <a:xfrm>
            <a:off x="465138" y="3171180"/>
            <a:ext cx="5414838" cy="515640"/>
          </a:xfrm>
          <a:prstGeom prst="rect">
            <a:avLst/>
          </a:prstGeom>
        </p:spPr>
        <p:txBody>
          <a:bodyPr/>
          <a:lstStyle>
            <a:lvl1pPr marL="0" indent="0">
              <a:lnSpc>
                <a:spcPct val="113000"/>
              </a:lnSpc>
              <a:buNone/>
              <a:defRPr sz="2600" b="0" i="0">
                <a:solidFill>
                  <a:schemeClr val="bg1"/>
                </a:solidFill>
                <a:latin typeface="Untitled Sans Medium" panose="020B0503030202060203" pitchFamily="34" charset="77"/>
                <a:ea typeface="Helvetica Neue" panose="02000503000000020004" pitchFamily="2" charset="0"/>
                <a:cs typeface="Helvetica Neue" panose="02000503000000020004" pitchFamily="2" charset="0"/>
              </a:defRPr>
            </a:lvl1pPr>
            <a:lvl2pPr marL="565884" indent="0">
              <a:buNone/>
              <a:defRPr sz="1000">
                <a:solidFill>
                  <a:schemeClr val="accent4"/>
                </a:solidFill>
                <a:latin typeface="Polaris Book" charset="0"/>
                <a:ea typeface="Polaris Book" charset="0"/>
                <a:cs typeface="Polaris Book" charset="0"/>
              </a:defRPr>
            </a:lvl2pPr>
            <a:lvl3pPr marL="1131767" indent="0">
              <a:buNone/>
              <a:defRPr sz="1000">
                <a:solidFill>
                  <a:schemeClr val="accent4"/>
                </a:solidFill>
                <a:latin typeface="Polaris Book" charset="0"/>
                <a:ea typeface="Polaris Book" charset="0"/>
                <a:cs typeface="Polaris Book" charset="0"/>
              </a:defRPr>
            </a:lvl3pPr>
            <a:lvl4pPr marL="1697650" indent="0">
              <a:buNone/>
              <a:defRPr sz="1000">
                <a:solidFill>
                  <a:schemeClr val="accent4"/>
                </a:solidFill>
                <a:latin typeface="Polaris Book" charset="0"/>
                <a:ea typeface="Polaris Book" charset="0"/>
                <a:cs typeface="Polaris Book" charset="0"/>
              </a:defRPr>
            </a:lvl4pPr>
            <a:lvl5pPr marL="2263536" indent="0">
              <a:buNone/>
              <a:defRPr sz="1000">
                <a:solidFill>
                  <a:schemeClr val="accent4"/>
                </a:solidFill>
                <a:latin typeface="Polaris Book" charset="0"/>
                <a:ea typeface="Polaris Book" charset="0"/>
                <a:cs typeface="Polaris Book" charset="0"/>
              </a:defRPr>
            </a:lvl5pPr>
          </a:lstStyle>
          <a:p>
            <a:pPr lvl="0"/>
            <a:r>
              <a:rPr lang="en-US" dirty="0"/>
              <a:t>Click to edit Master text styles</a:t>
            </a:r>
          </a:p>
        </p:txBody>
      </p:sp>
      <p:sp>
        <p:nvSpPr>
          <p:cNvPr id="9" name="Slide Number Placeholder 5">
            <a:extLst>
              <a:ext uri="{FF2B5EF4-FFF2-40B4-BE49-F238E27FC236}">
                <a16:creationId xmlns:a16="http://schemas.microsoft.com/office/drawing/2014/main" id="{83B439E5-E69A-444C-B940-F8B94D9EC7FA}"/>
              </a:ext>
            </a:extLst>
          </p:cNvPr>
          <p:cNvSpPr txBox="1">
            <a:spLocks/>
          </p:cNvSpPr>
          <p:nvPr userDrawn="1"/>
        </p:nvSpPr>
        <p:spPr>
          <a:xfrm>
            <a:off x="459147" y="6022248"/>
            <a:ext cx="2209388" cy="188034"/>
          </a:xfrm>
          <a:prstGeom prst="rect">
            <a:avLst/>
          </a:prstGeom>
        </p:spPr>
        <p:txBody>
          <a:bodyPr/>
          <a:lstStyle>
            <a:defPPr>
              <a:defRPr lang="en-US"/>
            </a:defPPr>
            <a:lvl1pPr marL="0" algn="r"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E5F0894-7719-924A-8ED2-22A5247597F7}" type="slidenum">
              <a:rPr lang="en-US" b="0" smtClean="0">
                <a:solidFill>
                  <a:schemeClr val="bg1"/>
                </a:solidFill>
                <a:latin typeface="Untitled Sans" panose="020B0503030202060203" pitchFamily="34" charset="77"/>
                <a:ea typeface="Helvetica Neue" panose="02000503000000020004" pitchFamily="2" charset="0"/>
                <a:cs typeface="Helvetica Neue" panose="02000503000000020004" pitchFamily="2" charset="0"/>
              </a:rPr>
              <a:pPr algn="l"/>
              <a:t>‹#›</a:t>
            </a:fld>
            <a:endParaRPr lang="en-US" b="0">
              <a:solidFill>
                <a:schemeClr val="bg1"/>
              </a:solidFill>
              <a:latin typeface="Untitled Sans" panose="020B0503030202060203" pitchFamily="34" charset="77"/>
              <a:ea typeface="Helvetica Neue" panose="02000503000000020004" pitchFamily="2" charset="0"/>
              <a:cs typeface="Helvetica Neue" panose="02000503000000020004" pitchFamily="2" charset="0"/>
            </a:endParaRPr>
          </a:p>
        </p:txBody>
      </p:sp>
      <p:sp>
        <p:nvSpPr>
          <p:cNvPr id="10" name="Text Placeholder 11">
            <a:extLst>
              <a:ext uri="{FF2B5EF4-FFF2-40B4-BE49-F238E27FC236}">
                <a16:creationId xmlns:a16="http://schemas.microsoft.com/office/drawing/2014/main" id="{480504F8-6B13-7E43-A415-81F5A0498F9F}"/>
              </a:ext>
            </a:extLst>
          </p:cNvPr>
          <p:cNvSpPr>
            <a:spLocks noGrp="1"/>
          </p:cNvSpPr>
          <p:nvPr>
            <p:ph type="body" sz="quarter" idx="11" hasCustomPrompt="1"/>
          </p:nvPr>
        </p:nvSpPr>
        <p:spPr>
          <a:xfrm>
            <a:off x="7123112" y="3337560"/>
            <a:ext cx="4041775" cy="2282416"/>
          </a:xfrm>
          <a:prstGeom prst="rect">
            <a:avLst/>
          </a:prstGeom>
        </p:spPr>
        <p:txBody>
          <a:bodyPr/>
          <a:lstStyle>
            <a:lvl1pPr marL="0" indent="0">
              <a:buNone/>
              <a:defRPr sz="1800">
                <a:latin typeface="Untitled Sans" panose="020B0503030202060203" pitchFamily="34" charset="77"/>
              </a:defRPr>
            </a:lvl1pPr>
          </a:lstStyle>
          <a:p>
            <a:pPr lvl="0"/>
            <a:r>
              <a:rPr lang="en-US" dirty="0"/>
              <a:t>Text here</a:t>
            </a:r>
          </a:p>
        </p:txBody>
      </p:sp>
      <p:sp>
        <p:nvSpPr>
          <p:cNvPr id="12" name="Rectangle 11">
            <a:extLst>
              <a:ext uri="{FF2B5EF4-FFF2-40B4-BE49-F238E27FC236}">
                <a16:creationId xmlns:a16="http://schemas.microsoft.com/office/drawing/2014/main" id="{1765762B-B199-5146-82B8-9D9ED0E3C8A9}"/>
              </a:ext>
            </a:extLst>
          </p:cNvPr>
          <p:cNvSpPr/>
          <p:nvPr userDrawn="1"/>
        </p:nvSpPr>
        <p:spPr>
          <a:xfrm>
            <a:off x="459147" y="6250921"/>
            <a:ext cx="2042547" cy="215444"/>
          </a:xfrm>
          <a:prstGeom prst="rect">
            <a:avLst/>
          </a:prstGeom>
        </p:spPr>
        <p:txBody>
          <a:bodyPr wrap="none">
            <a:spAutoFit/>
          </a:bodyPr>
          <a:lstStyle/>
          <a:p>
            <a:pPr algn="l"/>
            <a:r>
              <a:rPr lang="en-US" sz="800" b="0">
                <a:solidFill>
                  <a:schemeClr val="bg1"/>
                </a:solidFill>
                <a:latin typeface="Untitled Sans" panose="020B0503030202060203" pitchFamily="34" charset="77"/>
                <a:ea typeface="Helvetica Neue" panose="02000503000000020004" pitchFamily="2" charset="0"/>
                <a:cs typeface="Helvetica Neue" panose="02000503000000020004" pitchFamily="2" charset="0"/>
              </a:rPr>
              <a:t>2019 Orion Health Group of Companies</a:t>
            </a:r>
          </a:p>
        </p:txBody>
      </p:sp>
    </p:spTree>
    <p:extLst>
      <p:ext uri="{BB962C8B-B14F-4D97-AF65-F5344CB8AC3E}">
        <p14:creationId xmlns:p14="http://schemas.microsoft.com/office/powerpoint/2010/main" val="694184690"/>
      </p:ext>
    </p:extLst>
  </p:cSld>
  <p:clrMapOvr>
    <a:masterClrMapping/>
  </p:clrMapOvr>
  <p:extLst>
    <p:ext uri="{DCECCB84-F9BA-43D5-87BE-67443E8EF086}">
      <p15:sldGuideLst xmlns:p15="http://schemas.microsoft.com/office/powerpoint/2012/main">
        <p15:guide id="1" orient="horz" pos="288">
          <p15:clr>
            <a:srgbClr val="FBAE40"/>
          </p15:clr>
        </p15:guide>
        <p15:guide id="2" pos="7383">
          <p15:clr>
            <a:srgbClr val="FBAE40"/>
          </p15:clr>
        </p15:guide>
        <p15:guide id="3" pos="293">
          <p15:clr>
            <a:srgbClr val="FBAE40"/>
          </p15:clr>
        </p15:guide>
        <p15:guide id="4" orient="horz" pos="4023">
          <p15:clr>
            <a:srgbClr val="FBAE40"/>
          </p15:clr>
        </p15:guide>
        <p15:guide id="5"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65138" y="3171180"/>
            <a:ext cx="5414838" cy="515640"/>
          </a:xfrm>
          <a:prstGeom prst="rect">
            <a:avLst/>
          </a:prstGeom>
        </p:spPr>
        <p:txBody>
          <a:bodyPr/>
          <a:lstStyle>
            <a:lvl1pPr marL="0" indent="0">
              <a:lnSpc>
                <a:spcPct val="113000"/>
              </a:lnSpc>
              <a:buNone/>
              <a:defRPr sz="2600" b="0" i="0">
                <a:solidFill>
                  <a:schemeClr val="accent1"/>
                </a:solidFill>
                <a:latin typeface="Untitled Sans Medium" panose="020B0503030202060203" pitchFamily="34" charset="77"/>
                <a:ea typeface="Helvetica Neue" panose="02000503000000020004" pitchFamily="2" charset="0"/>
                <a:cs typeface="Helvetica Neue" panose="02000503000000020004" pitchFamily="2" charset="0"/>
              </a:defRPr>
            </a:lvl1pPr>
            <a:lvl2pPr marL="565884" indent="0">
              <a:buNone/>
              <a:defRPr sz="1000">
                <a:solidFill>
                  <a:schemeClr val="accent4"/>
                </a:solidFill>
                <a:latin typeface="Polaris Book" charset="0"/>
                <a:ea typeface="Polaris Book" charset="0"/>
                <a:cs typeface="Polaris Book" charset="0"/>
              </a:defRPr>
            </a:lvl2pPr>
            <a:lvl3pPr marL="1131767" indent="0">
              <a:buNone/>
              <a:defRPr sz="1000">
                <a:solidFill>
                  <a:schemeClr val="accent4"/>
                </a:solidFill>
                <a:latin typeface="Polaris Book" charset="0"/>
                <a:ea typeface="Polaris Book" charset="0"/>
                <a:cs typeface="Polaris Book" charset="0"/>
              </a:defRPr>
            </a:lvl3pPr>
            <a:lvl4pPr marL="1697650" indent="0">
              <a:buNone/>
              <a:defRPr sz="1000">
                <a:solidFill>
                  <a:schemeClr val="accent4"/>
                </a:solidFill>
                <a:latin typeface="Polaris Book" charset="0"/>
                <a:ea typeface="Polaris Book" charset="0"/>
                <a:cs typeface="Polaris Book" charset="0"/>
              </a:defRPr>
            </a:lvl4pPr>
            <a:lvl5pPr marL="2263536" indent="0">
              <a:buNone/>
              <a:defRPr sz="1000">
                <a:solidFill>
                  <a:schemeClr val="accent4"/>
                </a:solidFill>
                <a:latin typeface="Polaris Book" charset="0"/>
                <a:ea typeface="Polaris Book" charset="0"/>
                <a:cs typeface="Polaris Book" charset="0"/>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id="{E84216EC-72C7-894C-817A-E93E75CE000E}"/>
              </a:ext>
            </a:extLst>
          </p:cNvPr>
          <p:cNvSpPr txBox="1">
            <a:spLocks/>
          </p:cNvSpPr>
          <p:nvPr userDrawn="1"/>
        </p:nvSpPr>
        <p:spPr>
          <a:xfrm>
            <a:off x="459147" y="6022248"/>
            <a:ext cx="2209388" cy="188034"/>
          </a:xfrm>
          <a:prstGeom prst="rect">
            <a:avLst/>
          </a:prstGeom>
        </p:spPr>
        <p:txBody>
          <a:bodyPr/>
          <a:lstStyle>
            <a:defPPr>
              <a:defRPr lang="en-US"/>
            </a:defPPr>
            <a:lvl1pPr marL="0" algn="r"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Slide                  </a:t>
            </a:r>
            <a:fld id="{8E5F0894-7719-924A-8ED2-22A5247597F7}" type="slidenum">
              <a:rPr lang="en-US" b="0"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lgn="l"/>
              <a:t>‹#›</a:t>
            </a:fld>
            <a:endParaRPr lang="en-US" b="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0" name="Straight Connector 9">
            <a:extLst>
              <a:ext uri="{FF2B5EF4-FFF2-40B4-BE49-F238E27FC236}">
                <a16:creationId xmlns:a16="http://schemas.microsoft.com/office/drawing/2014/main" id="{5AFDDFAA-E608-2F4A-BE54-B970F414D15C}"/>
              </a:ext>
            </a:extLst>
          </p:cNvPr>
          <p:cNvCxnSpPr>
            <a:cxnSpLocks/>
          </p:cNvCxnSpPr>
          <p:nvPr userDrawn="1"/>
        </p:nvCxnSpPr>
        <p:spPr>
          <a:xfrm>
            <a:off x="825023" y="6131216"/>
            <a:ext cx="398761"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79E2227E-E2DB-8247-91E2-A623DA1CD4DC}"/>
              </a:ext>
            </a:extLst>
          </p:cNvPr>
          <p:cNvSpPr/>
          <p:nvPr userDrawn="1"/>
        </p:nvSpPr>
        <p:spPr>
          <a:xfrm>
            <a:off x="-904166" y="6398853"/>
            <a:ext cx="459146" cy="459146"/>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F7FCF24-4E2B-6248-8267-47B410EC9C15}"/>
              </a:ext>
            </a:extLst>
          </p:cNvPr>
          <p:cNvSpPr/>
          <p:nvPr userDrawn="1"/>
        </p:nvSpPr>
        <p:spPr>
          <a:xfrm>
            <a:off x="459147" y="6250921"/>
            <a:ext cx="2008883" cy="215444"/>
          </a:xfrm>
          <a:prstGeom prst="rect">
            <a:avLst/>
          </a:prstGeom>
        </p:spPr>
        <p:txBody>
          <a:bodyPr wrap="none">
            <a:spAutoFit/>
          </a:bodyPr>
          <a:lstStyle/>
          <a:p>
            <a:pPr algn="l"/>
            <a:r>
              <a:rPr lang="en-US" sz="800" b="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2019 Orion Health Group of Companies</a:t>
            </a:r>
          </a:p>
        </p:txBody>
      </p:sp>
    </p:spTree>
    <p:extLst>
      <p:ext uri="{BB962C8B-B14F-4D97-AF65-F5344CB8AC3E}">
        <p14:creationId xmlns:p14="http://schemas.microsoft.com/office/powerpoint/2010/main" val="1596329280"/>
      </p:ext>
    </p:extLst>
  </p:cSld>
  <p:clrMapOvr>
    <a:masterClrMapping/>
  </p:clrMapOvr>
  <p:extLst>
    <p:ext uri="{DCECCB84-F9BA-43D5-87BE-67443E8EF086}">
      <p15:sldGuideLst xmlns:p15="http://schemas.microsoft.com/office/powerpoint/2012/main">
        <p15:guide id="1" orient="horz" pos="288">
          <p15:clr>
            <a:srgbClr val="FBAE40"/>
          </p15:clr>
        </p15:guide>
        <p15:guide id="2" pos="7383">
          <p15:clr>
            <a:srgbClr val="FBAE40"/>
          </p15:clr>
        </p15:guide>
        <p15:guide id="3" pos="293">
          <p15:clr>
            <a:srgbClr val="FBAE40"/>
          </p15:clr>
        </p15:guide>
        <p15:guide id="4" orient="horz" pos="4023">
          <p15:clr>
            <a:srgbClr val="FBAE40"/>
          </p15:clr>
        </p15:guide>
        <p15:guide id="5"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Rectangle 1"/>
          <p:cNvSpPr/>
          <p:nvPr userDrawn="1"/>
        </p:nvSpPr>
        <p:spPr>
          <a:xfrm>
            <a:off x="6096000" y="0"/>
            <a:ext cx="6096000" cy="6858000"/>
          </a:xfrm>
          <a:prstGeom prst="rect">
            <a:avLst/>
          </a:prstGeom>
          <a:solidFill>
            <a:schemeClr val="bg1">
              <a:lumMod val="9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Rectangle 8">
            <a:extLst>
              <a:ext uri="{FF2B5EF4-FFF2-40B4-BE49-F238E27FC236}">
                <a16:creationId xmlns:a16="http://schemas.microsoft.com/office/drawing/2014/main" id="{DD729EB2-1CA7-2443-A72F-50E836BC0495}"/>
              </a:ext>
            </a:extLst>
          </p:cNvPr>
          <p:cNvSpPr/>
          <p:nvPr userDrawn="1"/>
        </p:nvSpPr>
        <p:spPr>
          <a:xfrm>
            <a:off x="12643070" y="6406475"/>
            <a:ext cx="459146" cy="459146"/>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9E2227E-E2DB-8247-91E2-A623DA1CD4DC}"/>
              </a:ext>
            </a:extLst>
          </p:cNvPr>
          <p:cNvSpPr/>
          <p:nvPr userDrawn="1"/>
        </p:nvSpPr>
        <p:spPr>
          <a:xfrm>
            <a:off x="-904166" y="6398853"/>
            <a:ext cx="459146" cy="459146"/>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02C1CF28-8ACF-A543-9E47-FB0B0D837FDC}"/>
              </a:ext>
            </a:extLst>
          </p:cNvPr>
          <p:cNvSpPr>
            <a:spLocks noGrp="1"/>
          </p:cNvSpPr>
          <p:nvPr>
            <p:ph type="body" sz="quarter" idx="10"/>
          </p:nvPr>
        </p:nvSpPr>
        <p:spPr>
          <a:xfrm>
            <a:off x="465138" y="3171180"/>
            <a:ext cx="5414838" cy="515640"/>
          </a:xfrm>
          <a:prstGeom prst="rect">
            <a:avLst/>
          </a:prstGeom>
        </p:spPr>
        <p:txBody>
          <a:bodyPr/>
          <a:lstStyle>
            <a:lvl1pPr marL="0" indent="0">
              <a:lnSpc>
                <a:spcPct val="113000"/>
              </a:lnSpc>
              <a:buNone/>
              <a:defRPr sz="2600" b="0" i="0">
                <a:solidFill>
                  <a:schemeClr val="accent6"/>
                </a:solidFill>
                <a:latin typeface="Untitled Sans Medium" panose="020B0503030202060203" pitchFamily="34" charset="77"/>
                <a:ea typeface="Helvetica Neue" panose="02000503000000020004" pitchFamily="2" charset="0"/>
                <a:cs typeface="Helvetica Neue" panose="02000503000000020004" pitchFamily="2" charset="0"/>
              </a:defRPr>
            </a:lvl1pPr>
            <a:lvl2pPr marL="565884" indent="0">
              <a:buNone/>
              <a:defRPr sz="1000">
                <a:solidFill>
                  <a:schemeClr val="accent4"/>
                </a:solidFill>
                <a:latin typeface="Polaris Book" charset="0"/>
                <a:ea typeface="Polaris Book" charset="0"/>
                <a:cs typeface="Polaris Book" charset="0"/>
              </a:defRPr>
            </a:lvl2pPr>
            <a:lvl3pPr marL="1131767" indent="0">
              <a:buNone/>
              <a:defRPr sz="1000">
                <a:solidFill>
                  <a:schemeClr val="accent4"/>
                </a:solidFill>
                <a:latin typeface="Polaris Book" charset="0"/>
                <a:ea typeface="Polaris Book" charset="0"/>
                <a:cs typeface="Polaris Book" charset="0"/>
              </a:defRPr>
            </a:lvl3pPr>
            <a:lvl4pPr marL="1697650" indent="0">
              <a:buNone/>
              <a:defRPr sz="1000">
                <a:solidFill>
                  <a:schemeClr val="accent4"/>
                </a:solidFill>
                <a:latin typeface="Polaris Book" charset="0"/>
                <a:ea typeface="Polaris Book" charset="0"/>
                <a:cs typeface="Polaris Book" charset="0"/>
              </a:defRPr>
            </a:lvl4pPr>
            <a:lvl5pPr marL="2263536" indent="0">
              <a:buNone/>
              <a:defRPr sz="1000">
                <a:solidFill>
                  <a:schemeClr val="accent4"/>
                </a:solidFill>
                <a:latin typeface="Polaris Book" charset="0"/>
                <a:ea typeface="Polaris Book" charset="0"/>
                <a:cs typeface="Polaris Book" charset="0"/>
              </a:defRPr>
            </a:lvl5pPr>
          </a:lstStyle>
          <a:p>
            <a:pPr lvl="0"/>
            <a:r>
              <a:rPr lang="en-US" dirty="0"/>
              <a:t>Click to edit Master text styles</a:t>
            </a:r>
          </a:p>
        </p:txBody>
      </p:sp>
      <p:sp>
        <p:nvSpPr>
          <p:cNvPr id="14" name="Slide Number Placeholder 5">
            <a:extLst>
              <a:ext uri="{FF2B5EF4-FFF2-40B4-BE49-F238E27FC236}">
                <a16:creationId xmlns:a16="http://schemas.microsoft.com/office/drawing/2014/main" id="{77A8C881-AD74-8C40-95B2-819EE3D2A158}"/>
              </a:ext>
            </a:extLst>
          </p:cNvPr>
          <p:cNvSpPr txBox="1">
            <a:spLocks/>
          </p:cNvSpPr>
          <p:nvPr userDrawn="1"/>
        </p:nvSpPr>
        <p:spPr>
          <a:xfrm>
            <a:off x="459147" y="6022248"/>
            <a:ext cx="2209388" cy="188034"/>
          </a:xfrm>
          <a:prstGeom prst="rect">
            <a:avLst/>
          </a:prstGeom>
        </p:spPr>
        <p:txBody>
          <a:bodyPr/>
          <a:lstStyle>
            <a:defPPr>
              <a:defRPr lang="en-US"/>
            </a:defPPr>
            <a:lvl1pPr marL="0" algn="r"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E5F0894-7719-924A-8ED2-22A5247597F7}" type="slidenum">
              <a:rPr lang="en-US" b="0" smtClean="0">
                <a:solidFill>
                  <a:schemeClr val="accent6"/>
                </a:solidFill>
                <a:latin typeface="Untitled Sans" panose="020B0503030202060203" pitchFamily="34" charset="77"/>
                <a:ea typeface="Helvetica Neue" panose="02000503000000020004" pitchFamily="2" charset="0"/>
                <a:cs typeface="Helvetica Neue" panose="02000503000000020004" pitchFamily="2" charset="0"/>
              </a:rPr>
              <a:pPr algn="l"/>
              <a:t>‹#›</a:t>
            </a:fld>
            <a:endParaRPr lang="en-US" b="0">
              <a:solidFill>
                <a:schemeClr val="accent6"/>
              </a:solidFill>
              <a:latin typeface="Untitled Sans" panose="020B0503030202060203" pitchFamily="34" charset="77"/>
              <a:ea typeface="Helvetica Neue" panose="02000503000000020004" pitchFamily="2" charset="0"/>
              <a:cs typeface="Helvetica Neue" panose="02000503000000020004" pitchFamily="2" charset="0"/>
            </a:endParaRPr>
          </a:p>
        </p:txBody>
      </p:sp>
      <p:sp>
        <p:nvSpPr>
          <p:cNvPr id="15" name="Text Placeholder 11">
            <a:extLst>
              <a:ext uri="{FF2B5EF4-FFF2-40B4-BE49-F238E27FC236}">
                <a16:creationId xmlns:a16="http://schemas.microsoft.com/office/drawing/2014/main" id="{BC57FB4E-1EBE-0F47-921D-3D5014D0FDFC}"/>
              </a:ext>
            </a:extLst>
          </p:cNvPr>
          <p:cNvSpPr>
            <a:spLocks noGrp="1"/>
          </p:cNvSpPr>
          <p:nvPr>
            <p:ph type="body" sz="quarter" idx="11" hasCustomPrompt="1"/>
          </p:nvPr>
        </p:nvSpPr>
        <p:spPr>
          <a:xfrm>
            <a:off x="7123112" y="3337560"/>
            <a:ext cx="4041775" cy="2282416"/>
          </a:xfrm>
          <a:prstGeom prst="rect">
            <a:avLst/>
          </a:prstGeom>
        </p:spPr>
        <p:txBody>
          <a:bodyPr/>
          <a:lstStyle>
            <a:lvl1pPr marL="0" indent="0">
              <a:buNone/>
              <a:defRPr sz="1800">
                <a:latin typeface="Untitled Sans" panose="020B0503030202060203" pitchFamily="34" charset="77"/>
              </a:defRPr>
            </a:lvl1pPr>
          </a:lstStyle>
          <a:p>
            <a:pPr lvl="0"/>
            <a:r>
              <a:rPr lang="en-US" dirty="0"/>
              <a:t>Text here</a:t>
            </a:r>
          </a:p>
        </p:txBody>
      </p:sp>
      <p:sp>
        <p:nvSpPr>
          <p:cNvPr id="16" name="Rectangle 15">
            <a:extLst>
              <a:ext uri="{FF2B5EF4-FFF2-40B4-BE49-F238E27FC236}">
                <a16:creationId xmlns:a16="http://schemas.microsoft.com/office/drawing/2014/main" id="{D0162046-2122-2A44-BE24-A1E3350B96D4}"/>
              </a:ext>
            </a:extLst>
          </p:cNvPr>
          <p:cNvSpPr/>
          <p:nvPr userDrawn="1"/>
        </p:nvSpPr>
        <p:spPr>
          <a:xfrm>
            <a:off x="459147" y="6250921"/>
            <a:ext cx="2042547" cy="215444"/>
          </a:xfrm>
          <a:prstGeom prst="rect">
            <a:avLst/>
          </a:prstGeom>
        </p:spPr>
        <p:txBody>
          <a:bodyPr wrap="none">
            <a:spAutoFit/>
          </a:bodyPr>
          <a:lstStyle/>
          <a:p>
            <a:pPr algn="l"/>
            <a:r>
              <a:rPr lang="en-US" sz="800" b="0">
                <a:solidFill>
                  <a:schemeClr val="accent6"/>
                </a:solidFill>
                <a:latin typeface="Untitled Sans" panose="020B0503030202060203" pitchFamily="34" charset="77"/>
                <a:ea typeface="Helvetica Neue" panose="02000503000000020004" pitchFamily="2" charset="0"/>
                <a:cs typeface="Helvetica Neue" panose="02000503000000020004" pitchFamily="2" charset="0"/>
              </a:rPr>
              <a:t>2019 Orion Health Group of Companies</a:t>
            </a:r>
          </a:p>
        </p:txBody>
      </p:sp>
    </p:spTree>
    <p:extLst>
      <p:ext uri="{BB962C8B-B14F-4D97-AF65-F5344CB8AC3E}">
        <p14:creationId xmlns:p14="http://schemas.microsoft.com/office/powerpoint/2010/main" val="1847129410"/>
      </p:ext>
    </p:extLst>
  </p:cSld>
  <p:clrMapOvr>
    <a:masterClrMapping/>
  </p:clrMapOvr>
  <p:extLst>
    <p:ext uri="{DCECCB84-F9BA-43D5-87BE-67443E8EF086}">
      <p15:sldGuideLst xmlns:p15="http://schemas.microsoft.com/office/powerpoint/2012/main">
        <p15:guide id="1" orient="horz" pos="288">
          <p15:clr>
            <a:srgbClr val="FBAE40"/>
          </p15:clr>
        </p15:guide>
        <p15:guide id="2" pos="7383">
          <p15:clr>
            <a:srgbClr val="FBAE40"/>
          </p15:clr>
        </p15:guide>
        <p15:guide id="3" pos="293">
          <p15:clr>
            <a:srgbClr val="FBAE40"/>
          </p15:clr>
        </p15:guide>
        <p15:guide id="4" orient="horz" pos="4023">
          <p15:clr>
            <a:srgbClr val="FBAE40"/>
          </p15:clr>
        </p15:guide>
        <p15:guide id="5"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Rectangle 1"/>
          <p:cNvSpPr/>
          <p:nvPr userDrawn="1"/>
        </p:nvSpPr>
        <p:spPr>
          <a:xfrm>
            <a:off x="6096000" y="0"/>
            <a:ext cx="6096000" cy="6858000"/>
          </a:xfrm>
          <a:prstGeom prst="rect">
            <a:avLst/>
          </a:prstGeom>
          <a:solidFill>
            <a:schemeClr val="bg1">
              <a:lumMod val="9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itle 3"/>
          <p:cNvSpPr>
            <a:spLocks noGrp="1"/>
          </p:cNvSpPr>
          <p:nvPr>
            <p:ph type="title"/>
          </p:nvPr>
        </p:nvSpPr>
        <p:spPr>
          <a:xfrm>
            <a:off x="459146" y="404664"/>
            <a:ext cx="7797093" cy="648072"/>
          </a:xfrm>
        </p:spPr>
        <p:txBody>
          <a:bodyPr anchor="ctr">
            <a:noAutofit/>
          </a:bodyPr>
          <a:lstStyle>
            <a:lvl1pPr>
              <a:defRPr sz="2600" b="0" i="0">
                <a:solidFill>
                  <a:schemeClr val="accent2"/>
                </a:solidFill>
                <a:latin typeface="Untitled Sans Medium" panose="020B0503030202060203" pitchFamily="34" charset="77"/>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3" name="Text Placeholder 2"/>
          <p:cNvSpPr>
            <a:spLocks noGrp="1"/>
          </p:cNvSpPr>
          <p:nvPr>
            <p:ph type="body" sz="quarter" idx="10"/>
          </p:nvPr>
        </p:nvSpPr>
        <p:spPr>
          <a:xfrm>
            <a:off x="465138" y="1412876"/>
            <a:ext cx="5414838" cy="3968594"/>
          </a:xfrm>
          <a:prstGeom prst="rect">
            <a:avLst/>
          </a:prstGeom>
        </p:spPr>
        <p:txBody>
          <a:bodyPr/>
          <a:lstStyle>
            <a:lvl1pPr marL="0" indent="0">
              <a:lnSpc>
                <a:spcPct val="113000"/>
              </a:lnSpc>
              <a:buNone/>
              <a:defRPr sz="1000">
                <a:solidFill>
                  <a:schemeClr val="accent1"/>
                </a:solidFill>
                <a:latin typeface="Untitled Sans" panose="020B0503030202060203" pitchFamily="34" charset="77"/>
                <a:ea typeface="Helvetica Neue" panose="02000503000000020004" pitchFamily="2" charset="0"/>
                <a:cs typeface="Helvetica Neue" panose="02000503000000020004" pitchFamily="2" charset="0"/>
              </a:defRPr>
            </a:lvl1pPr>
            <a:lvl2pPr marL="565884" indent="0">
              <a:buNone/>
              <a:defRPr sz="1000">
                <a:solidFill>
                  <a:schemeClr val="accent4"/>
                </a:solidFill>
                <a:latin typeface="Polaris Book" charset="0"/>
                <a:ea typeface="Polaris Book" charset="0"/>
                <a:cs typeface="Polaris Book" charset="0"/>
              </a:defRPr>
            </a:lvl2pPr>
            <a:lvl3pPr marL="1131767" indent="0">
              <a:buNone/>
              <a:defRPr sz="1000">
                <a:solidFill>
                  <a:schemeClr val="accent4"/>
                </a:solidFill>
                <a:latin typeface="Polaris Book" charset="0"/>
                <a:ea typeface="Polaris Book" charset="0"/>
                <a:cs typeface="Polaris Book" charset="0"/>
              </a:defRPr>
            </a:lvl3pPr>
            <a:lvl4pPr marL="1697650" indent="0">
              <a:buNone/>
              <a:defRPr sz="1000">
                <a:solidFill>
                  <a:schemeClr val="accent4"/>
                </a:solidFill>
                <a:latin typeface="Polaris Book" charset="0"/>
                <a:ea typeface="Polaris Book" charset="0"/>
                <a:cs typeface="Polaris Book" charset="0"/>
              </a:defRPr>
            </a:lvl4pPr>
            <a:lvl5pPr marL="2263536" indent="0">
              <a:buNone/>
              <a:defRPr sz="1000">
                <a:solidFill>
                  <a:schemeClr val="accent4"/>
                </a:solidFill>
                <a:latin typeface="Polaris Book" charset="0"/>
                <a:ea typeface="Polaris Book" charset="0"/>
                <a:cs typeface="Polaris Book" charset="0"/>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id="{E94E2380-291D-4B41-8D7D-F3D08FDD6E7F}"/>
              </a:ext>
            </a:extLst>
          </p:cNvPr>
          <p:cNvSpPr txBox="1">
            <a:spLocks/>
          </p:cNvSpPr>
          <p:nvPr userDrawn="1"/>
        </p:nvSpPr>
        <p:spPr>
          <a:xfrm>
            <a:off x="459147" y="6022248"/>
            <a:ext cx="2209388" cy="188034"/>
          </a:xfrm>
          <a:prstGeom prst="rect">
            <a:avLst/>
          </a:prstGeom>
        </p:spPr>
        <p:txBody>
          <a:bodyPr/>
          <a:lstStyle>
            <a:defPPr>
              <a:defRPr lang="en-US"/>
            </a:defPPr>
            <a:lvl1pPr marL="0" algn="r"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E5F0894-7719-924A-8ED2-22A5247597F7}" type="slidenum">
              <a:rPr lang="en-US" b="0" smtClean="0">
                <a:solidFill>
                  <a:schemeClr val="accent1"/>
                </a:solidFill>
                <a:latin typeface="Untitled Sans" panose="020B0503030202060203" pitchFamily="34" charset="77"/>
                <a:ea typeface="Helvetica Neue" panose="02000503000000020004" pitchFamily="2" charset="0"/>
                <a:cs typeface="Helvetica Neue" panose="02000503000000020004" pitchFamily="2" charset="0"/>
              </a:rPr>
              <a:pPr algn="l"/>
              <a:t>‹#›</a:t>
            </a:fld>
            <a:endParaRPr lang="en-US" b="0">
              <a:solidFill>
                <a:schemeClr val="accent1"/>
              </a:solidFill>
              <a:latin typeface="Untitled Sans" panose="020B0503030202060203" pitchFamily="34" charset="77"/>
              <a:ea typeface="Helvetica Neue" panose="02000503000000020004" pitchFamily="2" charset="0"/>
              <a:cs typeface="Helvetica Neue" panose="02000503000000020004" pitchFamily="2" charset="0"/>
            </a:endParaRPr>
          </a:p>
        </p:txBody>
      </p:sp>
      <p:cxnSp>
        <p:nvCxnSpPr>
          <p:cNvPr id="7" name="Straight Connector 6">
            <a:extLst>
              <a:ext uri="{FF2B5EF4-FFF2-40B4-BE49-F238E27FC236}">
                <a16:creationId xmlns:a16="http://schemas.microsoft.com/office/drawing/2014/main" id="{4D8A8EC8-2178-E547-ABE2-12221396B8AB}"/>
              </a:ext>
            </a:extLst>
          </p:cNvPr>
          <p:cNvCxnSpPr>
            <a:cxnSpLocks/>
          </p:cNvCxnSpPr>
          <p:nvPr userDrawn="1"/>
        </p:nvCxnSpPr>
        <p:spPr>
          <a:xfrm>
            <a:off x="825023" y="6131216"/>
            <a:ext cx="398761"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7C75E4BA-1AEA-5C4C-BAD3-015722149555}"/>
              </a:ext>
            </a:extLst>
          </p:cNvPr>
          <p:cNvSpPr/>
          <p:nvPr userDrawn="1"/>
        </p:nvSpPr>
        <p:spPr>
          <a:xfrm>
            <a:off x="459147" y="6250921"/>
            <a:ext cx="2042547" cy="215444"/>
          </a:xfrm>
          <a:prstGeom prst="rect">
            <a:avLst/>
          </a:prstGeom>
        </p:spPr>
        <p:txBody>
          <a:bodyPr wrap="none">
            <a:spAutoFit/>
          </a:bodyPr>
          <a:lstStyle/>
          <a:p>
            <a:pPr algn="l"/>
            <a:r>
              <a:rPr lang="en-US" sz="800" b="0">
                <a:solidFill>
                  <a:schemeClr val="accent1"/>
                </a:solidFill>
                <a:latin typeface="Untitled Sans" panose="020B0503030202060203" pitchFamily="34" charset="77"/>
                <a:ea typeface="Helvetica Neue" panose="02000503000000020004" pitchFamily="2" charset="0"/>
                <a:cs typeface="Helvetica Neue" panose="02000503000000020004" pitchFamily="2" charset="0"/>
              </a:rPr>
              <a:t>2019 Orion Health Group of Companies</a:t>
            </a:r>
          </a:p>
        </p:txBody>
      </p:sp>
    </p:spTree>
    <p:extLst>
      <p:ext uri="{BB962C8B-B14F-4D97-AF65-F5344CB8AC3E}">
        <p14:creationId xmlns:p14="http://schemas.microsoft.com/office/powerpoint/2010/main" val="3310706368"/>
      </p:ext>
    </p:extLst>
  </p:cSld>
  <p:clrMapOvr>
    <a:masterClrMapping/>
  </p:clrMapOvr>
  <p:extLst>
    <p:ext uri="{DCECCB84-F9BA-43D5-87BE-67443E8EF086}">
      <p15:sldGuideLst xmlns:p15="http://schemas.microsoft.com/office/powerpoint/2012/main">
        <p15:guide id="1" orient="horz" pos="288">
          <p15:clr>
            <a:srgbClr val="FBAE40"/>
          </p15:clr>
        </p15:guide>
        <p15:guide id="2" pos="7383">
          <p15:clr>
            <a:srgbClr val="FBAE40"/>
          </p15:clr>
        </p15:guide>
        <p15:guide id="3" pos="293">
          <p15:clr>
            <a:srgbClr val="FBAE40"/>
          </p15:clr>
        </p15:guide>
        <p15:guide id="4" orient="horz" pos="4023">
          <p15:clr>
            <a:srgbClr val="FBAE40"/>
          </p15:clr>
        </p15:guide>
        <p15:guide id="5"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Title 3"/>
          <p:cNvSpPr>
            <a:spLocks noGrp="1"/>
          </p:cNvSpPr>
          <p:nvPr>
            <p:ph type="title"/>
          </p:nvPr>
        </p:nvSpPr>
        <p:spPr>
          <a:xfrm>
            <a:off x="459146" y="404664"/>
            <a:ext cx="7797093" cy="648072"/>
          </a:xfrm>
        </p:spPr>
        <p:txBody>
          <a:bodyPr anchor="t">
            <a:noAutofit/>
          </a:bodyPr>
          <a:lstStyle>
            <a:lvl1pPr>
              <a:defRPr sz="2600" b="0" i="0">
                <a:solidFill>
                  <a:schemeClr val="accent1"/>
                </a:solidFill>
                <a:latin typeface="Untitled Sans Medium" panose="020B0503030202060203" pitchFamily="34" charset="77"/>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1125A6BB-2ACC-FE4E-BD58-A637D84339EC}"/>
              </a:ext>
            </a:extLst>
          </p:cNvPr>
          <p:cNvSpPr txBox="1">
            <a:spLocks/>
          </p:cNvSpPr>
          <p:nvPr userDrawn="1"/>
        </p:nvSpPr>
        <p:spPr>
          <a:xfrm>
            <a:off x="459147" y="6022248"/>
            <a:ext cx="2209388" cy="188034"/>
          </a:xfrm>
          <a:prstGeom prst="rect">
            <a:avLst/>
          </a:prstGeom>
        </p:spPr>
        <p:txBody>
          <a:bodyPr/>
          <a:lstStyle>
            <a:defPPr>
              <a:defRPr lang="en-US"/>
            </a:defPPr>
            <a:lvl1pPr marL="0" algn="r"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E5F0894-7719-924A-8ED2-22A5247597F7}" type="slidenum">
              <a:rPr lang="en-US" b="0" smtClean="0">
                <a:solidFill>
                  <a:schemeClr val="accent1"/>
                </a:solidFill>
                <a:latin typeface="Untitled Sans" panose="020B0503030202060203" pitchFamily="34" charset="77"/>
                <a:ea typeface="Helvetica Neue" panose="02000503000000020004" pitchFamily="2" charset="0"/>
                <a:cs typeface="Helvetica Neue" panose="02000503000000020004" pitchFamily="2" charset="0"/>
              </a:rPr>
              <a:pPr algn="l"/>
              <a:t>‹#›</a:t>
            </a:fld>
            <a:endParaRPr lang="en-US" b="0">
              <a:solidFill>
                <a:schemeClr val="accent1"/>
              </a:solidFill>
              <a:latin typeface="Untitled Sans" panose="020B0503030202060203" pitchFamily="34" charset="77"/>
              <a:ea typeface="Helvetica Neue" panose="02000503000000020004" pitchFamily="2" charset="0"/>
              <a:cs typeface="Helvetica Neue" panose="02000503000000020004" pitchFamily="2" charset="0"/>
            </a:endParaRPr>
          </a:p>
        </p:txBody>
      </p:sp>
      <p:sp>
        <p:nvSpPr>
          <p:cNvPr id="11" name="Rectangle 10">
            <a:extLst>
              <a:ext uri="{FF2B5EF4-FFF2-40B4-BE49-F238E27FC236}">
                <a16:creationId xmlns:a16="http://schemas.microsoft.com/office/drawing/2014/main" id="{9CEA1D32-D412-9B45-83ED-6C283E01B505}"/>
              </a:ext>
            </a:extLst>
          </p:cNvPr>
          <p:cNvSpPr/>
          <p:nvPr userDrawn="1"/>
        </p:nvSpPr>
        <p:spPr>
          <a:xfrm>
            <a:off x="459147" y="6250921"/>
            <a:ext cx="2042547" cy="215444"/>
          </a:xfrm>
          <a:prstGeom prst="rect">
            <a:avLst/>
          </a:prstGeom>
        </p:spPr>
        <p:txBody>
          <a:bodyPr wrap="none">
            <a:spAutoFit/>
          </a:bodyPr>
          <a:lstStyle/>
          <a:p>
            <a:pPr algn="l"/>
            <a:r>
              <a:rPr lang="en-US" sz="800" b="0">
                <a:solidFill>
                  <a:schemeClr val="accent1"/>
                </a:solidFill>
                <a:latin typeface="Untitled Sans" panose="020B0503030202060203" pitchFamily="34" charset="77"/>
                <a:ea typeface="Helvetica Neue" panose="02000503000000020004" pitchFamily="2" charset="0"/>
                <a:cs typeface="Helvetica Neue" panose="02000503000000020004" pitchFamily="2" charset="0"/>
              </a:rPr>
              <a:t>2019 Orion Health Group of Companies</a:t>
            </a:r>
          </a:p>
        </p:txBody>
      </p:sp>
    </p:spTree>
    <p:extLst>
      <p:ext uri="{BB962C8B-B14F-4D97-AF65-F5344CB8AC3E}">
        <p14:creationId xmlns:p14="http://schemas.microsoft.com/office/powerpoint/2010/main" val="2002265328"/>
      </p:ext>
    </p:extLst>
  </p:cSld>
  <p:clrMapOvr>
    <a:masterClrMapping/>
  </p:clrMapOvr>
  <p:extLst>
    <p:ext uri="{DCECCB84-F9BA-43D5-87BE-67443E8EF086}">
      <p15:sldGuideLst xmlns:p15="http://schemas.microsoft.com/office/powerpoint/2012/main">
        <p15:guide id="1" orient="horz" pos="288">
          <p15:clr>
            <a:srgbClr val="FBAE40"/>
          </p15:clr>
        </p15:guide>
        <p15:guide id="2" pos="7383">
          <p15:clr>
            <a:srgbClr val="FBAE40"/>
          </p15:clr>
        </p15:guide>
        <p15:guide id="3" pos="293">
          <p15:clr>
            <a:srgbClr val="FBAE40"/>
          </p15:clr>
        </p15:guide>
        <p15:guide id="4" orient="horz" pos="4023">
          <p15:clr>
            <a:srgbClr val="FBAE40"/>
          </p15:clr>
        </p15:guide>
        <p15:guide id="5"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theme" Target="../theme/theme10.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11.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4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6.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5.png"/><Relationship Id="rId5" Type="http://schemas.openxmlformats.org/officeDocument/2006/relationships/slideLayout" Target="../slideLayouts/slideLayout22.xml"/><Relationship Id="rId10" Type="http://schemas.openxmlformats.org/officeDocument/2006/relationships/image" Target="../media/image4.png"/><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4.png"/><Relationship Id="rId4" Type="http://schemas.openxmlformats.org/officeDocument/2006/relationships/slideLayout" Target="../slideLayouts/slideLayout2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29.png"/><Relationship Id="rId2" Type="http://schemas.openxmlformats.org/officeDocument/2006/relationships/slideLayout" Target="../slideLayouts/slideLayout35.xml"/><Relationship Id="rId16" Type="http://schemas.openxmlformats.org/officeDocument/2006/relationships/image" Target="../media/image28.jp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5.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10" Type="http://schemas.openxmlformats.org/officeDocument/2006/relationships/theme" Target="../theme/theme6.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7.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8.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theme" Target="../theme/theme9.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609600" y="1524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609600" y="15240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ChangeArrowheads="1"/>
          </p:cNvSpPr>
          <p:nvPr/>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1800">
              <a:solidFill>
                <a:srgbClr val="000000"/>
              </a:solidFill>
            </a:endParaRPr>
          </a:p>
        </p:txBody>
      </p:sp>
      <p:sp>
        <p:nvSpPr>
          <p:cNvPr id="1030" name="Rectangle 6"/>
          <p:cNvSpPr>
            <a:spLocks noChangeArrowheads="1"/>
          </p:cNvSpPr>
          <p:nvPr/>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1800">
              <a:solidFill>
                <a:srgbClr val="000000"/>
              </a:solidFill>
            </a:endParaRPr>
          </a:p>
        </p:txBody>
      </p:sp>
      <p:sp>
        <p:nvSpPr>
          <p:cNvPr id="1031" name="Text Box 7"/>
          <p:cNvSpPr txBox="1">
            <a:spLocks noChangeArrowheads="1"/>
          </p:cNvSpPr>
          <p:nvPr userDrawn="1"/>
        </p:nvSpPr>
        <p:spPr bwMode="auto">
          <a:xfrm>
            <a:off x="9550400" y="6248401"/>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50000"/>
              </a:spcBef>
              <a:spcAft>
                <a:spcPct val="0"/>
              </a:spcAft>
            </a:pPr>
            <a:r>
              <a:rPr lang="en-US" sz="1800">
                <a:solidFill>
                  <a:srgbClr val="000000"/>
                </a:solidFill>
              </a:rPr>
              <a:t> </a:t>
            </a:r>
            <a:fld id="{D4B614AE-5F5F-43CC-937A-9FF8EA4AAD9A}" type="slidenum">
              <a:rPr lang="en-US" sz="1000">
                <a:solidFill>
                  <a:srgbClr val="000000"/>
                </a:solidFill>
              </a:rPr>
              <a:pPr algn="r" eaLnBrk="1" fontAlgn="base" hangingPunct="1">
                <a:spcBef>
                  <a:spcPct val="50000"/>
                </a:spcBef>
                <a:spcAft>
                  <a:spcPct val="0"/>
                </a:spcAft>
              </a:pPr>
              <a:t>‹#›</a:t>
            </a:fld>
            <a:endParaRPr lang="en-US" sz="1000">
              <a:solidFill>
                <a:srgbClr val="000000"/>
              </a:solidFill>
            </a:endParaRPr>
          </a:p>
        </p:txBody>
      </p:sp>
      <p:pic>
        <p:nvPicPr>
          <p:cNvPr id="3" name="Picture 2" descr="A close up of a sign&#10;&#10;Description automatically generated">
            <a:extLst>
              <a:ext uri="{FF2B5EF4-FFF2-40B4-BE49-F238E27FC236}">
                <a16:creationId xmlns:a16="http://schemas.microsoft.com/office/drawing/2014/main" id="{D9B8BC1B-5CE8-470D-9905-096894A7EF4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4515" y="6151653"/>
            <a:ext cx="914255" cy="602631"/>
          </a:xfrm>
          <a:prstGeom prst="rect">
            <a:avLst/>
          </a:prstGeom>
        </p:spPr>
      </p:pic>
    </p:spTree>
    <p:extLst>
      <p:ext uri="{BB962C8B-B14F-4D97-AF65-F5344CB8AC3E}">
        <p14:creationId xmlns:p14="http://schemas.microsoft.com/office/powerpoint/2010/main" val="35962930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9" r:id="rId7"/>
  </p:sldLayoutIdLst>
  <p:hf hdr="0" ftr="0" dt="0"/>
  <p:txStyles>
    <p:titleStyle>
      <a:lvl1pPr algn="ctr" rtl="0" eaLnBrk="0" fontAlgn="base" hangingPunct="0">
        <a:spcBef>
          <a:spcPct val="0"/>
        </a:spcBef>
        <a:spcAft>
          <a:spcPct val="0"/>
        </a:spcAft>
        <a:defRPr sz="4400" b="0">
          <a:solidFill>
            <a:srgbClr val="000048"/>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000" b="1">
          <a:solidFill>
            <a:srgbClr val="000048"/>
          </a:solidFill>
          <a:latin typeface="Arial" charset="0"/>
          <a:cs typeface="Arial" charset="0"/>
        </a:defRPr>
      </a:lvl2pPr>
      <a:lvl3pPr algn="ctr" rtl="0" eaLnBrk="0" fontAlgn="base" hangingPunct="0">
        <a:spcBef>
          <a:spcPct val="0"/>
        </a:spcBef>
        <a:spcAft>
          <a:spcPct val="0"/>
        </a:spcAft>
        <a:defRPr sz="4000" b="1">
          <a:solidFill>
            <a:srgbClr val="000048"/>
          </a:solidFill>
          <a:latin typeface="Arial" charset="0"/>
          <a:cs typeface="Arial" charset="0"/>
        </a:defRPr>
      </a:lvl3pPr>
      <a:lvl4pPr algn="ctr" rtl="0" eaLnBrk="0" fontAlgn="base" hangingPunct="0">
        <a:spcBef>
          <a:spcPct val="0"/>
        </a:spcBef>
        <a:spcAft>
          <a:spcPct val="0"/>
        </a:spcAft>
        <a:defRPr sz="4000" b="1">
          <a:solidFill>
            <a:srgbClr val="000048"/>
          </a:solidFill>
          <a:latin typeface="Arial" charset="0"/>
          <a:cs typeface="Arial" charset="0"/>
        </a:defRPr>
      </a:lvl4pPr>
      <a:lvl5pPr algn="ctr" rtl="0" eaLnBrk="0" fontAlgn="base" hangingPunct="0">
        <a:spcBef>
          <a:spcPct val="0"/>
        </a:spcBef>
        <a:spcAft>
          <a:spcPct val="0"/>
        </a:spcAft>
        <a:defRPr sz="4000" b="1">
          <a:solidFill>
            <a:srgbClr val="000048"/>
          </a:solidFill>
          <a:latin typeface="Arial" charset="0"/>
          <a:cs typeface="Arial" charset="0"/>
        </a:defRPr>
      </a:lvl5pPr>
      <a:lvl6pPr marL="457200" algn="ctr" rtl="0" fontAlgn="base">
        <a:spcBef>
          <a:spcPct val="0"/>
        </a:spcBef>
        <a:spcAft>
          <a:spcPct val="0"/>
        </a:spcAft>
        <a:defRPr sz="4000" b="1">
          <a:solidFill>
            <a:srgbClr val="000048"/>
          </a:solidFill>
          <a:latin typeface="Arial" charset="0"/>
          <a:cs typeface="Arial" charset="0"/>
        </a:defRPr>
      </a:lvl6pPr>
      <a:lvl7pPr marL="914400" algn="ctr" rtl="0" fontAlgn="base">
        <a:spcBef>
          <a:spcPct val="0"/>
        </a:spcBef>
        <a:spcAft>
          <a:spcPct val="0"/>
        </a:spcAft>
        <a:defRPr sz="4000" b="1">
          <a:solidFill>
            <a:srgbClr val="000048"/>
          </a:solidFill>
          <a:latin typeface="Arial" charset="0"/>
          <a:cs typeface="Arial" charset="0"/>
        </a:defRPr>
      </a:lvl7pPr>
      <a:lvl8pPr marL="1371600" algn="ctr" rtl="0" fontAlgn="base">
        <a:spcBef>
          <a:spcPct val="0"/>
        </a:spcBef>
        <a:spcAft>
          <a:spcPct val="0"/>
        </a:spcAft>
        <a:defRPr sz="4000" b="1">
          <a:solidFill>
            <a:srgbClr val="000048"/>
          </a:solidFill>
          <a:latin typeface="Arial" charset="0"/>
          <a:cs typeface="Arial" charset="0"/>
        </a:defRPr>
      </a:lvl8pPr>
      <a:lvl9pPr marL="1828800" algn="ctr" rtl="0" fontAlgn="base">
        <a:spcBef>
          <a:spcPct val="0"/>
        </a:spcBef>
        <a:spcAft>
          <a:spcPct val="0"/>
        </a:spcAft>
        <a:defRPr sz="4000" b="1">
          <a:solidFill>
            <a:srgbClr val="000048"/>
          </a:solidFill>
          <a:latin typeface="Arial" charset="0"/>
          <a:cs typeface="Arial"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rgbClr val="000048"/>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800">
          <a:solidFill>
            <a:srgbClr val="000048"/>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800">
          <a:solidFill>
            <a:srgbClr val="000048"/>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2000">
          <a:solidFill>
            <a:srgbClr val="000048"/>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2000">
          <a:solidFill>
            <a:srgbClr val="000048"/>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2000">
          <a:solidFill>
            <a:srgbClr val="000048"/>
          </a:solidFill>
          <a:latin typeface="+mn-lt"/>
          <a:cs typeface="+mn-cs"/>
        </a:defRPr>
      </a:lvl6pPr>
      <a:lvl7pPr marL="2971800" indent="-228600" algn="l" rtl="0" fontAlgn="base">
        <a:spcBef>
          <a:spcPct val="20000"/>
        </a:spcBef>
        <a:spcAft>
          <a:spcPct val="0"/>
        </a:spcAft>
        <a:buChar char="»"/>
        <a:defRPr sz="2000">
          <a:solidFill>
            <a:srgbClr val="000048"/>
          </a:solidFill>
          <a:latin typeface="+mn-lt"/>
          <a:cs typeface="+mn-cs"/>
        </a:defRPr>
      </a:lvl7pPr>
      <a:lvl8pPr marL="3429000" indent="-228600" algn="l" rtl="0" fontAlgn="base">
        <a:spcBef>
          <a:spcPct val="20000"/>
        </a:spcBef>
        <a:spcAft>
          <a:spcPct val="0"/>
        </a:spcAft>
        <a:buChar char="»"/>
        <a:defRPr sz="2000">
          <a:solidFill>
            <a:srgbClr val="000048"/>
          </a:solidFill>
          <a:latin typeface="+mn-lt"/>
          <a:cs typeface="+mn-cs"/>
        </a:defRPr>
      </a:lvl8pPr>
      <a:lvl9pPr marL="3886200" indent="-228600" algn="l" rtl="0" fontAlgn="base">
        <a:spcBef>
          <a:spcPct val="20000"/>
        </a:spcBef>
        <a:spcAft>
          <a:spcPct val="0"/>
        </a:spcAft>
        <a:buChar char="»"/>
        <a:defRPr sz="2000">
          <a:solidFill>
            <a:srgbClr val="000048"/>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9"/>
            <a:ext cx="10972800" cy="452543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9"/>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FCDFD822-6A8C-EB44-961C-C4648377D799}" type="datetimeFigureOut">
              <a:rPr lang="en-US" smtClean="0"/>
              <a:pPr/>
              <a:t>4/21/2020</a:t>
            </a:fld>
            <a:endParaRPr lang="en-US"/>
          </a:p>
        </p:txBody>
      </p:sp>
      <p:sp>
        <p:nvSpPr>
          <p:cNvPr id="5" name="Footer Placeholder 4"/>
          <p:cNvSpPr>
            <a:spLocks noGrp="1"/>
          </p:cNvSpPr>
          <p:nvPr>
            <p:ph type="ftr" sz="quarter" idx="3"/>
          </p:nvPr>
        </p:nvSpPr>
        <p:spPr>
          <a:xfrm>
            <a:off x="4165600" y="6356359"/>
            <a:ext cx="3860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9"/>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B7E1C96E-AB47-0B4C-A811-9F6C9A804F06}" type="slidenum">
              <a:rPr lang="en-US" smtClean="0"/>
              <a:pPr/>
              <a:t>‹#›</a:t>
            </a:fld>
            <a:endParaRPr lang="en-US"/>
          </a:p>
        </p:txBody>
      </p:sp>
      <p:sp>
        <p:nvSpPr>
          <p:cNvPr id="7" name="Slide Number Placeholder 5"/>
          <p:cNvSpPr txBox="1">
            <a:spLocks/>
          </p:cNvSpPr>
          <p:nvPr userDrawn="1"/>
        </p:nvSpPr>
        <p:spPr>
          <a:xfrm>
            <a:off x="9072988" y="6356352"/>
            <a:ext cx="2844800" cy="365125"/>
          </a:xfrm>
          <a:prstGeom prst="rect">
            <a:avLst/>
          </a:prstGeom>
          <a:noFill/>
          <a:ln>
            <a:noFill/>
          </a:ln>
        </p:spPr>
        <p:txBody>
          <a:bodyPr vert="horz" lIns="121920" tIns="60960" rIns="121920" bIns="60960" rtlCol="0" anchor="ctr"/>
          <a:lstStyle>
            <a:lvl1pPr algn="r">
              <a:defRPr sz="900">
                <a:solidFill>
                  <a:schemeClr val="tx1">
                    <a:tint val="75000"/>
                  </a:schemeClr>
                </a:solidFill>
                <a:latin typeface="Proxima Nova"/>
                <a:cs typeface="Proxima Nova"/>
              </a:defRPr>
            </a:lvl1p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chemeClr val="tx1">
                    <a:tint val="75000"/>
                  </a:schemeClr>
                </a:solidFill>
                <a:effectLst/>
                <a:uLnTx/>
                <a:uFillTx/>
                <a:latin typeface="Proxima Nova"/>
                <a:ea typeface="+mn-ea"/>
                <a:cs typeface="Proxima Nova"/>
              </a:rPr>
              <a:t>nextgate.com</a:t>
            </a:r>
            <a:endParaRPr kumimoji="0" lang="en-US" sz="1200" b="0" i="0" u="none" strike="noStrike" kern="1200" cap="none" spc="0" normalizeH="0" baseline="0" noProof="0" dirty="0">
              <a:ln>
                <a:noFill/>
              </a:ln>
              <a:solidFill>
                <a:schemeClr val="tx1">
                  <a:tint val="75000"/>
                </a:schemeClr>
              </a:solidFill>
              <a:effectLst/>
              <a:uLnTx/>
              <a:uFillTx/>
              <a:latin typeface="Proxima Nova"/>
              <a:ea typeface="+mn-ea"/>
              <a:cs typeface="Proxima Nova"/>
            </a:endParaRPr>
          </a:p>
        </p:txBody>
      </p:sp>
      <p:sp>
        <p:nvSpPr>
          <p:cNvPr id="8" name="Rectangle 7"/>
          <p:cNvSpPr/>
          <p:nvPr userDrawn="1"/>
        </p:nvSpPr>
        <p:spPr>
          <a:xfrm>
            <a:off x="-14474" y="1725"/>
            <a:ext cx="12220947" cy="328707"/>
          </a:xfrm>
          <a:prstGeom prst="rect">
            <a:avLst/>
          </a:prstGeom>
          <a:gradFill flip="none" rotWithShape="1">
            <a:gsLst>
              <a:gs pos="0">
                <a:srgbClr val="DB5520"/>
              </a:gs>
              <a:gs pos="100000">
                <a:srgbClr val="F8AD35"/>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tIns="45720" rIns="91440" bIns="45720" rtlCol="0" anchor="ctr" anchorCtr="0"/>
          <a:lstStyle/>
          <a:p>
            <a:pPr algn="ctr"/>
            <a:endParaRPr lang="en-US" sz="1800" dirty="0">
              <a:solidFill>
                <a:schemeClr val="bg1">
                  <a:lumMod val="50000"/>
                </a:schemeClr>
              </a:solidFill>
              <a:latin typeface="Myriad Pro Light"/>
              <a:cs typeface="Myriad Pro Light"/>
            </a:endParaRPr>
          </a:p>
        </p:txBody>
      </p:sp>
      <p:grpSp>
        <p:nvGrpSpPr>
          <p:cNvPr id="10" name="Group 1"/>
          <p:cNvGrpSpPr>
            <a:grpSpLocks/>
          </p:cNvGrpSpPr>
          <p:nvPr userDrawn="1"/>
        </p:nvGrpSpPr>
        <p:grpSpPr bwMode="auto">
          <a:xfrm>
            <a:off x="9659709" y="563837"/>
            <a:ext cx="2219735" cy="429243"/>
            <a:chOff x="1978" y="1618"/>
            <a:chExt cx="2053" cy="397"/>
          </a:xfrm>
        </p:grpSpPr>
        <p:sp>
          <p:nvSpPr>
            <p:cNvPr id="11" name="Freeform 2"/>
            <p:cNvSpPr>
              <a:spLocks noChangeArrowheads="1"/>
            </p:cNvSpPr>
            <p:nvPr/>
          </p:nvSpPr>
          <p:spPr bwMode="auto">
            <a:xfrm>
              <a:off x="1978" y="1746"/>
              <a:ext cx="248" cy="253"/>
            </a:xfrm>
            <a:custGeom>
              <a:avLst/>
              <a:gdLst>
                <a:gd name="T0" fmla="*/ 1082 w 1097"/>
                <a:gd name="T1" fmla="*/ 0 h 1122"/>
                <a:gd name="T2" fmla="*/ 894 w 1097"/>
                <a:gd name="T3" fmla="*/ 0 h 1122"/>
                <a:gd name="T4" fmla="*/ 882 w 1097"/>
                <a:gd name="T5" fmla="*/ 13 h 1122"/>
                <a:gd name="T6" fmla="*/ 882 w 1097"/>
                <a:gd name="T7" fmla="*/ 736 h 1122"/>
                <a:gd name="T8" fmla="*/ 207 w 1097"/>
                <a:gd name="T9" fmla="*/ 60 h 1122"/>
                <a:gd name="T10" fmla="*/ 91 w 1097"/>
                <a:gd name="T11" fmla="*/ 0 h 1122"/>
                <a:gd name="T12" fmla="*/ 22 w 1097"/>
                <a:gd name="T13" fmla="*/ 32 h 1122"/>
                <a:gd name="T14" fmla="*/ 0 w 1097"/>
                <a:gd name="T15" fmla="*/ 107 h 1122"/>
                <a:gd name="T16" fmla="*/ 0 w 1097"/>
                <a:gd name="T17" fmla="*/ 1099 h 1122"/>
                <a:gd name="T18" fmla="*/ 12 w 1097"/>
                <a:gd name="T19" fmla="*/ 1111 h 1122"/>
                <a:gd name="T20" fmla="*/ 200 w 1097"/>
                <a:gd name="T21" fmla="*/ 1111 h 1122"/>
                <a:gd name="T22" fmla="*/ 212 w 1097"/>
                <a:gd name="T23" fmla="*/ 1099 h 1122"/>
                <a:gd name="T24" fmla="*/ 212 w 1097"/>
                <a:gd name="T25" fmla="*/ 381 h 1122"/>
                <a:gd name="T26" fmla="*/ 884 w 1097"/>
                <a:gd name="T27" fmla="*/ 1058 h 1122"/>
                <a:gd name="T28" fmla="*/ 1012 w 1097"/>
                <a:gd name="T29" fmla="*/ 1121 h 1122"/>
                <a:gd name="T30" fmla="*/ 1096 w 1097"/>
                <a:gd name="T31" fmla="*/ 1006 h 1122"/>
                <a:gd name="T32" fmla="*/ 1096 w 1097"/>
                <a:gd name="T33" fmla="*/ 15 h 1122"/>
                <a:gd name="T34" fmla="*/ 1082 w 1097"/>
                <a:gd name="T3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97" h="1122">
                  <a:moveTo>
                    <a:pt x="1082" y="0"/>
                  </a:moveTo>
                  <a:lnTo>
                    <a:pt x="894" y="0"/>
                  </a:lnTo>
                  <a:cubicBezTo>
                    <a:pt x="887" y="0"/>
                    <a:pt x="882" y="5"/>
                    <a:pt x="882" y="13"/>
                  </a:cubicBezTo>
                  <a:lnTo>
                    <a:pt x="882" y="736"/>
                  </a:lnTo>
                  <a:lnTo>
                    <a:pt x="207" y="60"/>
                  </a:lnTo>
                  <a:cubicBezTo>
                    <a:pt x="168" y="20"/>
                    <a:pt x="128" y="0"/>
                    <a:pt x="91" y="0"/>
                  </a:cubicBezTo>
                  <a:cubicBezTo>
                    <a:pt x="61" y="0"/>
                    <a:pt x="39" y="10"/>
                    <a:pt x="22" y="32"/>
                  </a:cubicBezTo>
                  <a:cubicBezTo>
                    <a:pt x="7" y="52"/>
                    <a:pt x="0" y="77"/>
                    <a:pt x="0" y="107"/>
                  </a:cubicBezTo>
                  <a:lnTo>
                    <a:pt x="0" y="1099"/>
                  </a:lnTo>
                  <a:cubicBezTo>
                    <a:pt x="0" y="1106"/>
                    <a:pt x="5" y="1111"/>
                    <a:pt x="12" y="1111"/>
                  </a:cubicBezTo>
                  <a:lnTo>
                    <a:pt x="200" y="1111"/>
                  </a:lnTo>
                  <a:cubicBezTo>
                    <a:pt x="207" y="1111"/>
                    <a:pt x="212" y="1106"/>
                    <a:pt x="212" y="1099"/>
                  </a:cubicBezTo>
                  <a:lnTo>
                    <a:pt x="212" y="381"/>
                  </a:lnTo>
                  <a:lnTo>
                    <a:pt x="884" y="1058"/>
                  </a:lnTo>
                  <a:cubicBezTo>
                    <a:pt x="931" y="1099"/>
                    <a:pt x="973" y="1121"/>
                    <a:pt x="1012" y="1121"/>
                  </a:cubicBezTo>
                  <a:cubicBezTo>
                    <a:pt x="1052" y="1121"/>
                    <a:pt x="1096" y="1101"/>
                    <a:pt x="1096" y="1006"/>
                  </a:cubicBezTo>
                  <a:lnTo>
                    <a:pt x="1096" y="15"/>
                  </a:lnTo>
                  <a:cubicBezTo>
                    <a:pt x="1094" y="5"/>
                    <a:pt x="1089" y="0"/>
                    <a:pt x="1082" y="0"/>
                  </a:cubicBezTo>
                </a:path>
              </a:pathLst>
            </a:custGeom>
            <a:solidFill>
              <a:srgbClr val="414042"/>
            </a:solidFill>
            <a:ln>
              <a:noFill/>
            </a:ln>
            <a:effectLst/>
            <a:extLst>
              <a:ext uri="{91240B29-F687-4f45-9708-019B960494DF}">
                <a14:hiddenLine xmlns="" xmlns:a14="http://schemas.microsoft.com/office/drawing/2010/main" xmlns:mv="urn:schemas-microsoft-com:mac:vml" xmlns:mc="http://schemas.openxmlformats.org/markup-compatibility/2006" w="9525" cap="flat">
                  <a:solidFill>
                    <a:srgbClr val="808080"/>
                  </a:solidFill>
                  <a:bevel/>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wrap="none" anchor="ctr"/>
            <a:lstStyle/>
            <a:p>
              <a:endParaRPr lang="en-US" sz="2400"/>
            </a:p>
          </p:txBody>
        </p:sp>
        <p:sp>
          <p:nvSpPr>
            <p:cNvPr id="12" name="Freeform 3"/>
            <p:cNvSpPr>
              <a:spLocks noChangeArrowheads="1"/>
            </p:cNvSpPr>
            <p:nvPr/>
          </p:nvSpPr>
          <p:spPr bwMode="auto">
            <a:xfrm>
              <a:off x="2279" y="1746"/>
              <a:ext cx="218" cy="251"/>
            </a:xfrm>
            <a:custGeom>
              <a:avLst/>
              <a:gdLst>
                <a:gd name="T0" fmla="*/ 951 w 965"/>
                <a:gd name="T1" fmla="*/ 0 h 1112"/>
                <a:gd name="T2" fmla="*/ 13 w 965"/>
                <a:gd name="T3" fmla="*/ 0 h 1112"/>
                <a:gd name="T4" fmla="*/ 0 w 965"/>
                <a:gd name="T5" fmla="*/ 13 h 1112"/>
                <a:gd name="T6" fmla="*/ 0 w 965"/>
                <a:gd name="T7" fmla="*/ 1099 h 1112"/>
                <a:gd name="T8" fmla="*/ 13 w 965"/>
                <a:gd name="T9" fmla="*/ 1111 h 1112"/>
                <a:gd name="T10" fmla="*/ 951 w 965"/>
                <a:gd name="T11" fmla="*/ 1111 h 1112"/>
                <a:gd name="T12" fmla="*/ 964 w 965"/>
                <a:gd name="T13" fmla="*/ 1099 h 1112"/>
                <a:gd name="T14" fmla="*/ 964 w 965"/>
                <a:gd name="T15" fmla="*/ 912 h 1112"/>
                <a:gd name="T16" fmla="*/ 951 w 965"/>
                <a:gd name="T17" fmla="*/ 899 h 1112"/>
                <a:gd name="T18" fmla="*/ 215 w 965"/>
                <a:gd name="T19" fmla="*/ 899 h 1112"/>
                <a:gd name="T20" fmla="*/ 215 w 965"/>
                <a:gd name="T21" fmla="*/ 213 h 1112"/>
                <a:gd name="T22" fmla="*/ 951 w 965"/>
                <a:gd name="T23" fmla="*/ 213 h 1112"/>
                <a:gd name="T24" fmla="*/ 964 w 965"/>
                <a:gd name="T25" fmla="*/ 200 h 1112"/>
                <a:gd name="T26" fmla="*/ 964 w 965"/>
                <a:gd name="T27" fmla="*/ 13 h 1112"/>
                <a:gd name="T28" fmla="*/ 951 w 965"/>
                <a:gd name="T29" fmla="*/ 0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5" h="1112">
                  <a:moveTo>
                    <a:pt x="951" y="0"/>
                  </a:moveTo>
                  <a:lnTo>
                    <a:pt x="13" y="0"/>
                  </a:lnTo>
                  <a:cubicBezTo>
                    <a:pt x="5" y="0"/>
                    <a:pt x="0" y="5"/>
                    <a:pt x="0" y="13"/>
                  </a:cubicBezTo>
                  <a:lnTo>
                    <a:pt x="0" y="1099"/>
                  </a:lnTo>
                  <a:cubicBezTo>
                    <a:pt x="0" y="1106"/>
                    <a:pt x="5" y="1111"/>
                    <a:pt x="13" y="1111"/>
                  </a:cubicBezTo>
                  <a:lnTo>
                    <a:pt x="951" y="1111"/>
                  </a:lnTo>
                  <a:cubicBezTo>
                    <a:pt x="959" y="1111"/>
                    <a:pt x="964" y="1106"/>
                    <a:pt x="964" y="1099"/>
                  </a:cubicBezTo>
                  <a:lnTo>
                    <a:pt x="964" y="912"/>
                  </a:lnTo>
                  <a:cubicBezTo>
                    <a:pt x="964" y="904"/>
                    <a:pt x="959" y="899"/>
                    <a:pt x="951" y="899"/>
                  </a:cubicBezTo>
                  <a:lnTo>
                    <a:pt x="215" y="899"/>
                  </a:lnTo>
                  <a:lnTo>
                    <a:pt x="215" y="213"/>
                  </a:lnTo>
                  <a:lnTo>
                    <a:pt x="951" y="213"/>
                  </a:lnTo>
                  <a:cubicBezTo>
                    <a:pt x="959" y="213"/>
                    <a:pt x="964" y="208"/>
                    <a:pt x="964" y="200"/>
                  </a:cubicBezTo>
                  <a:lnTo>
                    <a:pt x="964" y="13"/>
                  </a:lnTo>
                  <a:cubicBezTo>
                    <a:pt x="964" y="5"/>
                    <a:pt x="959" y="0"/>
                    <a:pt x="951" y="0"/>
                  </a:cubicBezTo>
                </a:path>
              </a:pathLst>
            </a:custGeom>
            <a:solidFill>
              <a:srgbClr val="414042"/>
            </a:solidFill>
            <a:ln>
              <a:noFill/>
            </a:ln>
            <a:effectLst/>
            <a:extLst>
              <a:ext uri="{91240B29-F687-4f45-9708-019B960494DF}">
                <a14:hiddenLine xmlns="" xmlns:a14="http://schemas.microsoft.com/office/drawing/2010/main" xmlns:mv="urn:schemas-microsoft-com:mac:vml" xmlns:mc="http://schemas.openxmlformats.org/markup-compatibility/2006" w="9525" cap="flat">
                  <a:solidFill>
                    <a:srgbClr val="808080"/>
                  </a:solidFill>
                  <a:bevel/>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wrap="none" anchor="ctr"/>
            <a:lstStyle/>
            <a:p>
              <a:endParaRPr lang="en-US" sz="2400"/>
            </a:p>
          </p:txBody>
        </p:sp>
        <p:sp>
          <p:nvSpPr>
            <p:cNvPr id="13" name="Freeform 4"/>
            <p:cNvSpPr>
              <a:spLocks noChangeArrowheads="1"/>
            </p:cNvSpPr>
            <p:nvPr/>
          </p:nvSpPr>
          <p:spPr bwMode="auto">
            <a:xfrm>
              <a:off x="2340" y="1847"/>
              <a:ext cx="145" cy="48"/>
            </a:xfrm>
            <a:custGeom>
              <a:avLst/>
              <a:gdLst>
                <a:gd name="T0" fmla="*/ 13 w 646"/>
                <a:gd name="T1" fmla="*/ 0 h 214"/>
                <a:gd name="T2" fmla="*/ 0 w 646"/>
                <a:gd name="T3" fmla="*/ 13 h 214"/>
                <a:gd name="T4" fmla="*/ 0 w 646"/>
                <a:gd name="T5" fmla="*/ 201 h 214"/>
                <a:gd name="T6" fmla="*/ 13 w 646"/>
                <a:gd name="T7" fmla="*/ 213 h 214"/>
                <a:gd name="T8" fmla="*/ 633 w 646"/>
                <a:gd name="T9" fmla="*/ 213 h 214"/>
                <a:gd name="T10" fmla="*/ 645 w 646"/>
                <a:gd name="T11" fmla="*/ 201 h 214"/>
                <a:gd name="T12" fmla="*/ 645 w 646"/>
                <a:gd name="T13" fmla="*/ 13 h 214"/>
                <a:gd name="T14" fmla="*/ 633 w 646"/>
                <a:gd name="T15" fmla="*/ 0 h 214"/>
                <a:gd name="T16" fmla="*/ 13 w 646"/>
                <a:gd name="T17"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14">
                  <a:moveTo>
                    <a:pt x="13" y="0"/>
                  </a:moveTo>
                  <a:cubicBezTo>
                    <a:pt x="5" y="0"/>
                    <a:pt x="0" y="5"/>
                    <a:pt x="0" y="13"/>
                  </a:cubicBezTo>
                  <a:lnTo>
                    <a:pt x="0" y="201"/>
                  </a:lnTo>
                  <a:cubicBezTo>
                    <a:pt x="0" y="208"/>
                    <a:pt x="5" y="213"/>
                    <a:pt x="13" y="213"/>
                  </a:cubicBezTo>
                  <a:lnTo>
                    <a:pt x="633" y="213"/>
                  </a:lnTo>
                  <a:cubicBezTo>
                    <a:pt x="640" y="213"/>
                    <a:pt x="645" y="208"/>
                    <a:pt x="645" y="201"/>
                  </a:cubicBezTo>
                  <a:lnTo>
                    <a:pt x="645" y="13"/>
                  </a:lnTo>
                  <a:cubicBezTo>
                    <a:pt x="645" y="5"/>
                    <a:pt x="640" y="0"/>
                    <a:pt x="633" y="0"/>
                  </a:cubicBezTo>
                  <a:lnTo>
                    <a:pt x="13" y="0"/>
                  </a:lnTo>
                </a:path>
              </a:pathLst>
            </a:custGeom>
            <a:solidFill>
              <a:srgbClr val="414042"/>
            </a:solidFill>
            <a:ln>
              <a:noFill/>
            </a:ln>
            <a:effectLst/>
            <a:extLst>
              <a:ext uri="{91240B29-F687-4f45-9708-019B960494DF}">
                <a14:hiddenLine xmlns="" xmlns:a14="http://schemas.microsoft.com/office/drawing/2010/main" xmlns:mv="urn:schemas-microsoft-com:mac:vml" xmlns:mc="http://schemas.openxmlformats.org/markup-compatibility/2006" w="9525" cap="flat">
                  <a:solidFill>
                    <a:srgbClr val="808080"/>
                  </a:solidFill>
                  <a:bevel/>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wrap="none" anchor="ctr"/>
            <a:lstStyle/>
            <a:p>
              <a:endParaRPr lang="en-US" sz="2400"/>
            </a:p>
          </p:txBody>
        </p:sp>
        <p:sp>
          <p:nvSpPr>
            <p:cNvPr id="14" name="Freeform 5"/>
            <p:cNvSpPr>
              <a:spLocks noChangeArrowheads="1"/>
            </p:cNvSpPr>
            <p:nvPr/>
          </p:nvSpPr>
          <p:spPr bwMode="auto">
            <a:xfrm>
              <a:off x="2528" y="1746"/>
              <a:ext cx="302" cy="252"/>
            </a:xfrm>
            <a:custGeom>
              <a:avLst/>
              <a:gdLst>
                <a:gd name="T0" fmla="*/ 1322 w 1338"/>
                <a:gd name="T1" fmla="*/ 0 h 1114"/>
                <a:gd name="T2" fmla="*/ 1060 w 1338"/>
                <a:gd name="T3" fmla="*/ 0 h 1114"/>
                <a:gd name="T4" fmla="*/ 1050 w 1338"/>
                <a:gd name="T5" fmla="*/ 5 h 1114"/>
                <a:gd name="T6" fmla="*/ 5 w 1338"/>
                <a:gd name="T7" fmla="*/ 1094 h 1114"/>
                <a:gd name="T8" fmla="*/ 3 w 1338"/>
                <a:gd name="T9" fmla="*/ 1106 h 1114"/>
                <a:gd name="T10" fmla="*/ 15 w 1338"/>
                <a:gd name="T11" fmla="*/ 1113 h 1114"/>
                <a:gd name="T12" fmla="*/ 285 w 1338"/>
                <a:gd name="T13" fmla="*/ 1113 h 1114"/>
                <a:gd name="T14" fmla="*/ 294 w 1338"/>
                <a:gd name="T15" fmla="*/ 1108 h 1114"/>
                <a:gd name="T16" fmla="*/ 1332 w 1338"/>
                <a:gd name="T17" fmla="*/ 20 h 1114"/>
                <a:gd name="T18" fmla="*/ 1334 w 1338"/>
                <a:gd name="T19" fmla="*/ 8 h 1114"/>
                <a:gd name="T20" fmla="*/ 1322 w 1338"/>
                <a:gd name="T21" fmla="*/ 0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8" h="1114">
                  <a:moveTo>
                    <a:pt x="1322" y="0"/>
                  </a:moveTo>
                  <a:lnTo>
                    <a:pt x="1060" y="0"/>
                  </a:lnTo>
                  <a:cubicBezTo>
                    <a:pt x="1058" y="0"/>
                    <a:pt x="1053" y="3"/>
                    <a:pt x="1050" y="5"/>
                  </a:cubicBezTo>
                  <a:lnTo>
                    <a:pt x="5" y="1094"/>
                  </a:lnTo>
                  <a:cubicBezTo>
                    <a:pt x="3" y="1096"/>
                    <a:pt x="0" y="1104"/>
                    <a:pt x="3" y="1106"/>
                  </a:cubicBezTo>
                  <a:cubicBezTo>
                    <a:pt x="5" y="1109"/>
                    <a:pt x="10" y="1113"/>
                    <a:pt x="15" y="1113"/>
                  </a:cubicBezTo>
                  <a:lnTo>
                    <a:pt x="285" y="1113"/>
                  </a:lnTo>
                  <a:cubicBezTo>
                    <a:pt x="287" y="1113"/>
                    <a:pt x="292" y="1111"/>
                    <a:pt x="294" y="1108"/>
                  </a:cubicBezTo>
                  <a:lnTo>
                    <a:pt x="1332" y="20"/>
                  </a:lnTo>
                  <a:cubicBezTo>
                    <a:pt x="1334" y="18"/>
                    <a:pt x="1337" y="10"/>
                    <a:pt x="1334" y="8"/>
                  </a:cubicBezTo>
                  <a:cubicBezTo>
                    <a:pt x="1329" y="3"/>
                    <a:pt x="1327" y="0"/>
                    <a:pt x="1322" y="0"/>
                  </a:cubicBezTo>
                </a:path>
              </a:pathLst>
            </a:custGeom>
            <a:solidFill>
              <a:srgbClr val="414042"/>
            </a:solidFill>
            <a:ln>
              <a:noFill/>
            </a:ln>
            <a:effectLst/>
            <a:extLst>
              <a:ext uri="{91240B29-F687-4f45-9708-019B960494DF}">
                <a14:hiddenLine xmlns="" xmlns:a14="http://schemas.microsoft.com/office/drawing/2010/main" xmlns:mv="urn:schemas-microsoft-com:mac:vml" xmlns:mc="http://schemas.openxmlformats.org/markup-compatibility/2006" w="9525" cap="flat">
                  <a:solidFill>
                    <a:srgbClr val="808080"/>
                  </a:solidFill>
                  <a:bevel/>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wrap="none" anchor="ctr"/>
            <a:lstStyle/>
            <a:p>
              <a:endParaRPr lang="en-US" sz="2400"/>
            </a:p>
          </p:txBody>
        </p:sp>
        <p:sp>
          <p:nvSpPr>
            <p:cNvPr id="15" name="Freeform 6"/>
            <p:cNvSpPr>
              <a:spLocks noChangeArrowheads="1"/>
            </p:cNvSpPr>
            <p:nvPr/>
          </p:nvSpPr>
          <p:spPr bwMode="auto">
            <a:xfrm>
              <a:off x="2841" y="1746"/>
              <a:ext cx="242" cy="251"/>
            </a:xfrm>
            <a:custGeom>
              <a:avLst/>
              <a:gdLst>
                <a:gd name="T0" fmla="*/ 1057 w 1070"/>
                <a:gd name="T1" fmla="*/ 0 h 1112"/>
                <a:gd name="T2" fmla="*/ 13 w 1070"/>
                <a:gd name="T3" fmla="*/ 0 h 1112"/>
                <a:gd name="T4" fmla="*/ 0 w 1070"/>
                <a:gd name="T5" fmla="*/ 13 h 1112"/>
                <a:gd name="T6" fmla="*/ 0 w 1070"/>
                <a:gd name="T7" fmla="*/ 200 h 1112"/>
                <a:gd name="T8" fmla="*/ 13 w 1070"/>
                <a:gd name="T9" fmla="*/ 213 h 1112"/>
                <a:gd name="T10" fmla="*/ 430 w 1070"/>
                <a:gd name="T11" fmla="*/ 213 h 1112"/>
                <a:gd name="T12" fmla="*/ 430 w 1070"/>
                <a:gd name="T13" fmla="*/ 1099 h 1112"/>
                <a:gd name="T14" fmla="*/ 443 w 1070"/>
                <a:gd name="T15" fmla="*/ 1111 h 1112"/>
                <a:gd name="T16" fmla="*/ 629 w 1070"/>
                <a:gd name="T17" fmla="*/ 1111 h 1112"/>
                <a:gd name="T18" fmla="*/ 642 w 1070"/>
                <a:gd name="T19" fmla="*/ 1099 h 1112"/>
                <a:gd name="T20" fmla="*/ 642 w 1070"/>
                <a:gd name="T21" fmla="*/ 213 h 1112"/>
                <a:gd name="T22" fmla="*/ 1057 w 1070"/>
                <a:gd name="T23" fmla="*/ 213 h 1112"/>
                <a:gd name="T24" fmla="*/ 1069 w 1070"/>
                <a:gd name="T25" fmla="*/ 200 h 1112"/>
                <a:gd name="T26" fmla="*/ 1069 w 1070"/>
                <a:gd name="T27" fmla="*/ 13 h 1112"/>
                <a:gd name="T28" fmla="*/ 1057 w 1070"/>
                <a:gd name="T29" fmla="*/ 0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70" h="1112">
                  <a:moveTo>
                    <a:pt x="1057" y="0"/>
                  </a:moveTo>
                  <a:lnTo>
                    <a:pt x="13" y="0"/>
                  </a:lnTo>
                  <a:cubicBezTo>
                    <a:pt x="5" y="0"/>
                    <a:pt x="0" y="5"/>
                    <a:pt x="0" y="13"/>
                  </a:cubicBezTo>
                  <a:lnTo>
                    <a:pt x="0" y="200"/>
                  </a:lnTo>
                  <a:cubicBezTo>
                    <a:pt x="0" y="208"/>
                    <a:pt x="5" y="213"/>
                    <a:pt x="13" y="213"/>
                  </a:cubicBezTo>
                  <a:lnTo>
                    <a:pt x="430" y="213"/>
                  </a:lnTo>
                  <a:lnTo>
                    <a:pt x="430" y="1099"/>
                  </a:lnTo>
                  <a:cubicBezTo>
                    <a:pt x="430" y="1106"/>
                    <a:pt x="435" y="1111"/>
                    <a:pt x="443" y="1111"/>
                  </a:cubicBezTo>
                  <a:lnTo>
                    <a:pt x="629" y="1111"/>
                  </a:lnTo>
                  <a:cubicBezTo>
                    <a:pt x="637" y="1111"/>
                    <a:pt x="642" y="1106"/>
                    <a:pt x="642" y="1099"/>
                  </a:cubicBezTo>
                  <a:lnTo>
                    <a:pt x="642" y="213"/>
                  </a:lnTo>
                  <a:lnTo>
                    <a:pt x="1057" y="213"/>
                  </a:lnTo>
                  <a:cubicBezTo>
                    <a:pt x="1064" y="213"/>
                    <a:pt x="1069" y="208"/>
                    <a:pt x="1069" y="200"/>
                  </a:cubicBezTo>
                  <a:lnTo>
                    <a:pt x="1069" y="13"/>
                  </a:lnTo>
                  <a:cubicBezTo>
                    <a:pt x="1069" y="5"/>
                    <a:pt x="1064" y="0"/>
                    <a:pt x="1057" y="0"/>
                  </a:cubicBezTo>
                </a:path>
              </a:pathLst>
            </a:custGeom>
            <a:solidFill>
              <a:srgbClr val="414042"/>
            </a:solidFill>
            <a:ln>
              <a:noFill/>
            </a:ln>
            <a:effectLst/>
            <a:extLst>
              <a:ext uri="{91240B29-F687-4f45-9708-019B960494DF}">
                <a14:hiddenLine xmlns="" xmlns:a14="http://schemas.microsoft.com/office/drawing/2010/main" xmlns:mv="urn:schemas-microsoft-com:mac:vml" xmlns:mc="http://schemas.openxmlformats.org/markup-compatibility/2006" w="9525" cap="flat">
                  <a:solidFill>
                    <a:srgbClr val="808080"/>
                  </a:solidFill>
                  <a:bevel/>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wrap="none" anchor="ctr"/>
            <a:lstStyle/>
            <a:p>
              <a:endParaRPr lang="en-US" sz="2400"/>
            </a:p>
          </p:txBody>
        </p:sp>
        <p:sp>
          <p:nvSpPr>
            <p:cNvPr id="16" name="Freeform 7"/>
            <p:cNvSpPr>
              <a:spLocks noChangeArrowheads="1"/>
            </p:cNvSpPr>
            <p:nvPr/>
          </p:nvSpPr>
          <p:spPr bwMode="auto">
            <a:xfrm>
              <a:off x="3098" y="1748"/>
              <a:ext cx="934" cy="246"/>
            </a:xfrm>
            <a:custGeom>
              <a:avLst/>
              <a:gdLst>
                <a:gd name="T0" fmla="*/ 4120 w 4121"/>
                <a:gd name="T1" fmla="*/ 1089 h 1090"/>
                <a:gd name="T2" fmla="*/ 0 w 4121"/>
                <a:gd name="T3" fmla="*/ 1089 h 1090"/>
                <a:gd name="T4" fmla="*/ 0 w 4121"/>
                <a:gd name="T5" fmla="*/ 0 h 1090"/>
                <a:gd name="T6" fmla="*/ 4120 w 4121"/>
                <a:gd name="T7" fmla="*/ 0 h 1090"/>
                <a:gd name="T8" fmla="*/ 4120 w 4121"/>
                <a:gd name="T9" fmla="*/ 1089 h 1090"/>
              </a:gdLst>
              <a:ahLst/>
              <a:cxnLst>
                <a:cxn ang="0">
                  <a:pos x="T0" y="T1"/>
                </a:cxn>
                <a:cxn ang="0">
                  <a:pos x="T2" y="T3"/>
                </a:cxn>
                <a:cxn ang="0">
                  <a:pos x="T4" y="T5"/>
                </a:cxn>
                <a:cxn ang="0">
                  <a:pos x="T6" y="T7"/>
                </a:cxn>
                <a:cxn ang="0">
                  <a:pos x="T8" y="T9"/>
                </a:cxn>
              </a:cxnLst>
              <a:rect l="0" t="0" r="r" b="b"/>
              <a:pathLst>
                <a:path w="4121" h="1090">
                  <a:moveTo>
                    <a:pt x="4120" y="1089"/>
                  </a:moveTo>
                  <a:lnTo>
                    <a:pt x="0" y="1089"/>
                  </a:lnTo>
                  <a:lnTo>
                    <a:pt x="0" y="0"/>
                  </a:lnTo>
                  <a:lnTo>
                    <a:pt x="4120" y="0"/>
                  </a:lnTo>
                  <a:lnTo>
                    <a:pt x="4120" y="1089"/>
                  </a:lnTo>
                </a:path>
              </a:pathLst>
            </a:custGeom>
            <a:solidFill>
              <a:srgbClr val="B82026"/>
            </a:solidFill>
            <a:ln>
              <a:noFill/>
            </a:ln>
            <a:effectLst/>
            <a:extLst>
              <a:ext uri="{91240B29-F687-4f45-9708-019B960494DF}">
                <a14:hiddenLine xmlns="" xmlns:a14="http://schemas.microsoft.com/office/drawing/2010/main" xmlns:mv="urn:schemas-microsoft-com:mac:vml" xmlns:mc="http://schemas.openxmlformats.org/markup-compatibility/2006" w="9525" cap="flat">
                  <a:solidFill>
                    <a:srgbClr val="808080"/>
                  </a:solidFill>
                  <a:bevel/>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wrap="none" anchor="ctr"/>
            <a:lstStyle/>
            <a:p>
              <a:endParaRPr lang="en-US" sz="2400"/>
            </a:p>
          </p:txBody>
        </p:sp>
        <p:sp>
          <p:nvSpPr>
            <p:cNvPr id="17" name="Freeform 8"/>
            <p:cNvSpPr>
              <a:spLocks noChangeArrowheads="1"/>
            </p:cNvSpPr>
            <p:nvPr/>
          </p:nvSpPr>
          <p:spPr bwMode="auto">
            <a:xfrm>
              <a:off x="2345" y="1618"/>
              <a:ext cx="529" cy="402"/>
            </a:xfrm>
            <a:custGeom>
              <a:avLst/>
              <a:gdLst>
                <a:gd name="T0" fmla="*/ 2176 w 2338"/>
                <a:gd name="T1" fmla="*/ 1405 h 1778"/>
                <a:gd name="T2" fmla="*/ 2180 w 2338"/>
                <a:gd name="T3" fmla="*/ 1412 h 1778"/>
                <a:gd name="T4" fmla="*/ 2176 w 2338"/>
                <a:gd name="T5" fmla="*/ 1405 h 1778"/>
                <a:gd name="T6" fmla="*/ 2045 w 2338"/>
                <a:gd name="T7" fmla="*/ 1309 h 1778"/>
                <a:gd name="T8" fmla="*/ 1675 w 2338"/>
                <a:gd name="T9" fmla="*/ 993 h 1778"/>
                <a:gd name="T10" fmla="*/ 1568 w 2338"/>
                <a:gd name="T11" fmla="*/ 914 h 1778"/>
                <a:gd name="T12" fmla="*/ 948 w 2338"/>
                <a:gd name="T13" fmla="*/ 484 h 1778"/>
                <a:gd name="T14" fmla="*/ 768 w 2338"/>
                <a:gd name="T15" fmla="*/ 407 h 1778"/>
                <a:gd name="T16" fmla="*/ 672 w 2338"/>
                <a:gd name="T17" fmla="*/ 328 h 1778"/>
                <a:gd name="T18" fmla="*/ 536 w 2338"/>
                <a:gd name="T19" fmla="*/ 261 h 1778"/>
                <a:gd name="T20" fmla="*/ 664 w 2338"/>
                <a:gd name="T21" fmla="*/ 331 h 1778"/>
                <a:gd name="T22" fmla="*/ 597 w 2338"/>
                <a:gd name="T23" fmla="*/ 336 h 1778"/>
                <a:gd name="T24" fmla="*/ 575 w 2338"/>
                <a:gd name="T25" fmla="*/ 299 h 1778"/>
                <a:gd name="T26" fmla="*/ 506 w 2338"/>
                <a:gd name="T27" fmla="*/ 274 h 1778"/>
                <a:gd name="T28" fmla="*/ 504 w 2338"/>
                <a:gd name="T29" fmla="*/ 249 h 1778"/>
                <a:gd name="T30" fmla="*/ 417 w 2338"/>
                <a:gd name="T31" fmla="*/ 229 h 1778"/>
                <a:gd name="T32" fmla="*/ 388 w 2338"/>
                <a:gd name="T33" fmla="*/ 192 h 1778"/>
                <a:gd name="T34" fmla="*/ 365 w 2338"/>
                <a:gd name="T35" fmla="*/ 175 h 1778"/>
                <a:gd name="T36" fmla="*/ 346 w 2338"/>
                <a:gd name="T37" fmla="*/ 170 h 1778"/>
                <a:gd name="T38" fmla="*/ 338 w 2338"/>
                <a:gd name="T39" fmla="*/ 168 h 1778"/>
                <a:gd name="T40" fmla="*/ 187 w 2338"/>
                <a:gd name="T41" fmla="*/ 79 h 1778"/>
                <a:gd name="T42" fmla="*/ 66 w 2338"/>
                <a:gd name="T43" fmla="*/ 37 h 1778"/>
                <a:gd name="T44" fmla="*/ 57 w 2338"/>
                <a:gd name="T45" fmla="*/ 32 h 1778"/>
                <a:gd name="T46" fmla="*/ 2 w 2338"/>
                <a:gd name="T47" fmla="*/ 0 h 1778"/>
                <a:gd name="T48" fmla="*/ 42 w 2338"/>
                <a:gd name="T49" fmla="*/ 37 h 1778"/>
                <a:gd name="T50" fmla="*/ 52 w 2338"/>
                <a:gd name="T51" fmla="*/ 44 h 1778"/>
                <a:gd name="T52" fmla="*/ 76 w 2338"/>
                <a:gd name="T53" fmla="*/ 76 h 1778"/>
                <a:gd name="T54" fmla="*/ 74 w 2338"/>
                <a:gd name="T55" fmla="*/ 76 h 1778"/>
                <a:gd name="T56" fmla="*/ 207 w 2338"/>
                <a:gd name="T57" fmla="*/ 170 h 1778"/>
                <a:gd name="T58" fmla="*/ 373 w 2338"/>
                <a:gd name="T59" fmla="*/ 289 h 1778"/>
                <a:gd name="T60" fmla="*/ 397 w 2338"/>
                <a:gd name="T61" fmla="*/ 308 h 1778"/>
                <a:gd name="T62" fmla="*/ 420 w 2338"/>
                <a:gd name="T63" fmla="*/ 326 h 1778"/>
                <a:gd name="T64" fmla="*/ 425 w 2338"/>
                <a:gd name="T65" fmla="*/ 328 h 1778"/>
                <a:gd name="T66" fmla="*/ 476 w 2338"/>
                <a:gd name="T67" fmla="*/ 368 h 1778"/>
                <a:gd name="T68" fmla="*/ 489 w 2338"/>
                <a:gd name="T69" fmla="*/ 373 h 1778"/>
                <a:gd name="T70" fmla="*/ 518 w 2338"/>
                <a:gd name="T71" fmla="*/ 402 h 1778"/>
                <a:gd name="T72" fmla="*/ 644 w 2338"/>
                <a:gd name="T73" fmla="*/ 504 h 1778"/>
                <a:gd name="T74" fmla="*/ 1151 w 2338"/>
                <a:gd name="T75" fmla="*/ 889 h 1778"/>
                <a:gd name="T76" fmla="*/ 1418 w 2338"/>
                <a:gd name="T77" fmla="*/ 1119 h 1778"/>
                <a:gd name="T78" fmla="*/ 1924 w 2338"/>
                <a:gd name="T79" fmla="*/ 1551 h 1778"/>
                <a:gd name="T80" fmla="*/ 2196 w 2338"/>
                <a:gd name="T81" fmla="*/ 1750 h 1778"/>
                <a:gd name="T82" fmla="*/ 2334 w 2338"/>
                <a:gd name="T83" fmla="*/ 1639 h 1778"/>
                <a:gd name="T84" fmla="*/ 2180 w 2338"/>
                <a:gd name="T85" fmla="*/ 1412 h 1778"/>
                <a:gd name="T86" fmla="*/ 2045 w 2338"/>
                <a:gd name="T87" fmla="*/ 1309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38" h="1778">
                  <a:moveTo>
                    <a:pt x="2176" y="1405"/>
                  </a:moveTo>
                  <a:cubicBezTo>
                    <a:pt x="2178" y="1407"/>
                    <a:pt x="2179" y="1410"/>
                    <a:pt x="2180" y="1412"/>
                  </a:cubicBezTo>
                  <a:cubicBezTo>
                    <a:pt x="2179" y="1409"/>
                    <a:pt x="2177" y="1407"/>
                    <a:pt x="2176" y="1405"/>
                  </a:cubicBezTo>
                  <a:close/>
                  <a:moveTo>
                    <a:pt x="2045" y="1309"/>
                  </a:moveTo>
                  <a:cubicBezTo>
                    <a:pt x="1996" y="1148"/>
                    <a:pt x="1793" y="1109"/>
                    <a:pt x="1675" y="993"/>
                  </a:cubicBezTo>
                  <a:cubicBezTo>
                    <a:pt x="1645" y="963"/>
                    <a:pt x="1608" y="943"/>
                    <a:pt x="1568" y="914"/>
                  </a:cubicBezTo>
                  <a:cubicBezTo>
                    <a:pt x="1381" y="741"/>
                    <a:pt x="1163" y="642"/>
                    <a:pt x="948" y="484"/>
                  </a:cubicBezTo>
                  <a:cubicBezTo>
                    <a:pt x="891" y="444"/>
                    <a:pt x="825" y="429"/>
                    <a:pt x="768" y="407"/>
                  </a:cubicBezTo>
                  <a:cubicBezTo>
                    <a:pt x="731" y="387"/>
                    <a:pt x="699" y="348"/>
                    <a:pt x="672" y="328"/>
                  </a:cubicBezTo>
                  <a:cubicBezTo>
                    <a:pt x="627" y="296"/>
                    <a:pt x="580" y="276"/>
                    <a:pt x="536" y="261"/>
                  </a:cubicBezTo>
                  <a:cubicBezTo>
                    <a:pt x="580" y="286"/>
                    <a:pt x="615" y="301"/>
                    <a:pt x="664" y="331"/>
                  </a:cubicBezTo>
                  <a:cubicBezTo>
                    <a:pt x="696" y="350"/>
                    <a:pt x="622" y="345"/>
                    <a:pt x="597" y="336"/>
                  </a:cubicBezTo>
                  <a:cubicBezTo>
                    <a:pt x="585" y="336"/>
                    <a:pt x="588" y="301"/>
                    <a:pt x="575" y="299"/>
                  </a:cubicBezTo>
                  <a:cubicBezTo>
                    <a:pt x="556" y="286"/>
                    <a:pt x="531" y="284"/>
                    <a:pt x="506" y="274"/>
                  </a:cubicBezTo>
                  <a:cubicBezTo>
                    <a:pt x="494" y="274"/>
                    <a:pt x="511" y="252"/>
                    <a:pt x="504" y="249"/>
                  </a:cubicBezTo>
                  <a:cubicBezTo>
                    <a:pt x="472" y="234"/>
                    <a:pt x="430" y="249"/>
                    <a:pt x="417" y="229"/>
                  </a:cubicBezTo>
                  <a:cubicBezTo>
                    <a:pt x="405" y="217"/>
                    <a:pt x="395" y="205"/>
                    <a:pt x="388" y="192"/>
                  </a:cubicBezTo>
                  <a:cubicBezTo>
                    <a:pt x="380" y="185"/>
                    <a:pt x="375" y="180"/>
                    <a:pt x="365" y="175"/>
                  </a:cubicBezTo>
                  <a:cubicBezTo>
                    <a:pt x="365" y="175"/>
                    <a:pt x="346" y="180"/>
                    <a:pt x="346" y="170"/>
                  </a:cubicBezTo>
                  <a:cubicBezTo>
                    <a:pt x="343" y="170"/>
                    <a:pt x="341" y="168"/>
                    <a:pt x="338" y="168"/>
                  </a:cubicBezTo>
                  <a:cubicBezTo>
                    <a:pt x="289" y="138"/>
                    <a:pt x="232" y="103"/>
                    <a:pt x="187" y="79"/>
                  </a:cubicBezTo>
                  <a:cubicBezTo>
                    <a:pt x="148" y="64"/>
                    <a:pt x="106" y="52"/>
                    <a:pt x="66" y="37"/>
                  </a:cubicBezTo>
                  <a:cubicBezTo>
                    <a:pt x="64" y="34"/>
                    <a:pt x="61" y="34"/>
                    <a:pt x="57" y="32"/>
                  </a:cubicBezTo>
                  <a:cubicBezTo>
                    <a:pt x="39" y="17"/>
                    <a:pt x="19" y="10"/>
                    <a:pt x="2" y="0"/>
                  </a:cubicBezTo>
                  <a:cubicBezTo>
                    <a:pt x="0" y="7"/>
                    <a:pt x="37" y="29"/>
                    <a:pt x="42" y="37"/>
                  </a:cubicBezTo>
                  <a:lnTo>
                    <a:pt x="52" y="44"/>
                  </a:lnTo>
                  <a:cubicBezTo>
                    <a:pt x="57" y="61"/>
                    <a:pt x="66" y="71"/>
                    <a:pt x="76" y="76"/>
                  </a:cubicBezTo>
                  <a:lnTo>
                    <a:pt x="74" y="76"/>
                  </a:lnTo>
                  <a:cubicBezTo>
                    <a:pt x="101" y="98"/>
                    <a:pt x="207" y="170"/>
                    <a:pt x="207" y="170"/>
                  </a:cubicBezTo>
                  <a:cubicBezTo>
                    <a:pt x="266" y="210"/>
                    <a:pt x="321" y="249"/>
                    <a:pt x="373" y="289"/>
                  </a:cubicBezTo>
                  <a:cubicBezTo>
                    <a:pt x="380" y="286"/>
                    <a:pt x="395" y="303"/>
                    <a:pt x="397" y="308"/>
                  </a:cubicBezTo>
                  <a:lnTo>
                    <a:pt x="420" y="326"/>
                  </a:lnTo>
                  <a:lnTo>
                    <a:pt x="425" y="328"/>
                  </a:lnTo>
                  <a:lnTo>
                    <a:pt x="476" y="368"/>
                  </a:lnTo>
                  <a:cubicBezTo>
                    <a:pt x="481" y="370"/>
                    <a:pt x="486" y="373"/>
                    <a:pt x="489" y="373"/>
                  </a:cubicBezTo>
                  <a:cubicBezTo>
                    <a:pt x="504" y="378"/>
                    <a:pt x="518" y="385"/>
                    <a:pt x="518" y="402"/>
                  </a:cubicBezTo>
                  <a:lnTo>
                    <a:pt x="644" y="504"/>
                  </a:lnTo>
                  <a:cubicBezTo>
                    <a:pt x="810" y="642"/>
                    <a:pt x="975" y="751"/>
                    <a:pt x="1151" y="889"/>
                  </a:cubicBezTo>
                  <a:cubicBezTo>
                    <a:pt x="1245" y="965"/>
                    <a:pt x="1334" y="1040"/>
                    <a:pt x="1418" y="1119"/>
                  </a:cubicBezTo>
                  <a:cubicBezTo>
                    <a:pt x="1586" y="1274"/>
                    <a:pt x="1776" y="1363"/>
                    <a:pt x="1924" y="1551"/>
                  </a:cubicBezTo>
                  <a:cubicBezTo>
                    <a:pt x="1983" y="1620"/>
                    <a:pt x="2124" y="1703"/>
                    <a:pt x="2196" y="1750"/>
                  </a:cubicBezTo>
                  <a:cubicBezTo>
                    <a:pt x="2314" y="1777"/>
                    <a:pt x="2334" y="1646"/>
                    <a:pt x="2334" y="1639"/>
                  </a:cubicBezTo>
                  <a:cubicBezTo>
                    <a:pt x="2337" y="1521"/>
                    <a:pt x="2263" y="1533"/>
                    <a:pt x="2180" y="1412"/>
                  </a:cubicBezTo>
                  <a:cubicBezTo>
                    <a:pt x="2227" y="1485"/>
                    <a:pt x="2079" y="1415"/>
                    <a:pt x="2045" y="1309"/>
                  </a:cubicBezTo>
                  <a:close/>
                </a:path>
              </a:pathLst>
            </a:custGeom>
            <a:solidFill>
              <a:srgbClr val="B82026"/>
            </a:solidFill>
            <a:ln>
              <a:noFill/>
            </a:ln>
            <a:effectLst/>
            <a:extLst>
              <a:ext uri="{91240B29-F687-4f45-9708-019B960494DF}">
                <a14:hiddenLine xmlns="" xmlns:a14="http://schemas.microsoft.com/office/drawing/2010/main" xmlns:mv="urn:schemas-microsoft-com:mac:vml" xmlns:mc="http://schemas.openxmlformats.org/markup-compatibility/2006" w="9525" cap="flat">
                  <a:solidFill>
                    <a:srgbClr val="808080"/>
                  </a:solidFill>
                  <a:bevel/>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wrap="none" anchor="ctr"/>
            <a:lstStyle/>
            <a:p>
              <a:endParaRPr lang="en-US" sz="2400"/>
            </a:p>
          </p:txBody>
        </p:sp>
        <p:sp>
          <p:nvSpPr>
            <p:cNvPr id="18" name="Freeform 9"/>
            <p:cNvSpPr>
              <a:spLocks noChangeArrowheads="1"/>
            </p:cNvSpPr>
            <p:nvPr/>
          </p:nvSpPr>
          <p:spPr bwMode="auto">
            <a:xfrm>
              <a:off x="3123" y="1769"/>
              <a:ext cx="233" cy="205"/>
            </a:xfrm>
            <a:custGeom>
              <a:avLst/>
              <a:gdLst>
                <a:gd name="T0" fmla="*/ 447 w 1031"/>
                <a:gd name="T1" fmla="*/ 410 h 910"/>
                <a:gd name="T2" fmla="*/ 447 w 1031"/>
                <a:gd name="T3" fmla="*/ 556 h 910"/>
                <a:gd name="T4" fmla="*/ 877 w 1031"/>
                <a:gd name="T5" fmla="*/ 556 h 910"/>
                <a:gd name="T6" fmla="*/ 877 w 1031"/>
                <a:gd name="T7" fmla="*/ 754 h 910"/>
                <a:gd name="T8" fmla="*/ 457 w 1031"/>
                <a:gd name="T9" fmla="*/ 754 h 910"/>
                <a:gd name="T10" fmla="*/ 242 w 1031"/>
                <a:gd name="T11" fmla="*/ 672 h 910"/>
                <a:gd name="T12" fmla="*/ 158 w 1031"/>
                <a:gd name="T13" fmla="*/ 460 h 910"/>
                <a:gd name="T14" fmla="*/ 242 w 1031"/>
                <a:gd name="T15" fmla="*/ 242 h 910"/>
                <a:gd name="T16" fmla="*/ 457 w 1031"/>
                <a:gd name="T17" fmla="*/ 158 h 910"/>
                <a:gd name="T18" fmla="*/ 971 w 1031"/>
                <a:gd name="T19" fmla="*/ 158 h 910"/>
                <a:gd name="T20" fmla="*/ 971 w 1031"/>
                <a:gd name="T21" fmla="*/ 0 h 910"/>
                <a:gd name="T22" fmla="*/ 457 w 1031"/>
                <a:gd name="T23" fmla="*/ 0 h 910"/>
                <a:gd name="T24" fmla="*/ 128 w 1031"/>
                <a:gd name="T25" fmla="*/ 124 h 910"/>
                <a:gd name="T26" fmla="*/ 0 w 1031"/>
                <a:gd name="T27" fmla="*/ 445 h 910"/>
                <a:gd name="T28" fmla="*/ 128 w 1031"/>
                <a:gd name="T29" fmla="*/ 778 h 910"/>
                <a:gd name="T30" fmla="*/ 454 w 1031"/>
                <a:gd name="T31" fmla="*/ 909 h 910"/>
                <a:gd name="T32" fmla="*/ 1030 w 1031"/>
                <a:gd name="T33" fmla="*/ 909 h 910"/>
                <a:gd name="T34" fmla="*/ 1030 w 1031"/>
                <a:gd name="T35" fmla="*/ 410 h 910"/>
                <a:gd name="T36" fmla="*/ 447 w 1031"/>
                <a:gd name="T37" fmla="*/ 410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31" h="910">
                  <a:moveTo>
                    <a:pt x="447" y="410"/>
                  </a:moveTo>
                  <a:lnTo>
                    <a:pt x="447" y="556"/>
                  </a:lnTo>
                  <a:lnTo>
                    <a:pt x="877" y="556"/>
                  </a:lnTo>
                  <a:lnTo>
                    <a:pt x="877" y="754"/>
                  </a:lnTo>
                  <a:lnTo>
                    <a:pt x="457" y="754"/>
                  </a:lnTo>
                  <a:cubicBezTo>
                    <a:pt x="370" y="754"/>
                    <a:pt x="299" y="726"/>
                    <a:pt x="242" y="672"/>
                  </a:cubicBezTo>
                  <a:cubicBezTo>
                    <a:pt x="185" y="618"/>
                    <a:pt x="158" y="546"/>
                    <a:pt x="158" y="460"/>
                  </a:cubicBezTo>
                  <a:cubicBezTo>
                    <a:pt x="158" y="371"/>
                    <a:pt x="185" y="299"/>
                    <a:pt x="242" y="242"/>
                  </a:cubicBezTo>
                  <a:cubicBezTo>
                    <a:pt x="299" y="185"/>
                    <a:pt x="370" y="158"/>
                    <a:pt x="457" y="158"/>
                  </a:cubicBezTo>
                  <a:lnTo>
                    <a:pt x="971" y="158"/>
                  </a:lnTo>
                  <a:lnTo>
                    <a:pt x="971" y="0"/>
                  </a:lnTo>
                  <a:lnTo>
                    <a:pt x="457" y="0"/>
                  </a:lnTo>
                  <a:cubicBezTo>
                    <a:pt x="323" y="0"/>
                    <a:pt x="212" y="42"/>
                    <a:pt x="128" y="124"/>
                  </a:cubicBezTo>
                  <a:cubicBezTo>
                    <a:pt x="42" y="205"/>
                    <a:pt x="0" y="314"/>
                    <a:pt x="0" y="445"/>
                  </a:cubicBezTo>
                  <a:cubicBezTo>
                    <a:pt x="0" y="578"/>
                    <a:pt x="42" y="689"/>
                    <a:pt x="128" y="778"/>
                  </a:cubicBezTo>
                  <a:cubicBezTo>
                    <a:pt x="215" y="867"/>
                    <a:pt x="323" y="909"/>
                    <a:pt x="454" y="909"/>
                  </a:cubicBezTo>
                  <a:lnTo>
                    <a:pt x="1030" y="909"/>
                  </a:lnTo>
                  <a:lnTo>
                    <a:pt x="1030" y="410"/>
                  </a:lnTo>
                  <a:lnTo>
                    <a:pt x="447" y="410"/>
                  </a:lnTo>
                </a:path>
              </a:pathLst>
            </a:custGeom>
            <a:solidFill>
              <a:srgbClr val="FFFFFF"/>
            </a:solidFill>
            <a:ln>
              <a:noFill/>
            </a:ln>
            <a:effectLst/>
            <a:extLst>
              <a:ext uri="{91240B29-F687-4f45-9708-019B960494DF}">
                <a14:hiddenLine xmlns="" xmlns:a14="http://schemas.microsoft.com/office/drawing/2010/main" xmlns:mv="urn:schemas-microsoft-com:mac:vml" xmlns:mc="http://schemas.openxmlformats.org/markup-compatibility/2006" w="9525" cap="flat">
                  <a:solidFill>
                    <a:srgbClr val="808080"/>
                  </a:solidFill>
                  <a:bevel/>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wrap="none" anchor="ctr"/>
            <a:lstStyle/>
            <a:p>
              <a:endParaRPr lang="en-US" sz="2400"/>
            </a:p>
          </p:txBody>
        </p:sp>
        <p:sp>
          <p:nvSpPr>
            <p:cNvPr id="19" name="Freeform 10"/>
            <p:cNvSpPr>
              <a:spLocks noChangeArrowheads="1"/>
            </p:cNvSpPr>
            <p:nvPr/>
          </p:nvSpPr>
          <p:spPr bwMode="auto">
            <a:xfrm>
              <a:off x="3378" y="1769"/>
              <a:ext cx="277" cy="206"/>
            </a:xfrm>
            <a:custGeom>
              <a:avLst/>
              <a:gdLst>
                <a:gd name="T0" fmla="*/ 741 w 1224"/>
                <a:gd name="T1" fmla="*/ 89 h 915"/>
                <a:gd name="T2" fmla="*/ 689 w 1224"/>
                <a:gd name="T3" fmla="*/ 30 h 915"/>
                <a:gd name="T4" fmla="*/ 618 w 1224"/>
                <a:gd name="T5" fmla="*/ 0 h 915"/>
                <a:gd name="T6" fmla="*/ 546 w 1224"/>
                <a:gd name="T7" fmla="*/ 32 h 915"/>
                <a:gd name="T8" fmla="*/ 494 w 1224"/>
                <a:gd name="T9" fmla="*/ 92 h 915"/>
                <a:gd name="T10" fmla="*/ 0 w 1224"/>
                <a:gd name="T11" fmla="*/ 912 h 915"/>
                <a:gd name="T12" fmla="*/ 203 w 1224"/>
                <a:gd name="T13" fmla="*/ 912 h 915"/>
                <a:gd name="T14" fmla="*/ 613 w 1224"/>
                <a:gd name="T15" fmla="*/ 240 h 915"/>
                <a:gd name="T16" fmla="*/ 771 w 1224"/>
                <a:gd name="T17" fmla="*/ 499 h 915"/>
                <a:gd name="T18" fmla="*/ 531 w 1224"/>
                <a:gd name="T19" fmla="*/ 499 h 915"/>
                <a:gd name="T20" fmla="*/ 435 w 1224"/>
                <a:gd name="T21" fmla="*/ 657 h 915"/>
                <a:gd name="T22" fmla="*/ 865 w 1224"/>
                <a:gd name="T23" fmla="*/ 657 h 915"/>
                <a:gd name="T24" fmla="*/ 1018 w 1224"/>
                <a:gd name="T25" fmla="*/ 912 h 915"/>
                <a:gd name="T26" fmla="*/ 1223 w 1224"/>
                <a:gd name="T27" fmla="*/ 914 h 915"/>
                <a:gd name="T28" fmla="*/ 741 w 1224"/>
                <a:gd name="T29" fmla="*/ 89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4" h="915">
                  <a:moveTo>
                    <a:pt x="741" y="89"/>
                  </a:moveTo>
                  <a:cubicBezTo>
                    <a:pt x="729" y="67"/>
                    <a:pt x="712" y="47"/>
                    <a:pt x="689" y="30"/>
                  </a:cubicBezTo>
                  <a:cubicBezTo>
                    <a:pt x="665" y="10"/>
                    <a:pt x="640" y="0"/>
                    <a:pt x="618" y="0"/>
                  </a:cubicBezTo>
                  <a:cubicBezTo>
                    <a:pt x="596" y="0"/>
                    <a:pt x="573" y="10"/>
                    <a:pt x="546" y="32"/>
                  </a:cubicBezTo>
                  <a:cubicBezTo>
                    <a:pt x="524" y="50"/>
                    <a:pt x="507" y="69"/>
                    <a:pt x="494" y="92"/>
                  </a:cubicBezTo>
                  <a:lnTo>
                    <a:pt x="0" y="912"/>
                  </a:lnTo>
                  <a:lnTo>
                    <a:pt x="203" y="912"/>
                  </a:lnTo>
                  <a:lnTo>
                    <a:pt x="613" y="240"/>
                  </a:lnTo>
                  <a:lnTo>
                    <a:pt x="771" y="499"/>
                  </a:lnTo>
                  <a:lnTo>
                    <a:pt x="531" y="499"/>
                  </a:lnTo>
                  <a:lnTo>
                    <a:pt x="435" y="657"/>
                  </a:lnTo>
                  <a:lnTo>
                    <a:pt x="865" y="657"/>
                  </a:lnTo>
                  <a:lnTo>
                    <a:pt x="1018" y="912"/>
                  </a:lnTo>
                  <a:lnTo>
                    <a:pt x="1223" y="914"/>
                  </a:lnTo>
                  <a:lnTo>
                    <a:pt x="741" y="89"/>
                  </a:lnTo>
                </a:path>
              </a:pathLst>
            </a:custGeom>
            <a:solidFill>
              <a:srgbClr val="FFFFFF"/>
            </a:solidFill>
            <a:ln>
              <a:noFill/>
            </a:ln>
            <a:effectLst/>
            <a:extLst>
              <a:ext uri="{91240B29-F687-4f45-9708-019B960494DF}">
                <a14:hiddenLine xmlns="" xmlns:a14="http://schemas.microsoft.com/office/drawing/2010/main" xmlns:mv="urn:schemas-microsoft-com:mac:vml" xmlns:mc="http://schemas.openxmlformats.org/markup-compatibility/2006" w="9525" cap="flat">
                  <a:solidFill>
                    <a:srgbClr val="808080"/>
                  </a:solidFill>
                  <a:bevel/>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wrap="none" anchor="ctr"/>
            <a:lstStyle/>
            <a:p>
              <a:endParaRPr lang="en-US" sz="2400"/>
            </a:p>
          </p:txBody>
        </p:sp>
        <p:sp>
          <p:nvSpPr>
            <p:cNvPr id="20" name="Freeform 11"/>
            <p:cNvSpPr>
              <a:spLocks noChangeArrowheads="1"/>
            </p:cNvSpPr>
            <p:nvPr/>
          </p:nvSpPr>
          <p:spPr bwMode="auto">
            <a:xfrm>
              <a:off x="3609" y="1769"/>
              <a:ext cx="197" cy="205"/>
            </a:xfrm>
            <a:custGeom>
              <a:avLst/>
              <a:gdLst>
                <a:gd name="T0" fmla="*/ 872 w 873"/>
                <a:gd name="T1" fmla="*/ 0 h 910"/>
                <a:gd name="T2" fmla="*/ 0 w 873"/>
                <a:gd name="T3" fmla="*/ 0 h 910"/>
                <a:gd name="T4" fmla="*/ 0 w 873"/>
                <a:gd name="T5" fmla="*/ 158 h 910"/>
                <a:gd name="T6" fmla="*/ 358 w 873"/>
                <a:gd name="T7" fmla="*/ 158 h 910"/>
                <a:gd name="T8" fmla="*/ 358 w 873"/>
                <a:gd name="T9" fmla="*/ 909 h 910"/>
                <a:gd name="T10" fmla="*/ 516 w 873"/>
                <a:gd name="T11" fmla="*/ 909 h 910"/>
                <a:gd name="T12" fmla="*/ 516 w 873"/>
                <a:gd name="T13" fmla="*/ 158 h 910"/>
                <a:gd name="T14" fmla="*/ 872 w 873"/>
                <a:gd name="T15" fmla="*/ 158 h 910"/>
                <a:gd name="T16" fmla="*/ 872 w 873"/>
                <a:gd name="T17" fmla="*/ 0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3" h="910">
                  <a:moveTo>
                    <a:pt x="872" y="0"/>
                  </a:moveTo>
                  <a:lnTo>
                    <a:pt x="0" y="0"/>
                  </a:lnTo>
                  <a:lnTo>
                    <a:pt x="0" y="158"/>
                  </a:lnTo>
                  <a:lnTo>
                    <a:pt x="358" y="158"/>
                  </a:lnTo>
                  <a:lnTo>
                    <a:pt x="358" y="909"/>
                  </a:lnTo>
                  <a:lnTo>
                    <a:pt x="516" y="909"/>
                  </a:lnTo>
                  <a:lnTo>
                    <a:pt x="516" y="158"/>
                  </a:lnTo>
                  <a:lnTo>
                    <a:pt x="872" y="158"/>
                  </a:lnTo>
                  <a:lnTo>
                    <a:pt x="872" y="0"/>
                  </a:lnTo>
                </a:path>
              </a:pathLst>
            </a:custGeom>
            <a:solidFill>
              <a:srgbClr val="FFFFFF"/>
            </a:solidFill>
            <a:ln>
              <a:noFill/>
            </a:ln>
            <a:effectLst/>
            <a:extLst>
              <a:ext uri="{91240B29-F687-4f45-9708-019B960494DF}">
                <a14:hiddenLine xmlns="" xmlns:a14="http://schemas.microsoft.com/office/drawing/2010/main" xmlns:mv="urn:schemas-microsoft-com:mac:vml" xmlns:mc="http://schemas.openxmlformats.org/markup-compatibility/2006" w="9525" cap="flat">
                  <a:solidFill>
                    <a:srgbClr val="808080"/>
                  </a:solidFill>
                  <a:bevel/>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wrap="none" anchor="ctr"/>
            <a:lstStyle/>
            <a:p>
              <a:endParaRPr lang="en-US" sz="2400"/>
            </a:p>
          </p:txBody>
        </p:sp>
        <p:sp>
          <p:nvSpPr>
            <p:cNvPr id="21" name="Freeform 12"/>
            <p:cNvSpPr>
              <a:spLocks noChangeArrowheads="1"/>
            </p:cNvSpPr>
            <p:nvPr/>
          </p:nvSpPr>
          <p:spPr bwMode="auto">
            <a:xfrm>
              <a:off x="3832" y="1769"/>
              <a:ext cx="177" cy="205"/>
            </a:xfrm>
            <a:custGeom>
              <a:avLst/>
              <a:gdLst>
                <a:gd name="T0" fmla="*/ 783 w 784"/>
                <a:gd name="T1" fmla="*/ 751 h 910"/>
                <a:gd name="T2" fmla="*/ 158 w 784"/>
                <a:gd name="T3" fmla="*/ 751 h 910"/>
                <a:gd name="T4" fmla="*/ 158 w 784"/>
                <a:gd name="T5" fmla="*/ 158 h 910"/>
                <a:gd name="T6" fmla="*/ 783 w 784"/>
                <a:gd name="T7" fmla="*/ 158 h 910"/>
                <a:gd name="T8" fmla="*/ 783 w 784"/>
                <a:gd name="T9" fmla="*/ 0 h 910"/>
                <a:gd name="T10" fmla="*/ 0 w 784"/>
                <a:gd name="T11" fmla="*/ 0 h 910"/>
                <a:gd name="T12" fmla="*/ 0 w 784"/>
                <a:gd name="T13" fmla="*/ 909 h 910"/>
                <a:gd name="T14" fmla="*/ 783 w 784"/>
                <a:gd name="T15" fmla="*/ 909 h 910"/>
                <a:gd name="T16" fmla="*/ 783 w 784"/>
                <a:gd name="T17" fmla="*/ 751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4" h="910">
                  <a:moveTo>
                    <a:pt x="783" y="751"/>
                  </a:moveTo>
                  <a:lnTo>
                    <a:pt x="158" y="751"/>
                  </a:lnTo>
                  <a:lnTo>
                    <a:pt x="158" y="158"/>
                  </a:lnTo>
                  <a:lnTo>
                    <a:pt x="783" y="158"/>
                  </a:lnTo>
                  <a:lnTo>
                    <a:pt x="783" y="0"/>
                  </a:lnTo>
                  <a:lnTo>
                    <a:pt x="0" y="0"/>
                  </a:lnTo>
                  <a:lnTo>
                    <a:pt x="0" y="909"/>
                  </a:lnTo>
                  <a:lnTo>
                    <a:pt x="783" y="909"/>
                  </a:lnTo>
                  <a:lnTo>
                    <a:pt x="783" y="751"/>
                  </a:lnTo>
                </a:path>
              </a:pathLst>
            </a:custGeom>
            <a:solidFill>
              <a:srgbClr val="FFFFFF"/>
            </a:solidFill>
            <a:ln>
              <a:noFill/>
            </a:ln>
            <a:effectLst/>
            <a:extLst>
              <a:ext uri="{91240B29-F687-4f45-9708-019B960494DF}">
                <a14:hiddenLine xmlns="" xmlns:a14="http://schemas.microsoft.com/office/drawing/2010/main" xmlns:mv="urn:schemas-microsoft-com:mac:vml" xmlns:mc="http://schemas.openxmlformats.org/markup-compatibility/2006" w="9525" cap="flat">
                  <a:solidFill>
                    <a:srgbClr val="808080"/>
                  </a:solidFill>
                  <a:bevel/>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wrap="none" anchor="ctr"/>
            <a:lstStyle/>
            <a:p>
              <a:endParaRPr lang="en-US" sz="2400"/>
            </a:p>
          </p:txBody>
        </p:sp>
        <p:sp>
          <p:nvSpPr>
            <p:cNvPr id="22" name="Freeform 13"/>
            <p:cNvSpPr>
              <a:spLocks noChangeArrowheads="1"/>
            </p:cNvSpPr>
            <p:nvPr/>
          </p:nvSpPr>
          <p:spPr bwMode="auto">
            <a:xfrm>
              <a:off x="3883" y="1853"/>
              <a:ext cx="117" cy="35"/>
            </a:xfrm>
            <a:custGeom>
              <a:avLst/>
              <a:gdLst>
                <a:gd name="T0" fmla="*/ 259 w 519"/>
                <a:gd name="T1" fmla="*/ 158 h 159"/>
                <a:gd name="T2" fmla="*/ 0 w 519"/>
                <a:gd name="T3" fmla="*/ 158 h 159"/>
                <a:gd name="T4" fmla="*/ 0 w 519"/>
                <a:gd name="T5" fmla="*/ 0 h 159"/>
                <a:gd name="T6" fmla="*/ 518 w 519"/>
                <a:gd name="T7" fmla="*/ 0 h 159"/>
                <a:gd name="T8" fmla="*/ 518 w 519"/>
                <a:gd name="T9" fmla="*/ 158 h 159"/>
                <a:gd name="T10" fmla="*/ 259 w 519"/>
                <a:gd name="T11" fmla="*/ 158 h 159"/>
              </a:gdLst>
              <a:ahLst/>
              <a:cxnLst>
                <a:cxn ang="0">
                  <a:pos x="T0" y="T1"/>
                </a:cxn>
                <a:cxn ang="0">
                  <a:pos x="T2" y="T3"/>
                </a:cxn>
                <a:cxn ang="0">
                  <a:pos x="T4" y="T5"/>
                </a:cxn>
                <a:cxn ang="0">
                  <a:pos x="T6" y="T7"/>
                </a:cxn>
                <a:cxn ang="0">
                  <a:pos x="T8" y="T9"/>
                </a:cxn>
                <a:cxn ang="0">
                  <a:pos x="T10" y="T11"/>
                </a:cxn>
              </a:cxnLst>
              <a:rect l="0" t="0" r="r" b="b"/>
              <a:pathLst>
                <a:path w="519" h="159">
                  <a:moveTo>
                    <a:pt x="259" y="158"/>
                  </a:moveTo>
                  <a:lnTo>
                    <a:pt x="0" y="158"/>
                  </a:lnTo>
                  <a:lnTo>
                    <a:pt x="0" y="0"/>
                  </a:lnTo>
                  <a:lnTo>
                    <a:pt x="518" y="0"/>
                  </a:lnTo>
                  <a:lnTo>
                    <a:pt x="518" y="158"/>
                  </a:lnTo>
                  <a:lnTo>
                    <a:pt x="259" y="158"/>
                  </a:lnTo>
                </a:path>
              </a:pathLst>
            </a:custGeom>
            <a:solidFill>
              <a:srgbClr val="FFFFFF"/>
            </a:solidFill>
            <a:ln>
              <a:noFill/>
            </a:ln>
            <a:effectLst/>
            <a:extLst>
              <a:ext uri="{91240B29-F687-4f45-9708-019B960494DF}">
                <a14:hiddenLine xmlns="" xmlns:a14="http://schemas.microsoft.com/office/drawing/2010/main" xmlns:mv="urn:schemas-microsoft-com:mac:vml" xmlns:mc="http://schemas.openxmlformats.org/markup-compatibility/2006" w="9525" cap="flat">
                  <a:solidFill>
                    <a:srgbClr val="808080"/>
                  </a:solidFill>
                  <a:bevel/>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wrap="none" anchor="ctr"/>
            <a:lstStyle/>
            <a:p>
              <a:endParaRPr lang="en-US" sz="2400"/>
            </a:p>
          </p:txBody>
        </p:sp>
      </p:grpSp>
    </p:spTree>
    <p:extLst>
      <p:ext uri="{BB962C8B-B14F-4D97-AF65-F5344CB8AC3E}">
        <p14:creationId xmlns:p14="http://schemas.microsoft.com/office/powerpoint/2010/main" val="578295957"/>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Lst>
  <p:txStyles>
    <p:titleStyle>
      <a:lvl1pPr algn="ctr" defTabSz="609585" rtl="0" eaLnBrk="1" latinLnBrk="0" hangingPunct="1">
        <a:spcBef>
          <a:spcPct val="0"/>
        </a:spcBef>
        <a:buNone/>
        <a:defRPr sz="5867" kern="1200">
          <a:solidFill>
            <a:schemeClr val="bg1">
              <a:lumMod val="50000"/>
            </a:schemeClr>
          </a:solidFill>
          <a:latin typeface="Proxima Nova"/>
          <a:ea typeface="+mj-ea"/>
          <a:cs typeface="Proxima Nova"/>
        </a:defRPr>
      </a:lvl1pPr>
    </p:titleStyle>
    <p:bodyStyle>
      <a:lvl1pPr marL="457189" indent="-457189" algn="l" defTabSz="609585" rtl="0" eaLnBrk="1" latinLnBrk="0" hangingPunct="1">
        <a:spcBef>
          <a:spcPct val="20000"/>
        </a:spcBef>
        <a:buFont typeface="Arial"/>
        <a:buChar char="•"/>
        <a:defRPr sz="4267" kern="1200">
          <a:solidFill>
            <a:srgbClr val="7F7F7F"/>
          </a:solidFill>
          <a:latin typeface="Proxima nova"/>
          <a:ea typeface="+mn-ea"/>
          <a:cs typeface="Proxima nova"/>
        </a:defRPr>
      </a:lvl1pPr>
      <a:lvl2pPr marL="990575" indent="-380990" algn="l" defTabSz="609585" rtl="0" eaLnBrk="1" latinLnBrk="0" hangingPunct="1">
        <a:spcBef>
          <a:spcPct val="20000"/>
        </a:spcBef>
        <a:buFont typeface="Arial"/>
        <a:buChar char="–"/>
        <a:defRPr sz="3733" kern="1200">
          <a:solidFill>
            <a:srgbClr val="7F7F7F"/>
          </a:solidFill>
          <a:latin typeface="Proxima nova"/>
          <a:ea typeface="+mn-ea"/>
          <a:cs typeface="Proxima nova"/>
        </a:defRPr>
      </a:lvl2pPr>
      <a:lvl3pPr marL="1523962" indent="-304792" algn="l" defTabSz="609585" rtl="0" eaLnBrk="1" latinLnBrk="0" hangingPunct="1">
        <a:spcBef>
          <a:spcPct val="20000"/>
        </a:spcBef>
        <a:buFont typeface="Arial"/>
        <a:buChar char="•"/>
        <a:defRPr sz="3200" kern="1200">
          <a:solidFill>
            <a:srgbClr val="7F7F7F"/>
          </a:solidFill>
          <a:latin typeface="Proxima nova"/>
          <a:ea typeface="+mn-ea"/>
          <a:cs typeface="Proxima nova"/>
        </a:defRPr>
      </a:lvl3pPr>
      <a:lvl4pPr marL="2133547" indent="-304792" algn="l" defTabSz="609585" rtl="0" eaLnBrk="1" latinLnBrk="0" hangingPunct="1">
        <a:spcBef>
          <a:spcPct val="20000"/>
        </a:spcBef>
        <a:buFont typeface="Arial"/>
        <a:buChar char="–"/>
        <a:defRPr sz="2667" kern="1200">
          <a:solidFill>
            <a:srgbClr val="7F7F7F"/>
          </a:solidFill>
          <a:latin typeface="Proxima nova"/>
          <a:ea typeface="+mn-ea"/>
          <a:cs typeface="Proxima nova"/>
        </a:defRPr>
      </a:lvl4pPr>
      <a:lvl5pPr marL="2743131" indent="-304792" algn="l" defTabSz="609585" rtl="0" eaLnBrk="1" latinLnBrk="0" hangingPunct="1">
        <a:spcBef>
          <a:spcPct val="20000"/>
        </a:spcBef>
        <a:buFont typeface="Arial"/>
        <a:buChar char="»"/>
        <a:defRPr sz="2667" kern="1200">
          <a:solidFill>
            <a:srgbClr val="7F7F7F"/>
          </a:solidFill>
          <a:latin typeface="Proxima nova"/>
          <a:ea typeface="+mn-ea"/>
          <a:cs typeface="Proxima nova"/>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DF5538-781F-4C9D-A9BC-D8DB4E06C9E5}" type="datetimeFigureOut">
              <a:rPr lang="en-US" smtClean="0"/>
              <a:t>4/21/2020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3CE0DE-B543-4A66-B61A-078849122A59}" type="slidenum">
              <a:rPr lang="en-US" smtClean="0"/>
              <a:t>‹#›</a:t>
            </a:fld>
            <a:endParaRPr lang="en-US"/>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6423" y="5986397"/>
            <a:ext cx="918758" cy="739906"/>
          </a:xfrm>
          <a:prstGeom prst="rect">
            <a:avLst/>
          </a:prstGeom>
        </p:spPr>
      </p:pic>
    </p:spTree>
    <p:extLst>
      <p:ext uri="{BB962C8B-B14F-4D97-AF65-F5344CB8AC3E}">
        <p14:creationId xmlns:p14="http://schemas.microsoft.com/office/powerpoint/2010/main" val="3756685017"/>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Lst>
  <p:txStyles>
    <p:titleStyle>
      <a:lvl1pPr algn="l" defTabSz="914400" rtl="0" eaLnBrk="1" latinLnBrk="0" hangingPunct="1">
        <a:lnSpc>
          <a:spcPct val="90000"/>
        </a:lnSpc>
        <a:spcBef>
          <a:spcPct val="0"/>
        </a:spcBef>
        <a:buNone/>
        <a:defRPr sz="4400" b="1" kern="1200">
          <a:solidFill>
            <a:srgbClr val="16216A"/>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6216A"/>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216A"/>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6216A"/>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6216A"/>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6216A"/>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916326-E205-4858-94AE-4D8A912E14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791241-C660-4DC1-9100-9C3A320928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3EA68D-DB84-4987-92E6-D20B9A7E0A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174F21-9C0D-4A49-9D92-046D6BD716D2}" type="datetimeFigureOut">
              <a:rPr lang="en-US" smtClean="0"/>
              <a:t>4/21/2020</a:t>
            </a:fld>
            <a:endParaRPr lang="en-US"/>
          </a:p>
        </p:txBody>
      </p:sp>
      <p:sp>
        <p:nvSpPr>
          <p:cNvPr id="5" name="Footer Placeholder 4">
            <a:extLst>
              <a:ext uri="{FF2B5EF4-FFF2-40B4-BE49-F238E27FC236}">
                <a16:creationId xmlns:a16="http://schemas.microsoft.com/office/drawing/2014/main" id="{0503CBB2-2491-44F4-A22E-7943EA6A0C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974AD2-40CE-4ED2-ABE6-320ABA5390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7097E5-9D46-49FD-AA62-03C5F717AE63}" type="slidenum">
              <a:rPr lang="en-US" smtClean="0"/>
              <a:t>‹#›</a:t>
            </a:fld>
            <a:endParaRPr lang="en-US"/>
          </a:p>
        </p:txBody>
      </p:sp>
    </p:spTree>
    <p:extLst>
      <p:ext uri="{BB962C8B-B14F-4D97-AF65-F5344CB8AC3E}">
        <p14:creationId xmlns:p14="http://schemas.microsoft.com/office/powerpoint/2010/main" val="2579262714"/>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609600" y="1524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609600" y="15240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ChangeArrowheads="1"/>
          </p:cNvSpPr>
          <p:nvPr/>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1800">
              <a:solidFill>
                <a:srgbClr val="000000"/>
              </a:solidFill>
            </a:endParaRPr>
          </a:p>
        </p:txBody>
      </p:sp>
      <p:sp>
        <p:nvSpPr>
          <p:cNvPr id="1030" name="Rectangle 6"/>
          <p:cNvSpPr>
            <a:spLocks noChangeArrowheads="1"/>
          </p:cNvSpPr>
          <p:nvPr/>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1800">
              <a:solidFill>
                <a:srgbClr val="000000"/>
              </a:solidFill>
            </a:endParaRPr>
          </a:p>
        </p:txBody>
      </p:sp>
      <p:sp>
        <p:nvSpPr>
          <p:cNvPr id="1031" name="Text Box 7"/>
          <p:cNvSpPr txBox="1">
            <a:spLocks noChangeArrowheads="1"/>
          </p:cNvSpPr>
          <p:nvPr userDrawn="1"/>
        </p:nvSpPr>
        <p:spPr bwMode="auto">
          <a:xfrm>
            <a:off x="9550400" y="6248401"/>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50000"/>
              </a:spcBef>
              <a:spcAft>
                <a:spcPct val="0"/>
              </a:spcAft>
            </a:pPr>
            <a:r>
              <a:rPr lang="en-US" sz="1800">
                <a:solidFill>
                  <a:srgbClr val="000000"/>
                </a:solidFill>
              </a:rPr>
              <a:t> </a:t>
            </a:r>
            <a:fld id="{D4B614AE-5F5F-43CC-937A-9FF8EA4AAD9A}" type="slidenum">
              <a:rPr lang="en-US" sz="1000">
                <a:solidFill>
                  <a:srgbClr val="000000"/>
                </a:solidFill>
              </a:rPr>
              <a:pPr algn="r" eaLnBrk="1" fontAlgn="base" hangingPunct="1">
                <a:spcBef>
                  <a:spcPct val="50000"/>
                </a:spcBef>
                <a:spcAft>
                  <a:spcPct val="0"/>
                </a:spcAft>
              </a:pPr>
              <a:t>‹#›</a:t>
            </a:fld>
            <a:endParaRPr lang="en-US" sz="1000">
              <a:solidFill>
                <a:srgbClr val="000000"/>
              </a:solidFill>
            </a:endParaRPr>
          </a:p>
        </p:txBody>
      </p:sp>
    </p:spTree>
    <p:extLst>
      <p:ext uri="{BB962C8B-B14F-4D97-AF65-F5344CB8AC3E}">
        <p14:creationId xmlns:p14="http://schemas.microsoft.com/office/powerpoint/2010/main" val="325082873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Lst>
  <p:hf hdr="0" ftr="0" dt="0"/>
  <p:txStyles>
    <p:titleStyle>
      <a:lvl1pPr algn="ctr" rtl="0" eaLnBrk="0" fontAlgn="base" hangingPunct="0">
        <a:spcBef>
          <a:spcPct val="0"/>
        </a:spcBef>
        <a:spcAft>
          <a:spcPct val="0"/>
        </a:spcAft>
        <a:defRPr sz="4400" b="0">
          <a:solidFill>
            <a:srgbClr val="000048"/>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000" b="1">
          <a:solidFill>
            <a:srgbClr val="000048"/>
          </a:solidFill>
          <a:latin typeface="Arial" charset="0"/>
          <a:cs typeface="Arial" charset="0"/>
        </a:defRPr>
      </a:lvl2pPr>
      <a:lvl3pPr algn="ctr" rtl="0" eaLnBrk="0" fontAlgn="base" hangingPunct="0">
        <a:spcBef>
          <a:spcPct val="0"/>
        </a:spcBef>
        <a:spcAft>
          <a:spcPct val="0"/>
        </a:spcAft>
        <a:defRPr sz="4000" b="1">
          <a:solidFill>
            <a:srgbClr val="000048"/>
          </a:solidFill>
          <a:latin typeface="Arial" charset="0"/>
          <a:cs typeface="Arial" charset="0"/>
        </a:defRPr>
      </a:lvl3pPr>
      <a:lvl4pPr algn="ctr" rtl="0" eaLnBrk="0" fontAlgn="base" hangingPunct="0">
        <a:spcBef>
          <a:spcPct val="0"/>
        </a:spcBef>
        <a:spcAft>
          <a:spcPct val="0"/>
        </a:spcAft>
        <a:defRPr sz="4000" b="1">
          <a:solidFill>
            <a:srgbClr val="000048"/>
          </a:solidFill>
          <a:latin typeface="Arial" charset="0"/>
          <a:cs typeface="Arial" charset="0"/>
        </a:defRPr>
      </a:lvl4pPr>
      <a:lvl5pPr algn="ctr" rtl="0" eaLnBrk="0" fontAlgn="base" hangingPunct="0">
        <a:spcBef>
          <a:spcPct val="0"/>
        </a:spcBef>
        <a:spcAft>
          <a:spcPct val="0"/>
        </a:spcAft>
        <a:defRPr sz="4000" b="1">
          <a:solidFill>
            <a:srgbClr val="000048"/>
          </a:solidFill>
          <a:latin typeface="Arial" charset="0"/>
          <a:cs typeface="Arial" charset="0"/>
        </a:defRPr>
      </a:lvl5pPr>
      <a:lvl6pPr marL="457200" algn="ctr" rtl="0" fontAlgn="base">
        <a:spcBef>
          <a:spcPct val="0"/>
        </a:spcBef>
        <a:spcAft>
          <a:spcPct val="0"/>
        </a:spcAft>
        <a:defRPr sz="4000" b="1">
          <a:solidFill>
            <a:srgbClr val="000048"/>
          </a:solidFill>
          <a:latin typeface="Arial" charset="0"/>
          <a:cs typeface="Arial" charset="0"/>
        </a:defRPr>
      </a:lvl6pPr>
      <a:lvl7pPr marL="914400" algn="ctr" rtl="0" fontAlgn="base">
        <a:spcBef>
          <a:spcPct val="0"/>
        </a:spcBef>
        <a:spcAft>
          <a:spcPct val="0"/>
        </a:spcAft>
        <a:defRPr sz="4000" b="1">
          <a:solidFill>
            <a:srgbClr val="000048"/>
          </a:solidFill>
          <a:latin typeface="Arial" charset="0"/>
          <a:cs typeface="Arial" charset="0"/>
        </a:defRPr>
      </a:lvl7pPr>
      <a:lvl8pPr marL="1371600" algn="ctr" rtl="0" fontAlgn="base">
        <a:spcBef>
          <a:spcPct val="0"/>
        </a:spcBef>
        <a:spcAft>
          <a:spcPct val="0"/>
        </a:spcAft>
        <a:defRPr sz="4000" b="1">
          <a:solidFill>
            <a:srgbClr val="000048"/>
          </a:solidFill>
          <a:latin typeface="Arial" charset="0"/>
          <a:cs typeface="Arial" charset="0"/>
        </a:defRPr>
      </a:lvl8pPr>
      <a:lvl9pPr marL="1828800" algn="ctr" rtl="0" fontAlgn="base">
        <a:spcBef>
          <a:spcPct val="0"/>
        </a:spcBef>
        <a:spcAft>
          <a:spcPct val="0"/>
        </a:spcAft>
        <a:defRPr sz="4000" b="1">
          <a:solidFill>
            <a:srgbClr val="000048"/>
          </a:solidFill>
          <a:latin typeface="Arial" charset="0"/>
          <a:cs typeface="Arial"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rgbClr val="000048"/>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800">
          <a:solidFill>
            <a:srgbClr val="000048"/>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400">
          <a:solidFill>
            <a:srgbClr val="000048"/>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2000">
          <a:solidFill>
            <a:srgbClr val="000048"/>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2000">
          <a:solidFill>
            <a:srgbClr val="000048"/>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2000">
          <a:solidFill>
            <a:srgbClr val="000048"/>
          </a:solidFill>
          <a:latin typeface="+mn-lt"/>
          <a:cs typeface="+mn-cs"/>
        </a:defRPr>
      </a:lvl6pPr>
      <a:lvl7pPr marL="2971800" indent="-228600" algn="l" rtl="0" fontAlgn="base">
        <a:spcBef>
          <a:spcPct val="20000"/>
        </a:spcBef>
        <a:spcAft>
          <a:spcPct val="0"/>
        </a:spcAft>
        <a:buChar char="»"/>
        <a:defRPr sz="2000">
          <a:solidFill>
            <a:srgbClr val="000048"/>
          </a:solidFill>
          <a:latin typeface="+mn-lt"/>
          <a:cs typeface="+mn-cs"/>
        </a:defRPr>
      </a:lvl7pPr>
      <a:lvl8pPr marL="3429000" indent="-228600" algn="l" rtl="0" fontAlgn="base">
        <a:spcBef>
          <a:spcPct val="20000"/>
        </a:spcBef>
        <a:spcAft>
          <a:spcPct val="0"/>
        </a:spcAft>
        <a:buChar char="»"/>
        <a:defRPr sz="2000">
          <a:solidFill>
            <a:srgbClr val="000048"/>
          </a:solidFill>
          <a:latin typeface="+mn-lt"/>
          <a:cs typeface="+mn-cs"/>
        </a:defRPr>
      </a:lvl8pPr>
      <a:lvl9pPr marL="3886200" indent="-228600" algn="l" rtl="0" fontAlgn="base">
        <a:spcBef>
          <a:spcPct val="20000"/>
        </a:spcBef>
        <a:spcAft>
          <a:spcPct val="0"/>
        </a:spcAft>
        <a:buChar char="»"/>
        <a:defRPr sz="2000">
          <a:solidFill>
            <a:srgbClr val="000048"/>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object 3"/>
          <p:cNvSpPr/>
          <p:nvPr userDrawn="1"/>
        </p:nvSpPr>
        <p:spPr>
          <a:xfrm>
            <a:off x="2541" y="19169"/>
            <a:ext cx="1218946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rgbClr val="16216A">
              <a:alpha val="87000"/>
            </a:srgbClr>
          </a:solidFill>
        </p:spPr>
        <p:txBody>
          <a:bodyPr wrap="square" lIns="0" tIns="0" rIns="0" bIns="0" rtlCol="0"/>
          <a:lstStyle/>
          <a:p>
            <a:pPr marL="0" marR="0" lvl="0" indent="0" defTabSz="6858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ysClr val="windowText" lastClr="000000"/>
              </a:solidFill>
              <a:effectLst/>
              <a:uLnTx/>
              <a:uFillTx/>
            </a:endParaRPr>
          </a:p>
        </p:txBody>
      </p:sp>
      <p:sp>
        <p:nvSpPr>
          <p:cNvPr id="1027" name="Rectangle 3"/>
          <p:cNvSpPr>
            <a:spLocks noGrp="1" noChangeArrowheads="1"/>
          </p:cNvSpPr>
          <p:nvPr>
            <p:ph type="title"/>
          </p:nvPr>
        </p:nvSpPr>
        <p:spPr bwMode="auto">
          <a:xfrm>
            <a:off x="609600" y="1524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609600" y="15240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ChangeArrowheads="1"/>
          </p:cNvSpPr>
          <p:nvPr/>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1800">
              <a:solidFill>
                <a:srgbClr val="000000"/>
              </a:solidFill>
            </a:endParaRPr>
          </a:p>
        </p:txBody>
      </p:sp>
      <p:sp>
        <p:nvSpPr>
          <p:cNvPr id="1030" name="Rectangle 6"/>
          <p:cNvSpPr>
            <a:spLocks noChangeArrowheads="1"/>
          </p:cNvSpPr>
          <p:nvPr/>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1800">
              <a:solidFill>
                <a:srgbClr val="000000"/>
              </a:solidFill>
            </a:endParaRPr>
          </a:p>
        </p:txBody>
      </p:sp>
      <p:sp>
        <p:nvSpPr>
          <p:cNvPr id="1031" name="Text Box 7"/>
          <p:cNvSpPr txBox="1">
            <a:spLocks noChangeArrowheads="1"/>
          </p:cNvSpPr>
          <p:nvPr/>
        </p:nvSpPr>
        <p:spPr bwMode="auto">
          <a:xfrm>
            <a:off x="11582400" y="6425901"/>
            <a:ext cx="53184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50000"/>
              </a:spcBef>
              <a:spcAft>
                <a:spcPct val="0"/>
              </a:spcAft>
            </a:pPr>
            <a:fld id="{D4B614AE-5F5F-43CC-937A-9FF8EA4AAD9A}" type="slidenum">
              <a:rPr lang="en-US" sz="1000" smtClean="0">
                <a:solidFill>
                  <a:schemeClr val="bg1"/>
                </a:solidFill>
              </a:rPr>
              <a:pPr algn="r" eaLnBrk="1" fontAlgn="base" hangingPunct="1">
                <a:spcBef>
                  <a:spcPct val="50000"/>
                </a:spcBef>
                <a:spcAft>
                  <a:spcPct val="0"/>
                </a:spcAft>
              </a:pPr>
              <a:t>‹#›</a:t>
            </a:fld>
            <a:endParaRPr lang="en-US" sz="1000">
              <a:solidFill>
                <a:schemeClr val="bg1"/>
              </a:solidFill>
            </a:endParaRPr>
          </a:p>
        </p:txBody>
      </p:sp>
      <p:pic>
        <p:nvPicPr>
          <p:cNvPr id="10" name="Content Placeholder 4" descr="A close up of a sign&#10;&#10;Description generated with high confidenc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9836" y="6096155"/>
            <a:ext cx="820944" cy="518958"/>
          </a:xfrm>
          <a:prstGeom prst="rect">
            <a:avLst/>
          </a:prstGeom>
        </p:spPr>
      </p:pic>
      <p:pic>
        <p:nvPicPr>
          <p:cNvPr id="13" name="Content Placeholder 4" descr="A close up of a sign&#10;&#10;Description generated with high confidence"/>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09836" y="6134892"/>
            <a:ext cx="920699" cy="582017"/>
          </a:xfrm>
          <a:prstGeom prst="rect">
            <a:avLst/>
          </a:prstGeom>
        </p:spPr>
      </p:pic>
      <p:pic>
        <p:nvPicPr>
          <p:cNvPr id="14" name="Picture 13"/>
          <p:cNvPicPr>
            <a:picLocks noChangeAspect="1"/>
          </p:cNvPicPr>
          <p:nvPr userDrawn="1"/>
        </p:nvPicPr>
        <p:blipFill>
          <a:blip r:embed="rId12"/>
          <a:stretch>
            <a:fillRect/>
          </a:stretch>
        </p:blipFill>
        <p:spPr>
          <a:xfrm>
            <a:off x="10230198" y="5986550"/>
            <a:ext cx="1161933" cy="871450"/>
          </a:xfrm>
          <a:prstGeom prst="rect">
            <a:avLst/>
          </a:prstGeom>
        </p:spPr>
      </p:pic>
    </p:spTree>
    <p:extLst>
      <p:ext uri="{BB962C8B-B14F-4D97-AF65-F5344CB8AC3E}">
        <p14:creationId xmlns:p14="http://schemas.microsoft.com/office/powerpoint/2010/main" val="187424980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Lst>
  <p:hf hdr="0" ftr="0" dt="0"/>
  <p:txStyles>
    <p:titleStyle>
      <a:lvl1pPr algn="ctr" rtl="0" eaLnBrk="1" fontAlgn="base" hangingPunct="1">
        <a:spcBef>
          <a:spcPct val="0"/>
        </a:spcBef>
        <a:spcAft>
          <a:spcPct val="0"/>
        </a:spcAft>
        <a:defRPr sz="3600" b="1" baseline="0">
          <a:solidFill>
            <a:srgbClr val="CCDA00"/>
          </a:solidFill>
          <a:latin typeface="+mj-lt"/>
          <a:ea typeface="+mj-ea"/>
          <a:cs typeface="+mj-cs"/>
        </a:defRPr>
      </a:lvl1pPr>
      <a:lvl2pPr algn="ctr" rtl="0" eaLnBrk="1" fontAlgn="base" hangingPunct="1">
        <a:spcBef>
          <a:spcPct val="0"/>
        </a:spcBef>
        <a:spcAft>
          <a:spcPct val="0"/>
        </a:spcAft>
        <a:defRPr sz="4000" b="1">
          <a:solidFill>
            <a:srgbClr val="000048"/>
          </a:solidFill>
          <a:latin typeface="Arial" charset="0"/>
          <a:cs typeface="Arial" charset="0"/>
        </a:defRPr>
      </a:lvl2pPr>
      <a:lvl3pPr algn="ctr" rtl="0" eaLnBrk="1" fontAlgn="base" hangingPunct="1">
        <a:spcBef>
          <a:spcPct val="0"/>
        </a:spcBef>
        <a:spcAft>
          <a:spcPct val="0"/>
        </a:spcAft>
        <a:defRPr sz="4000" b="1">
          <a:solidFill>
            <a:srgbClr val="000048"/>
          </a:solidFill>
          <a:latin typeface="Arial" charset="0"/>
          <a:cs typeface="Arial" charset="0"/>
        </a:defRPr>
      </a:lvl3pPr>
      <a:lvl4pPr algn="ctr" rtl="0" eaLnBrk="1" fontAlgn="base" hangingPunct="1">
        <a:spcBef>
          <a:spcPct val="0"/>
        </a:spcBef>
        <a:spcAft>
          <a:spcPct val="0"/>
        </a:spcAft>
        <a:defRPr sz="4000" b="1">
          <a:solidFill>
            <a:srgbClr val="000048"/>
          </a:solidFill>
          <a:latin typeface="Arial" charset="0"/>
          <a:cs typeface="Arial" charset="0"/>
        </a:defRPr>
      </a:lvl4pPr>
      <a:lvl5pPr algn="ctr" rtl="0" eaLnBrk="1" fontAlgn="base" hangingPunct="1">
        <a:spcBef>
          <a:spcPct val="0"/>
        </a:spcBef>
        <a:spcAft>
          <a:spcPct val="0"/>
        </a:spcAft>
        <a:defRPr sz="4000" b="1">
          <a:solidFill>
            <a:srgbClr val="000048"/>
          </a:solidFill>
          <a:latin typeface="Arial" charset="0"/>
          <a:cs typeface="Arial" charset="0"/>
        </a:defRPr>
      </a:lvl5pPr>
      <a:lvl6pPr marL="457200" algn="ctr" rtl="0" eaLnBrk="1" fontAlgn="base" hangingPunct="1">
        <a:spcBef>
          <a:spcPct val="0"/>
        </a:spcBef>
        <a:spcAft>
          <a:spcPct val="0"/>
        </a:spcAft>
        <a:defRPr sz="4000" b="1">
          <a:solidFill>
            <a:srgbClr val="000048"/>
          </a:solidFill>
          <a:latin typeface="Arial" charset="0"/>
          <a:cs typeface="Arial" charset="0"/>
        </a:defRPr>
      </a:lvl6pPr>
      <a:lvl7pPr marL="914400" algn="ctr" rtl="0" eaLnBrk="1" fontAlgn="base" hangingPunct="1">
        <a:spcBef>
          <a:spcPct val="0"/>
        </a:spcBef>
        <a:spcAft>
          <a:spcPct val="0"/>
        </a:spcAft>
        <a:defRPr sz="4000" b="1">
          <a:solidFill>
            <a:srgbClr val="000048"/>
          </a:solidFill>
          <a:latin typeface="Arial" charset="0"/>
          <a:cs typeface="Arial" charset="0"/>
        </a:defRPr>
      </a:lvl7pPr>
      <a:lvl8pPr marL="1371600" algn="ctr" rtl="0" eaLnBrk="1" fontAlgn="base" hangingPunct="1">
        <a:spcBef>
          <a:spcPct val="0"/>
        </a:spcBef>
        <a:spcAft>
          <a:spcPct val="0"/>
        </a:spcAft>
        <a:defRPr sz="4000" b="1">
          <a:solidFill>
            <a:srgbClr val="000048"/>
          </a:solidFill>
          <a:latin typeface="Arial" charset="0"/>
          <a:cs typeface="Arial" charset="0"/>
        </a:defRPr>
      </a:lvl8pPr>
      <a:lvl9pPr marL="1828800" algn="ctr" rtl="0" eaLnBrk="1" fontAlgn="base" hangingPunct="1">
        <a:spcBef>
          <a:spcPct val="0"/>
        </a:spcBef>
        <a:spcAft>
          <a:spcPct val="0"/>
        </a:spcAft>
        <a:defRPr sz="4000" b="1">
          <a:solidFill>
            <a:srgbClr val="000048"/>
          </a:solidFill>
          <a:latin typeface="Arial" charset="0"/>
          <a:cs typeface="Arial" charset="0"/>
        </a:defRPr>
      </a:lvl9pPr>
    </p:titleStyle>
    <p:bodyStyle>
      <a:lvl1pPr marL="342900" indent="-342900" algn="l" rtl="0" eaLnBrk="1" fontAlgn="base" hangingPunct="1">
        <a:spcBef>
          <a:spcPct val="20000"/>
        </a:spcBef>
        <a:spcAft>
          <a:spcPct val="0"/>
        </a:spcAft>
        <a:buFont typeface="Wingdings" pitchFamily="2" charset="2"/>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cs typeface="+mn-cs"/>
        </a:defRPr>
      </a:lvl2pPr>
      <a:lvl3pPr marL="1143000" indent="-228600" algn="l" rtl="0" eaLnBrk="1" fontAlgn="base" hangingPunct="1">
        <a:spcBef>
          <a:spcPct val="20000"/>
        </a:spcBef>
        <a:spcAft>
          <a:spcPct val="0"/>
        </a:spcAft>
        <a:buChar char="•"/>
        <a:defRPr sz="2000">
          <a:solidFill>
            <a:schemeClr val="bg1"/>
          </a:solidFill>
          <a:latin typeface="+mn-lt"/>
          <a:cs typeface="+mn-cs"/>
        </a:defRPr>
      </a:lvl3pPr>
      <a:lvl4pPr marL="1600200" indent="-228600" algn="l" rtl="0" eaLnBrk="1" fontAlgn="base" hangingPunct="1">
        <a:spcBef>
          <a:spcPct val="20000"/>
        </a:spcBef>
        <a:spcAft>
          <a:spcPct val="0"/>
        </a:spcAft>
        <a:buChar char="–"/>
        <a:defRPr sz="1800">
          <a:solidFill>
            <a:schemeClr val="bg1"/>
          </a:solidFill>
          <a:latin typeface="+mn-lt"/>
          <a:cs typeface="+mn-cs"/>
        </a:defRPr>
      </a:lvl4pPr>
      <a:lvl5pPr marL="2057400" indent="-228600" algn="l" rtl="0" eaLnBrk="1" fontAlgn="base" hangingPunct="1">
        <a:spcBef>
          <a:spcPct val="20000"/>
        </a:spcBef>
        <a:spcAft>
          <a:spcPct val="0"/>
        </a:spcAft>
        <a:buChar char="»"/>
        <a:defRPr sz="1800">
          <a:solidFill>
            <a:schemeClr val="bg1"/>
          </a:solidFill>
          <a:latin typeface="+mn-lt"/>
          <a:cs typeface="+mn-cs"/>
        </a:defRPr>
      </a:lvl5pPr>
      <a:lvl6pPr marL="2514600" indent="-228600" algn="l" rtl="0" eaLnBrk="1" fontAlgn="base" hangingPunct="1">
        <a:spcBef>
          <a:spcPct val="20000"/>
        </a:spcBef>
        <a:spcAft>
          <a:spcPct val="0"/>
        </a:spcAft>
        <a:buChar char="»"/>
        <a:defRPr sz="2000">
          <a:solidFill>
            <a:srgbClr val="000048"/>
          </a:solidFill>
          <a:latin typeface="+mn-lt"/>
          <a:cs typeface="+mn-cs"/>
        </a:defRPr>
      </a:lvl6pPr>
      <a:lvl7pPr marL="2971800" indent="-228600" algn="l" rtl="0" eaLnBrk="1" fontAlgn="base" hangingPunct="1">
        <a:spcBef>
          <a:spcPct val="20000"/>
        </a:spcBef>
        <a:spcAft>
          <a:spcPct val="0"/>
        </a:spcAft>
        <a:buChar char="»"/>
        <a:defRPr sz="2000">
          <a:solidFill>
            <a:srgbClr val="000048"/>
          </a:solidFill>
          <a:latin typeface="+mn-lt"/>
          <a:cs typeface="+mn-cs"/>
        </a:defRPr>
      </a:lvl7pPr>
      <a:lvl8pPr marL="3429000" indent="-228600" algn="l" rtl="0" eaLnBrk="1" fontAlgn="base" hangingPunct="1">
        <a:spcBef>
          <a:spcPct val="20000"/>
        </a:spcBef>
        <a:spcAft>
          <a:spcPct val="0"/>
        </a:spcAft>
        <a:buChar char="»"/>
        <a:defRPr sz="2000">
          <a:solidFill>
            <a:srgbClr val="000048"/>
          </a:solidFill>
          <a:latin typeface="+mn-lt"/>
          <a:cs typeface="+mn-cs"/>
        </a:defRPr>
      </a:lvl8pPr>
      <a:lvl9pPr marL="3886200" indent="-228600" algn="l" rtl="0" eaLnBrk="1" fontAlgn="base" hangingPunct="1">
        <a:spcBef>
          <a:spcPct val="20000"/>
        </a:spcBef>
        <a:spcAft>
          <a:spcPct val="0"/>
        </a:spcAft>
        <a:buChar char="»"/>
        <a:defRPr sz="2000">
          <a:solidFill>
            <a:srgbClr val="000048"/>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object 3"/>
          <p:cNvSpPr/>
          <p:nvPr userDrawn="1"/>
        </p:nvSpPr>
        <p:spPr>
          <a:xfrm>
            <a:off x="2541" y="0"/>
            <a:ext cx="1218946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rgbClr val="16216A">
              <a:alpha val="87000"/>
            </a:srgbClr>
          </a:solidFill>
        </p:spPr>
        <p:txBody>
          <a:bodyPr wrap="square" lIns="0" tIns="0" rIns="0" bIns="0" rtlCol="0"/>
          <a:lstStyle/>
          <a:p>
            <a:pPr marL="0" marR="0" lvl="0" indent="0" defTabSz="6858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ysClr val="windowText" lastClr="000000"/>
              </a:solidFill>
              <a:effectLst/>
              <a:uLnTx/>
              <a:uFillTx/>
            </a:endParaRPr>
          </a:p>
        </p:txBody>
      </p:sp>
      <p:sp>
        <p:nvSpPr>
          <p:cNvPr id="1027" name="Rectangle 3"/>
          <p:cNvSpPr>
            <a:spLocks noGrp="1" noChangeArrowheads="1"/>
          </p:cNvSpPr>
          <p:nvPr>
            <p:ph type="title"/>
          </p:nvPr>
        </p:nvSpPr>
        <p:spPr bwMode="auto">
          <a:xfrm>
            <a:off x="609600" y="1524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609600" y="15240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ChangeArrowheads="1"/>
          </p:cNvSpPr>
          <p:nvPr/>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1800">
              <a:solidFill>
                <a:srgbClr val="000000"/>
              </a:solidFill>
            </a:endParaRPr>
          </a:p>
        </p:txBody>
      </p:sp>
      <p:sp>
        <p:nvSpPr>
          <p:cNvPr id="1030" name="Rectangle 6"/>
          <p:cNvSpPr>
            <a:spLocks noChangeArrowheads="1"/>
          </p:cNvSpPr>
          <p:nvPr/>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1800">
              <a:solidFill>
                <a:srgbClr val="000000"/>
              </a:solidFill>
            </a:endParaRPr>
          </a:p>
        </p:txBody>
      </p:sp>
      <p:sp>
        <p:nvSpPr>
          <p:cNvPr id="1031" name="Text Box 7"/>
          <p:cNvSpPr txBox="1">
            <a:spLocks noChangeArrowheads="1"/>
          </p:cNvSpPr>
          <p:nvPr userDrawn="1"/>
        </p:nvSpPr>
        <p:spPr bwMode="auto">
          <a:xfrm>
            <a:off x="9550400" y="6248401"/>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50000"/>
              </a:spcBef>
              <a:spcAft>
                <a:spcPct val="0"/>
              </a:spcAft>
            </a:pPr>
            <a:r>
              <a:rPr lang="en-US" sz="1800">
                <a:solidFill>
                  <a:schemeClr val="bg1"/>
                </a:solidFill>
              </a:rPr>
              <a:t> </a:t>
            </a:r>
            <a:fld id="{D4B614AE-5F5F-43CC-937A-9FF8EA4AAD9A}" type="slidenum">
              <a:rPr lang="en-US" sz="1000">
                <a:solidFill>
                  <a:schemeClr val="bg1"/>
                </a:solidFill>
              </a:rPr>
              <a:pPr algn="r" eaLnBrk="1" fontAlgn="base" hangingPunct="1">
                <a:spcBef>
                  <a:spcPct val="50000"/>
                </a:spcBef>
                <a:spcAft>
                  <a:spcPct val="0"/>
                </a:spcAft>
              </a:pPr>
              <a:t>‹#›</a:t>
            </a:fld>
            <a:endParaRPr lang="en-US" sz="1000">
              <a:solidFill>
                <a:schemeClr val="bg1"/>
              </a:solidFill>
            </a:endParaRPr>
          </a:p>
        </p:txBody>
      </p:sp>
      <p:pic>
        <p:nvPicPr>
          <p:cNvPr id="10" name="Content Placeholder 4" descr="A close up of a sign&#10;&#10;Description generated with high confidence"/>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09836" y="6096155"/>
            <a:ext cx="820944" cy="518958"/>
          </a:xfrm>
          <a:prstGeom prst="rect">
            <a:avLst/>
          </a:prstGeom>
        </p:spPr>
      </p:pic>
    </p:spTree>
    <p:extLst>
      <p:ext uri="{BB962C8B-B14F-4D97-AF65-F5344CB8AC3E}">
        <p14:creationId xmlns:p14="http://schemas.microsoft.com/office/powerpoint/2010/main" val="211683269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Lst>
  <p:hf hdr="0" ftr="0" dt="0"/>
  <p:txStyles>
    <p:titleStyle>
      <a:lvl1pPr algn="ctr" rtl="0" eaLnBrk="0" fontAlgn="base" hangingPunct="0">
        <a:spcBef>
          <a:spcPct val="0"/>
        </a:spcBef>
        <a:spcAft>
          <a:spcPct val="0"/>
        </a:spcAft>
        <a:defRPr sz="3600" b="1" baseline="0">
          <a:solidFill>
            <a:srgbClr val="CCDA00"/>
          </a:solidFill>
          <a:latin typeface="+mj-lt"/>
          <a:ea typeface="+mj-ea"/>
          <a:cs typeface="+mj-cs"/>
        </a:defRPr>
      </a:lvl1pPr>
      <a:lvl2pPr algn="ctr" rtl="0" eaLnBrk="0" fontAlgn="base" hangingPunct="0">
        <a:spcBef>
          <a:spcPct val="0"/>
        </a:spcBef>
        <a:spcAft>
          <a:spcPct val="0"/>
        </a:spcAft>
        <a:defRPr sz="4000" b="1">
          <a:solidFill>
            <a:srgbClr val="000048"/>
          </a:solidFill>
          <a:latin typeface="Arial" charset="0"/>
          <a:cs typeface="Arial" charset="0"/>
        </a:defRPr>
      </a:lvl2pPr>
      <a:lvl3pPr algn="ctr" rtl="0" eaLnBrk="0" fontAlgn="base" hangingPunct="0">
        <a:spcBef>
          <a:spcPct val="0"/>
        </a:spcBef>
        <a:spcAft>
          <a:spcPct val="0"/>
        </a:spcAft>
        <a:defRPr sz="4000" b="1">
          <a:solidFill>
            <a:srgbClr val="000048"/>
          </a:solidFill>
          <a:latin typeface="Arial" charset="0"/>
          <a:cs typeface="Arial" charset="0"/>
        </a:defRPr>
      </a:lvl3pPr>
      <a:lvl4pPr algn="ctr" rtl="0" eaLnBrk="0" fontAlgn="base" hangingPunct="0">
        <a:spcBef>
          <a:spcPct val="0"/>
        </a:spcBef>
        <a:spcAft>
          <a:spcPct val="0"/>
        </a:spcAft>
        <a:defRPr sz="4000" b="1">
          <a:solidFill>
            <a:srgbClr val="000048"/>
          </a:solidFill>
          <a:latin typeface="Arial" charset="0"/>
          <a:cs typeface="Arial" charset="0"/>
        </a:defRPr>
      </a:lvl4pPr>
      <a:lvl5pPr algn="ctr" rtl="0" eaLnBrk="0" fontAlgn="base" hangingPunct="0">
        <a:spcBef>
          <a:spcPct val="0"/>
        </a:spcBef>
        <a:spcAft>
          <a:spcPct val="0"/>
        </a:spcAft>
        <a:defRPr sz="4000" b="1">
          <a:solidFill>
            <a:srgbClr val="000048"/>
          </a:solidFill>
          <a:latin typeface="Arial" charset="0"/>
          <a:cs typeface="Arial" charset="0"/>
        </a:defRPr>
      </a:lvl5pPr>
      <a:lvl6pPr marL="457200" algn="ctr" rtl="0" fontAlgn="base">
        <a:spcBef>
          <a:spcPct val="0"/>
        </a:spcBef>
        <a:spcAft>
          <a:spcPct val="0"/>
        </a:spcAft>
        <a:defRPr sz="4000" b="1">
          <a:solidFill>
            <a:srgbClr val="000048"/>
          </a:solidFill>
          <a:latin typeface="Arial" charset="0"/>
          <a:cs typeface="Arial" charset="0"/>
        </a:defRPr>
      </a:lvl6pPr>
      <a:lvl7pPr marL="914400" algn="ctr" rtl="0" fontAlgn="base">
        <a:spcBef>
          <a:spcPct val="0"/>
        </a:spcBef>
        <a:spcAft>
          <a:spcPct val="0"/>
        </a:spcAft>
        <a:defRPr sz="4000" b="1">
          <a:solidFill>
            <a:srgbClr val="000048"/>
          </a:solidFill>
          <a:latin typeface="Arial" charset="0"/>
          <a:cs typeface="Arial" charset="0"/>
        </a:defRPr>
      </a:lvl7pPr>
      <a:lvl8pPr marL="1371600" algn="ctr" rtl="0" fontAlgn="base">
        <a:spcBef>
          <a:spcPct val="0"/>
        </a:spcBef>
        <a:spcAft>
          <a:spcPct val="0"/>
        </a:spcAft>
        <a:defRPr sz="4000" b="1">
          <a:solidFill>
            <a:srgbClr val="000048"/>
          </a:solidFill>
          <a:latin typeface="Arial" charset="0"/>
          <a:cs typeface="Arial" charset="0"/>
        </a:defRPr>
      </a:lvl8pPr>
      <a:lvl9pPr marL="1828800" algn="ctr" rtl="0" fontAlgn="base">
        <a:spcBef>
          <a:spcPct val="0"/>
        </a:spcBef>
        <a:spcAft>
          <a:spcPct val="0"/>
        </a:spcAft>
        <a:defRPr sz="4000" b="1">
          <a:solidFill>
            <a:srgbClr val="000048"/>
          </a:solidFill>
          <a:latin typeface="Arial" charset="0"/>
          <a:cs typeface="Arial" charset="0"/>
        </a:defRPr>
      </a:lvl9pPr>
    </p:titleStyle>
    <p:bodyStyle>
      <a:lvl1pPr marL="342900" indent="-342900" algn="l" rtl="0" eaLnBrk="0" fontAlgn="base" hangingPunct="0">
        <a:spcBef>
          <a:spcPct val="20000"/>
        </a:spcBef>
        <a:spcAft>
          <a:spcPct val="0"/>
        </a:spcAft>
        <a:buFont typeface="Wingdings" pitchFamily="2" charset="2"/>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cs typeface="+mn-cs"/>
        </a:defRPr>
      </a:lvl2pPr>
      <a:lvl3pPr marL="1143000" indent="-228600" algn="l" rtl="0" eaLnBrk="0" fontAlgn="base" hangingPunct="0">
        <a:spcBef>
          <a:spcPct val="20000"/>
        </a:spcBef>
        <a:spcAft>
          <a:spcPct val="0"/>
        </a:spcAft>
        <a:buChar char="•"/>
        <a:defRPr sz="2000">
          <a:solidFill>
            <a:schemeClr val="bg1"/>
          </a:solidFill>
          <a:latin typeface="+mn-lt"/>
          <a:cs typeface="+mn-cs"/>
        </a:defRPr>
      </a:lvl3pPr>
      <a:lvl4pPr marL="1600200" indent="-228600" algn="l" rtl="0" eaLnBrk="0" fontAlgn="base" hangingPunct="0">
        <a:spcBef>
          <a:spcPct val="20000"/>
        </a:spcBef>
        <a:spcAft>
          <a:spcPct val="0"/>
        </a:spcAft>
        <a:buChar char="–"/>
        <a:defRPr sz="1800">
          <a:solidFill>
            <a:schemeClr val="bg1"/>
          </a:solidFill>
          <a:latin typeface="+mn-lt"/>
          <a:cs typeface="+mn-cs"/>
        </a:defRPr>
      </a:lvl4pPr>
      <a:lvl5pPr marL="2057400" indent="-228600" algn="l" rtl="0" eaLnBrk="0" fontAlgn="base" hangingPunct="0">
        <a:spcBef>
          <a:spcPct val="20000"/>
        </a:spcBef>
        <a:spcAft>
          <a:spcPct val="0"/>
        </a:spcAft>
        <a:buChar char="»"/>
        <a:defRPr sz="1800">
          <a:solidFill>
            <a:schemeClr val="bg1"/>
          </a:solidFill>
          <a:latin typeface="+mn-lt"/>
          <a:cs typeface="+mn-cs"/>
        </a:defRPr>
      </a:lvl5pPr>
      <a:lvl6pPr marL="2514600" indent="-228600" algn="l" rtl="0" fontAlgn="base">
        <a:spcBef>
          <a:spcPct val="20000"/>
        </a:spcBef>
        <a:spcAft>
          <a:spcPct val="0"/>
        </a:spcAft>
        <a:buChar char="»"/>
        <a:defRPr sz="2000">
          <a:solidFill>
            <a:srgbClr val="000048"/>
          </a:solidFill>
          <a:latin typeface="+mn-lt"/>
          <a:cs typeface="+mn-cs"/>
        </a:defRPr>
      </a:lvl6pPr>
      <a:lvl7pPr marL="2971800" indent="-228600" algn="l" rtl="0" fontAlgn="base">
        <a:spcBef>
          <a:spcPct val="20000"/>
        </a:spcBef>
        <a:spcAft>
          <a:spcPct val="0"/>
        </a:spcAft>
        <a:buChar char="»"/>
        <a:defRPr sz="2000">
          <a:solidFill>
            <a:srgbClr val="000048"/>
          </a:solidFill>
          <a:latin typeface="+mn-lt"/>
          <a:cs typeface="+mn-cs"/>
        </a:defRPr>
      </a:lvl7pPr>
      <a:lvl8pPr marL="3429000" indent="-228600" algn="l" rtl="0" fontAlgn="base">
        <a:spcBef>
          <a:spcPct val="20000"/>
        </a:spcBef>
        <a:spcAft>
          <a:spcPct val="0"/>
        </a:spcAft>
        <a:buChar char="»"/>
        <a:defRPr sz="2000">
          <a:solidFill>
            <a:srgbClr val="000048"/>
          </a:solidFill>
          <a:latin typeface="+mn-lt"/>
          <a:cs typeface="+mn-cs"/>
        </a:defRPr>
      </a:lvl8pPr>
      <a:lvl9pPr marL="3886200" indent="-228600" algn="l" rtl="0" fontAlgn="base">
        <a:spcBef>
          <a:spcPct val="20000"/>
        </a:spcBef>
        <a:spcAft>
          <a:spcPct val="0"/>
        </a:spcAft>
        <a:buChar char="»"/>
        <a:defRPr sz="2000">
          <a:solidFill>
            <a:srgbClr val="000048"/>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609600" y="1524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p>
            <a:pPr lvl="0"/>
            <a:r>
              <a:rPr lang="en-US"/>
              <a:t>Click to edit Master title style</a:t>
            </a:r>
          </a:p>
        </p:txBody>
      </p:sp>
      <p:sp>
        <p:nvSpPr>
          <p:cNvPr id="1028" name="Rectangle 4"/>
          <p:cNvSpPr>
            <a:spLocks noGrp="1" noChangeArrowheads="1"/>
          </p:cNvSpPr>
          <p:nvPr>
            <p:ph type="body" idx="1"/>
          </p:nvPr>
        </p:nvSpPr>
        <p:spPr bwMode="auto">
          <a:xfrm>
            <a:off x="609600" y="1524001"/>
            <a:ext cx="10972800" cy="4313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ChangeArrowheads="1"/>
          </p:cNvSpPr>
          <p:nvPr/>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1800">
              <a:solidFill>
                <a:srgbClr val="000000"/>
              </a:solidFill>
            </a:endParaRPr>
          </a:p>
        </p:txBody>
      </p:sp>
      <p:sp>
        <p:nvSpPr>
          <p:cNvPr id="1030" name="Rectangle 6"/>
          <p:cNvSpPr>
            <a:spLocks noChangeArrowheads="1"/>
          </p:cNvSpPr>
          <p:nvPr/>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1800">
              <a:solidFill>
                <a:srgbClr val="000000"/>
              </a:solidFill>
            </a:endParaRPr>
          </a:p>
        </p:txBody>
      </p:sp>
      <p:sp>
        <p:nvSpPr>
          <p:cNvPr id="1031" name="Text Box 7"/>
          <p:cNvSpPr txBox="1">
            <a:spLocks noChangeArrowheads="1"/>
          </p:cNvSpPr>
          <p:nvPr userDrawn="1"/>
        </p:nvSpPr>
        <p:spPr bwMode="auto">
          <a:xfrm>
            <a:off x="9550400" y="6248401"/>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50000"/>
              </a:spcBef>
              <a:spcAft>
                <a:spcPct val="0"/>
              </a:spcAft>
            </a:pPr>
            <a:r>
              <a:rPr lang="en-US" sz="1800">
                <a:solidFill>
                  <a:srgbClr val="000000"/>
                </a:solidFill>
              </a:rPr>
              <a:t> </a:t>
            </a:r>
            <a:endParaRPr lang="en-US" sz="1000">
              <a:solidFill>
                <a:srgbClr val="000000"/>
              </a:solidFill>
            </a:endParaRPr>
          </a:p>
        </p:txBody>
      </p:sp>
      <p:grpSp>
        <p:nvGrpSpPr>
          <p:cNvPr id="7" name="Group 6">
            <a:extLst>
              <a:ext uri="{FF2B5EF4-FFF2-40B4-BE49-F238E27FC236}">
                <a16:creationId xmlns:a16="http://schemas.microsoft.com/office/drawing/2014/main" id="{ED7D03C4-7432-4C2E-A6E1-F9D764F9CCD9}"/>
              </a:ext>
            </a:extLst>
          </p:cNvPr>
          <p:cNvGrpSpPr/>
          <p:nvPr userDrawn="1"/>
        </p:nvGrpSpPr>
        <p:grpSpPr>
          <a:xfrm>
            <a:off x="133812" y="5684248"/>
            <a:ext cx="1561870" cy="961883"/>
            <a:chOff x="38099" y="5837928"/>
            <a:chExt cx="1371600" cy="914400"/>
          </a:xfrm>
        </p:grpSpPr>
        <p:sp>
          <p:nvSpPr>
            <p:cNvPr id="8" name="Freeform 9">
              <a:extLst>
                <a:ext uri="{FF2B5EF4-FFF2-40B4-BE49-F238E27FC236}">
                  <a16:creationId xmlns:a16="http://schemas.microsoft.com/office/drawing/2014/main" id="{C0CFC41A-0924-4D92-9DA5-FC7256D0E5E4}"/>
                </a:ext>
              </a:extLst>
            </p:cNvPr>
            <p:cNvSpPr>
              <a:spLocks/>
            </p:cNvSpPr>
            <p:nvPr userDrawn="1"/>
          </p:nvSpPr>
          <p:spPr bwMode="auto">
            <a:xfrm>
              <a:off x="38099" y="5837928"/>
              <a:ext cx="1371600" cy="914400"/>
            </a:xfrm>
            <a:custGeom>
              <a:avLst/>
              <a:gdLst>
                <a:gd name="T0" fmla="*/ 2529 w 2773"/>
                <a:gd name="T1" fmla="*/ 743 h 1976"/>
                <a:gd name="T2" fmla="*/ 2466 w 2773"/>
                <a:gd name="T3" fmla="*/ 798 h 1976"/>
                <a:gd name="T4" fmla="*/ 2421 w 2773"/>
                <a:gd name="T5" fmla="*/ 849 h 1976"/>
                <a:gd name="T6" fmla="*/ 2382 w 2773"/>
                <a:gd name="T7" fmla="*/ 831 h 1976"/>
                <a:gd name="T8" fmla="*/ 2375 w 2773"/>
                <a:gd name="T9" fmla="*/ 0 h 1976"/>
                <a:gd name="T10" fmla="*/ 1536 w 2773"/>
                <a:gd name="T11" fmla="*/ 9 h 1976"/>
                <a:gd name="T12" fmla="*/ 1523 w 2773"/>
                <a:gd name="T13" fmla="*/ 43 h 1976"/>
                <a:gd name="T14" fmla="*/ 1562 w 2773"/>
                <a:gd name="T15" fmla="*/ 82 h 1976"/>
                <a:gd name="T16" fmla="*/ 1617 w 2773"/>
                <a:gd name="T17" fmla="*/ 130 h 1976"/>
                <a:gd name="T18" fmla="*/ 1643 w 2773"/>
                <a:gd name="T19" fmla="*/ 210 h 1976"/>
                <a:gd name="T20" fmla="*/ 1614 w 2773"/>
                <a:gd name="T21" fmla="*/ 299 h 1976"/>
                <a:gd name="T22" fmla="*/ 1521 w 2773"/>
                <a:gd name="T23" fmla="*/ 373 h 1976"/>
                <a:gd name="T24" fmla="*/ 1412 w 2773"/>
                <a:gd name="T25" fmla="*/ 396 h 1976"/>
                <a:gd name="T26" fmla="*/ 1284 w 2773"/>
                <a:gd name="T27" fmla="*/ 363 h 1976"/>
                <a:gd name="T28" fmla="*/ 1202 w 2773"/>
                <a:gd name="T29" fmla="*/ 282 h 1976"/>
                <a:gd name="T30" fmla="*/ 1184 w 2773"/>
                <a:gd name="T31" fmla="*/ 194 h 1976"/>
                <a:gd name="T32" fmla="*/ 1217 w 2773"/>
                <a:gd name="T33" fmla="*/ 121 h 1976"/>
                <a:gd name="T34" fmla="*/ 1275 w 2773"/>
                <a:gd name="T35" fmla="*/ 76 h 1976"/>
                <a:gd name="T36" fmla="*/ 1305 w 2773"/>
                <a:gd name="T37" fmla="*/ 37 h 1976"/>
                <a:gd name="T38" fmla="*/ 1282 w 2773"/>
                <a:gd name="T39" fmla="*/ 6 h 1976"/>
                <a:gd name="T40" fmla="*/ 394 w 2773"/>
                <a:gd name="T41" fmla="*/ 454 h 1976"/>
                <a:gd name="T42" fmla="*/ 384 w 2773"/>
                <a:gd name="T43" fmla="*/ 897 h 1976"/>
                <a:gd name="T44" fmla="*/ 341 w 2773"/>
                <a:gd name="T45" fmla="*/ 903 h 1976"/>
                <a:gd name="T46" fmla="*/ 296 w 2773"/>
                <a:gd name="T47" fmla="*/ 843 h 1976"/>
                <a:gd name="T48" fmla="*/ 230 w 2773"/>
                <a:gd name="T49" fmla="*/ 795 h 1976"/>
                <a:gd name="T50" fmla="*/ 146 w 2773"/>
                <a:gd name="T51" fmla="*/ 792 h 1976"/>
                <a:gd name="T52" fmla="*/ 54 w 2773"/>
                <a:gd name="T53" fmla="*/ 855 h 1976"/>
                <a:gd name="T54" fmla="*/ 3 w 2773"/>
                <a:gd name="T55" fmla="*/ 971 h 1976"/>
                <a:gd name="T56" fmla="*/ 7 w 2773"/>
                <a:gd name="T57" fmla="*/ 1085 h 1976"/>
                <a:gd name="T58" fmla="*/ 67 w 2773"/>
                <a:gd name="T59" fmla="*/ 1194 h 1976"/>
                <a:gd name="T60" fmla="*/ 166 w 2773"/>
                <a:gd name="T61" fmla="*/ 1245 h 1976"/>
                <a:gd name="T62" fmla="*/ 242 w 2773"/>
                <a:gd name="T63" fmla="*/ 1234 h 1976"/>
                <a:gd name="T64" fmla="*/ 306 w 2773"/>
                <a:gd name="T65" fmla="*/ 1179 h 1976"/>
                <a:gd name="T66" fmla="*/ 350 w 2773"/>
                <a:gd name="T67" fmla="*/ 1127 h 1976"/>
                <a:gd name="T68" fmla="*/ 388 w 2773"/>
                <a:gd name="T69" fmla="*/ 1145 h 1976"/>
                <a:gd name="T70" fmla="*/ 396 w 2773"/>
                <a:gd name="T71" fmla="*/ 1976 h 1976"/>
                <a:gd name="T72" fmla="*/ 1236 w 2773"/>
                <a:gd name="T73" fmla="*/ 1967 h 1976"/>
                <a:gd name="T74" fmla="*/ 1249 w 2773"/>
                <a:gd name="T75" fmla="*/ 1933 h 1976"/>
                <a:gd name="T76" fmla="*/ 1211 w 2773"/>
                <a:gd name="T77" fmla="*/ 1894 h 1976"/>
                <a:gd name="T78" fmla="*/ 1155 w 2773"/>
                <a:gd name="T79" fmla="*/ 1846 h 1976"/>
                <a:gd name="T80" fmla="*/ 1130 w 2773"/>
                <a:gd name="T81" fmla="*/ 1765 h 1976"/>
                <a:gd name="T82" fmla="*/ 1157 w 2773"/>
                <a:gd name="T83" fmla="*/ 1677 h 1976"/>
                <a:gd name="T84" fmla="*/ 1249 w 2773"/>
                <a:gd name="T85" fmla="*/ 1604 h 1976"/>
                <a:gd name="T86" fmla="*/ 1359 w 2773"/>
                <a:gd name="T87" fmla="*/ 1581 h 1976"/>
                <a:gd name="T88" fmla="*/ 1487 w 2773"/>
                <a:gd name="T89" fmla="*/ 1613 h 1976"/>
                <a:gd name="T90" fmla="*/ 1571 w 2773"/>
                <a:gd name="T91" fmla="*/ 1693 h 1976"/>
                <a:gd name="T92" fmla="*/ 1587 w 2773"/>
                <a:gd name="T93" fmla="*/ 1782 h 1976"/>
                <a:gd name="T94" fmla="*/ 1556 w 2773"/>
                <a:gd name="T95" fmla="*/ 1855 h 1976"/>
                <a:gd name="T96" fmla="*/ 1498 w 2773"/>
                <a:gd name="T97" fmla="*/ 1900 h 1976"/>
                <a:gd name="T98" fmla="*/ 1468 w 2773"/>
                <a:gd name="T99" fmla="*/ 1940 h 1976"/>
                <a:gd name="T100" fmla="*/ 1489 w 2773"/>
                <a:gd name="T101" fmla="*/ 1971 h 1976"/>
                <a:gd name="T102" fmla="*/ 2376 w 2773"/>
                <a:gd name="T103" fmla="*/ 1521 h 1976"/>
                <a:gd name="T104" fmla="*/ 2387 w 2773"/>
                <a:gd name="T105" fmla="*/ 1079 h 1976"/>
                <a:gd name="T106" fmla="*/ 2432 w 2773"/>
                <a:gd name="T107" fmla="*/ 1074 h 1976"/>
                <a:gd name="T108" fmla="*/ 2475 w 2773"/>
                <a:gd name="T109" fmla="*/ 1133 h 1976"/>
                <a:gd name="T110" fmla="*/ 2542 w 2773"/>
                <a:gd name="T111" fmla="*/ 1181 h 1976"/>
                <a:gd name="T112" fmla="*/ 2625 w 2773"/>
                <a:gd name="T113" fmla="*/ 1184 h 1976"/>
                <a:gd name="T114" fmla="*/ 2719 w 2773"/>
                <a:gd name="T115" fmla="*/ 1121 h 1976"/>
                <a:gd name="T116" fmla="*/ 2768 w 2773"/>
                <a:gd name="T117" fmla="*/ 1006 h 1976"/>
                <a:gd name="T118" fmla="*/ 2764 w 2773"/>
                <a:gd name="T119" fmla="*/ 891 h 1976"/>
                <a:gd name="T120" fmla="*/ 2705 w 2773"/>
                <a:gd name="T121" fmla="*/ 781 h 1976"/>
                <a:gd name="T122" fmla="*/ 2607 w 2773"/>
                <a:gd name="T123" fmla="*/ 731 h 1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3" h="1976">
                  <a:moveTo>
                    <a:pt x="2587" y="729"/>
                  </a:moveTo>
                  <a:lnTo>
                    <a:pt x="2587" y="729"/>
                  </a:lnTo>
                  <a:lnTo>
                    <a:pt x="2571" y="731"/>
                  </a:lnTo>
                  <a:lnTo>
                    <a:pt x="2556" y="734"/>
                  </a:lnTo>
                  <a:lnTo>
                    <a:pt x="2542" y="737"/>
                  </a:lnTo>
                  <a:lnTo>
                    <a:pt x="2529" y="743"/>
                  </a:lnTo>
                  <a:lnTo>
                    <a:pt x="2518" y="749"/>
                  </a:lnTo>
                  <a:lnTo>
                    <a:pt x="2507" y="755"/>
                  </a:lnTo>
                  <a:lnTo>
                    <a:pt x="2498" y="762"/>
                  </a:lnTo>
                  <a:lnTo>
                    <a:pt x="2489" y="770"/>
                  </a:lnTo>
                  <a:lnTo>
                    <a:pt x="2475" y="784"/>
                  </a:lnTo>
                  <a:lnTo>
                    <a:pt x="2466" y="798"/>
                  </a:lnTo>
                  <a:lnTo>
                    <a:pt x="2459" y="810"/>
                  </a:lnTo>
                  <a:lnTo>
                    <a:pt x="2459" y="810"/>
                  </a:lnTo>
                  <a:lnTo>
                    <a:pt x="2450" y="825"/>
                  </a:lnTo>
                  <a:lnTo>
                    <a:pt x="2441" y="835"/>
                  </a:lnTo>
                  <a:lnTo>
                    <a:pt x="2432" y="844"/>
                  </a:lnTo>
                  <a:lnTo>
                    <a:pt x="2421" y="849"/>
                  </a:lnTo>
                  <a:lnTo>
                    <a:pt x="2412" y="850"/>
                  </a:lnTo>
                  <a:lnTo>
                    <a:pt x="2403" y="850"/>
                  </a:lnTo>
                  <a:lnTo>
                    <a:pt x="2394" y="846"/>
                  </a:lnTo>
                  <a:lnTo>
                    <a:pt x="2387" y="838"/>
                  </a:lnTo>
                  <a:lnTo>
                    <a:pt x="2387" y="838"/>
                  </a:lnTo>
                  <a:lnTo>
                    <a:pt x="2382" y="831"/>
                  </a:lnTo>
                  <a:lnTo>
                    <a:pt x="2379" y="822"/>
                  </a:lnTo>
                  <a:lnTo>
                    <a:pt x="2378" y="810"/>
                  </a:lnTo>
                  <a:lnTo>
                    <a:pt x="2376" y="798"/>
                  </a:lnTo>
                  <a:lnTo>
                    <a:pt x="2376" y="547"/>
                  </a:lnTo>
                  <a:lnTo>
                    <a:pt x="2375" y="547"/>
                  </a:lnTo>
                  <a:lnTo>
                    <a:pt x="2375" y="0"/>
                  </a:lnTo>
                  <a:lnTo>
                    <a:pt x="1574" y="0"/>
                  </a:lnTo>
                  <a:lnTo>
                    <a:pt x="1574" y="0"/>
                  </a:lnTo>
                  <a:lnTo>
                    <a:pt x="1562" y="1"/>
                  </a:lnTo>
                  <a:lnTo>
                    <a:pt x="1551" y="3"/>
                  </a:lnTo>
                  <a:lnTo>
                    <a:pt x="1542" y="6"/>
                  </a:lnTo>
                  <a:lnTo>
                    <a:pt x="1536" y="9"/>
                  </a:lnTo>
                  <a:lnTo>
                    <a:pt x="1530" y="13"/>
                  </a:lnTo>
                  <a:lnTo>
                    <a:pt x="1526" y="18"/>
                  </a:lnTo>
                  <a:lnTo>
                    <a:pt x="1523" y="24"/>
                  </a:lnTo>
                  <a:lnTo>
                    <a:pt x="1521" y="30"/>
                  </a:lnTo>
                  <a:lnTo>
                    <a:pt x="1521" y="37"/>
                  </a:lnTo>
                  <a:lnTo>
                    <a:pt x="1523" y="43"/>
                  </a:lnTo>
                  <a:lnTo>
                    <a:pt x="1524" y="50"/>
                  </a:lnTo>
                  <a:lnTo>
                    <a:pt x="1529" y="56"/>
                  </a:lnTo>
                  <a:lnTo>
                    <a:pt x="1535" y="64"/>
                  </a:lnTo>
                  <a:lnTo>
                    <a:pt x="1542" y="70"/>
                  </a:lnTo>
                  <a:lnTo>
                    <a:pt x="1551" y="76"/>
                  </a:lnTo>
                  <a:lnTo>
                    <a:pt x="1562" y="82"/>
                  </a:lnTo>
                  <a:lnTo>
                    <a:pt x="1562" y="82"/>
                  </a:lnTo>
                  <a:lnTo>
                    <a:pt x="1574" y="89"/>
                  </a:lnTo>
                  <a:lnTo>
                    <a:pt x="1587" y="98"/>
                  </a:lnTo>
                  <a:lnTo>
                    <a:pt x="1602" y="112"/>
                  </a:lnTo>
                  <a:lnTo>
                    <a:pt x="1610" y="121"/>
                  </a:lnTo>
                  <a:lnTo>
                    <a:pt x="1617" y="130"/>
                  </a:lnTo>
                  <a:lnTo>
                    <a:pt x="1623" y="140"/>
                  </a:lnTo>
                  <a:lnTo>
                    <a:pt x="1629" y="152"/>
                  </a:lnTo>
                  <a:lnTo>
                    <a:pt x="1635" y="166"/>
                  </a:lnTo>
                  <a:lnTo>
                    <a:pt x="1638" y="179"/>
                  </a:lnTo>
                  <a:lnTo>
                    <a:pt x="1641" y="194"/>
                  </a:lnTo>
                  <a:lnTo>
                    <a:pt x="1643" y="210"/>
                  </a:lnTo>
                  <a:lnTo>
                    <a:pt x="1643" y="210"/>
                  </a:lnTo>
                  <a:lnTo>
                    <a:pt x="1641" y="230"/>
                  </a:lnTo>
                  <a:lnTo>
                    <a:pt x="1638" y="248"/>
                  </a:lnTo>
                  <a:lnTo>
                    <a:pt x="1632" y="266"/>
                  </a:lnTo>
                  <a:lnTo>
                    <a:pt x="1625" y="282"/>
                  </a:lnTo>
                  <a:lnTo>
                    <a:pt x="1614" y="299"/>
                  </a:lnTo>
                  <a:lnTo>
                    <a:pt x="1604" y="314"/>
                  </a:lnTo>
                  <a:lnTo>
                    <a:pt x="1590" y="329"/>
                  </a:lnTo>
                  <a:lnTo>
                    <a:pt x="1575" y="340"/>
                  </a:lnTo>
                  <a:lnTo>
                    <a:pt x="1559" y="352"/>
                  </a:lnTo>
                  <a:lnTo>
                    <a:pt x="1541" y="363"/>
                  </a:lnTo>
                  <a:lnTo>
                    <a:pt x="1521" y="373"/>
                  </a:lnTo>
                  <a:lnTo>
                    <a:pt x="1502" y="381"/>
                  </a:lnTo>
                  <a:lnTo>
                    <a:pt x="1481" y="387"/>
                  </a:lnTo>
                  <a:lnTo>
                    <a:pt x="1459" y="391"/>
                  </a:lnTo>
                  <a:lnTo>
                    <a:pt x="1436" y="394"/>
                  </a:lnTo>
                  <a:lnTo>
                    <a:pt x="1412" y="396"/>
                  </a:lnTo>
                  <a:lnTo>
                    <a:pt x="1412" y="396"/>
                  </a:lnTo>
                  <a:lnTo>
                    <a:pt x="1390" y="394"/>
                  </a:lnTo>
                  <a:lnTo>
                    <a:pt x="1366" y="391"/>
                  </a:lnTo>
                  <a:lnTo>
                    <a:pt x="1345" y="387"/>
                  </a:lnTo>
                  <a:lnTo>
                    <a:pt x="1324" y="381"/>
                  </a:lnTo>
                  <a:lnTo>
                    <a:pt x="1303" y="373"/>
                  </a:lnTo>
                  <a:lnTo>
                    <a:pt x="1284" y="363"/>
                  </a:lnTo>
                  <a:lnTo>
                    <a:pt x="1267" y="352"/>
                  </a:lnTo>
                  <a:lnTo>
                    <a:pt x="1251" y="340"/>
                  </a:lnTo>
                  <a:lnTo>
                    <a:pt x="1236" y="329"/>
                  </a:lnTo>
                  <a:lnTo>
                    <a:pt x="1223" y="314"/>
                  </a:lnTo>
                  <a:lnTo>
                    <a:pt x="1211" y="299"/>
                  </a:lnTo>
                  <a:lnTo>
                    <a:pt x="1202" y="282"/>
                  </a:lnTo>
                  <a:lnTo>
                    <a:pt x="1194" y="266"/>
                  </a:lnTo>
                  <a:lnTo>
                    <a:pt x="1188" y="248"/>
                  </a:lnTo>
                  <a:lnTo>
                    <a:pt x="1185" y="230"/>
                  </a:lnTo>
                  <a:lnTo>
                    <a:pt x="1184" y="210"/>
                  </a:lnTo>
                  <a:lnTo>
                    <a:pt x="1184" y="210"/>
                  </a:lnTo>
                  <a:lnTo>
                    <a:pt x="1184" y="194"/>
                  </a:lnTo>
                  <a:lnTo>
                    <a:pt x="1187" y="179"/>
                  </a:lnTo>
                  <a:lnTo>
                    <a:pt x="1191" y="166"/>
                  </a:lnTo>
                  <a:lnTo>
                    <a:pt x="1196" y="152"/>
                  </a:lnTo>
                  <a:lnTo>
                    <a:pt x="1202" y="140"/>
                  </a:lnTo>
                  <a:lnTo>
                    <a:pt x="1209" y="130"/>
                  </a:lnTo>
                  <a:lnTo>
                    <a:pt x="1217" y="121"/>
                  </a:lnTo>
                  <a:lnTo>
                    <a:pt x="1224" y="112"/>
                  </a:lnTo>
                  <a:lnTo>
                    <a:pt x="1239" y="98"/>
                  </a:lnTo>
                  <a:lnTo>
                    <a:pt x="1251" y="89"/>
                  </a:lnTo>
                  <a:lnTo>
                    <a:pt x="1264" y="82"/>
                  </a:lnTo>
                  <a:lnTo>
                    <a:pt x="1264" y="82"/>
                  </a:lnTo>
                  <a:lnTo>
                    <a:pt x="1275" y="76"/>
                  </a:lnTo>
                  <a:lnTo>
                    <a:pt x="1282" y="70"/>
                  </a:lnTo>
                  <a:lnTo>
                    <a:pt x="1290" y="64"/>
                  </a:lnTo>
                  <a:lnTo>
                    <a:pt x="1296" y="56"/>
                  </a:lnTo>
                  <a:lnTo>
                    <a:pt x="1300" y="50"/>
                  </a:lnTo>
                  <a:lnTo>
                    <a:pt x="1303" y="43"/>
                  </a:lnTo>
                  <a:lnTo>
                    <a:pt x="1305" y="37"/>
                  </a:lnTo>
                  <a:lnTo>
                    <a:pt x="1305" y="30"/>
                  </a:lnTo>
                  <a:lnTo>
                    <a:pt x="1303" y="24"/>
                  </a:lnTo>
                  <a:lnTo>
                    <a:pt x="1300" y="18"/>
                  </a:lnTo>
                  <a:lnTo>
                    <a:pt x="1296" y="13"/>
                  </a:lnTo>
                  <a:lnTo>
                    <a:pt x="1290" y="9"/>
                  </a:lnTo>
                  <a:lnTo>
                    <a:pt x="1282" y="6"/>
                  </a:lnTo>
                  <a:lnTo>
                    <a:pt x="1273" y="3"/>
                  </a:lnTo>
                  <a:lnTo>
                    <a:pt x="1263" y="1"/>
                  </a:lnTo>
                  <a:lnTo>
                    <a:pt x="1252" y="0"/>
                  </a:lnTo>
                  <a:lnTo>
                    <a:pt x="396" y="0"/>
                  </a:lnTo>
                  <a:lnTo>
                    <a:pt x="396" y="454"/>
                  </a:lnTo>
                  <a:lnTo>
                    <a:pt x="394" y="454"/>
                  </a:lnTo>
                  <a:lnTo>
                    <a:pt x="394" y="856"/>
                  </a:lnTo>
                  <a:lnTo>
                    <a:pt x="394" y="856"/>
                  </a:lnTo>
                  <a:lnTo>
                    <a:pt x="394" y="868"/>
                  </a:lnTo>
                  <a:lnTo>
                    <a:pt x="391" y="880"/>
                  </a:lnTo>
                  <a:lnTo>
                    <a:pt x="388" y="889"/>
                  </a:lnTo>
                  <a:lnTo>
                    <a:pt x="384" y="897"/>
                  </a:lnTo>
                  <a:lnTo>
                    <a:pt x="384" y="897"/>
                  </a:lnTo>
                  <a:lnTo>
                    <a:pt x="378" y="904"/>
                  </a:lnTo>
                  <a:lnTo>
                    <a:pt x="369" y="909"/>
                  </a:lnTo>
                  <a:lnTo>
                    <a:pt x="360" y="909"/>
                  </a:lnTo>
                  <a:lnTo>
                    <a:pt x="350" y="907"/>
                  </a:lnTo>
                  <a:lnTo>
                    <a:pt x="341" y="903"/>
                  </a:lnTo>
                  <a:lnTo>
                    <a:pt x="330" y="894"/>
                  </a:lnTo>
                  <a:lnTo>
                    <a:pt x="321" y="883"/>
                  </a:lnTo>
                  <a:lnTo>
                    <a:pt x="314" y="868"/>
                  </a:lnTo>
                  <a:lnTo>
                    <a:pt x="314" y="868"/>
                  </a:lnTo>
                  <a:lnTo>
                    <a:pt x="306" y="855"/>
                  </a:lnTo>
                  <a:lnTo>
                    <a:pt x="296" y="843"/>
                  </a:lnTo>
                  <a:lnTo>
                    <a:pt x="282" y="828"/>
                  </a:lnTo>
                  <a:lnTo>
                    <a:pt x="273" y="820"/>
                  </a:lnTo>
                  <a:lnTo>
                    <a:pt x="264" y="813"/>
                  </a:lnTo>
                  <a:lnTo>
                    <a:pt x="254" y="807"/>
                  </a:lnTo>
                  <a:lnTo>
                    <a:pt x="242" y="801"/>
                  </a:lnTo>
                  <a:lnTo>
                    <a:pt x="230" y="795"/>
                  </a:lnTo>
                  <a:lnTo>
                    <a:pt x="215" y="790"/>
                  </a:lnTo>
                  <a:lnTo>
                    <a:pt x="200" y="789"/>
                  </a:lnTo>
                  <a:lnTo>
                    <a:pt x="184" y="787"/>
                  </a:lnTo>
                  <a:lnTo>
                    <a:pt x="184" y="787"/>
                  </a:lnTo>
                  <a:lnTo>
                    <a:pt x="166" y="789"/>
                  </a:lnTo>
                  <a:lnTo>
                    <a:pt x="146" y="792"/>
                  </a:lnTo>
                  <a:lnTo>
                    <a:pt x="128" y="798"/>
                  </a:lnTo>
                  <a:lnTo>
                    <a:pt x="112" y="805"/>
                  </a:lnTo>
                  <a:lnTo>
                    <a:pt x="95" y="816"/>
                  </a:lnTo>
                  <a:lnTo>
                    <a:pt x="81" y="826"/>
                  </a:lnTo>
                  <a:lnTo>
                    <a:pt x="67" y="840"/>
                  </a:lnTo>
                  <a:lnTo>
                    <a:pt x="54" y="855"/>
                  </a:lnTo>
                  <a:lnTo>
                    <a:pt x="42" y="871"/>
                  </a:lnTo>
                  <a:lnTo>
                    <a:pt x="31" y="889"/>
                  </a:lnTo>
                  <a:lnTo>
                    <a:pt x="22" y="907"/>
                  </a:lnTo>
                  <a:lnTo>
                    <a:pt x="15" y="928"/>
                  </a:lnTo>
                  <a:lnTo>
                    <a:pt x="7" y="949"/>
                  </a:lnTo>
                  <a:lnTo>
                    <a:pt x="3" y="971"/>
                  </a:lnTo>
                  <a:lnTo>
                    <a:pt x="1" y="994"/>
                  </a:lnTo>
                  <a:lnTo>
                    <a:pt x="0" y="1018"/>
                  </a:lnTo>
                  <a:lnTo>
                    <a:pt x="0" y="1018"/>
                  </a:lnTo>
                  <a:lnTo>
                    <a:pt x="1" y="1040"/>
                  </a:lnTo>
                  <a:lnTo>
                    <a:pt x="3" y="1064"/>
                  </a:lnTo>
                  <a:lnTo>
                    <a:pt x="7" y="1085"/>
                  </a:lnTo>
                  <a:lnTo>
                    <a:pt x="15" y="1106"/>
                  </a:lnTo>
                  <a:lnTo>
                    <a:pt x="22" y="1127"/>
                  </a:lnTo>
                  <a:lnTo>
                    <a:pt x="31" y="1145"/>
                  </a:lnTo>
                  <a:lnTo>
                    <a:pt x="42" y="1163"/>
                  </a:lnTo>
                  <a:lnTo>
                    <a:pt x="54" y="1179"/>
                  </a:lnTo>
                  <a:lnTo>
                    <a:pt x="67" y="1194"/>
                  </a:lnTo>
                  <a:lnTo>
                    <a:pt x="81" y="1208"/>
                  </a:lnTo>
                  <a:lnTo>
                    <a:pt x="95" y="1219"/>
                  </a:lnTo>
                  <a:lnTo>
                    <a:pt x="112" y="1228"/>
                  </a:lnTo>
                  <a:lnTo>
                    <a:pt x="128" y="1236"/>
                  </a:lnTo>
                  <a:lnTo>
                    <a:pt x="146" y="1242"/>
                  </a:lnTo>
                  <a:lnTo>
                    <a:pt x="166" y="1245"/>
                  </a:lnTo>
                  <a:lnTo>
                    <a:pt x="184" y="1246"/>
                  </a:lnTo>
                  <a:lnTo>
                    <a:pt x="184" y="1246"/>
                  </a:lnTo>
                  <a:lnTo>
                    <a:pt x="200" y="1245"/>
                  </a:lnTo>
                  <a:lnTo>
                    <a:pt x="215" y="1243"/>
                  </a:lnTo>
                  <a:lnTo>
                    <a:pt x="230" y="1239"/>
                  </a:lnTo>
                  <a:lnTo>
                    <a:pt x="242" y="1234"/>
                  </a:lnTo>
                  <a:lnTo>
                    <a:pt x="254" y="1228"/>
                  </a:lnTo>
                  <a:lnTo>
                    <a:pt x="264" y="1221"/>
                  </a:lnTo>
                  <a:lnTo>
                    <a:pt x="273" y="1213"/>
                  </a:lnTo>
                  <a:lnTo>
                    <a:pt x="282" y="1206"/>
                  </a:lnTo>
                  <a:lnTo>
                    <a:pt x="296" y="1191"/>
                  </a:lnTo>
                  <a:lnTo>
                    <a:pt x="306" y="1179"/>
                  </a:lnTo>
                  <a:lnTo>
                    <a:pt x="314" y="1166"/>
                  </a:lnTo>
                  <a:lnTo>
                    <a:pt x="314" y="1166"/>
                  </a:lnTo>
                  <a:lnTo>
                    <a:pt x="321" y="1152"/>
                  </a:lnTo>
                  <a:lnTo>
                    <a:pt x="330" y="1140"/>
                  </a:lnTo>
                  <a:lnTo>
                    <a:pt x="341" y="1131"/>
                  </a:lnTo>
                  <a:lnTo>
                    <a:pt x="350" y="1127"/>
                  </a:lnTo>
                  <a:lnTo>
                    <a:pt x="360" y="1125"/>
                  </a:lnTo>
                  <a:lnTo>
                    <a:pt x="369" y="1127"/>
                  </a:lnTo>
                  <a:lnTo>
                    <a:pt x="378" y="1130"/>
                  </a:lnTo>
                  <a:lnTo>
                    <a:pt x="384" y="1137"/>
                  </a:lnTo>
                  <a:lnTo>
                    <a:pt x="384" y="1137"/>
                  </a:lnTo>
                  <a:lnTo>
                    <a:pt x="388" y="1145"/>
                  </a:lnTo>
                  <a:lnTo>
                    <a:pt x="391" y="1154"/>
                  </a:lnTo>
                  <a:lnTo>
                    <a:pt x="394" y="1166"/>
                  </a:lnTo>
                  <a:lnTo>
                    <a:pt x="394" y="1178"/>
                  </a:lnTo>
                  <a:lnTo>
                    <a:pt x="394" y="1429"/>
                  </a:lnTo>
                  <a:lnTo>
                    <a:pt x="396" y="1429"/>
                  </a:lnTo>
                  <a:lnTo>
                    <a:pt x="396" y="1976"/>
                  </a:lnTo>
                  <a:lnTo>
                    <a:pt x="1199" y="1976"/>
                  </a:lnTo>
                  <a:lnTo>
                    <a:pt x="1199" y="1976"/>
                  </a:lnTo>
                  <a:lnTo>
                    <a:pt x="1209" y="1976"/>
                  </a:lnTo>
                  <a:lnTo>
                    <a:pt x="1220" y="1973"/>
                  </a:lnTo>
                  <a:lnTo>
                    <a:pt x="1229" y="1971"/>
                  </a:lnTo>
                  <a:lnTo>
                    <a:pt x="1236" y="1967"/>
                  </a:lnTo>
                  <a:lnTo>
                    <a:pt x="1242" y="1962"/>
                  </a:lnTo>
                  <a:lnTo>
                    <a:pt x="1246" y="1958"/>
                  </a:lnTo>
                  <a:lnTo>
                    <a:pt x="1249" y="1952"/>
                  </a:lnTo>
                  <a:lnTo>
                    <a:pt x="1251" y="1946"/>
                  </a:lnTo>
                  <a:lnTo>
                    <a:pt x="1251" y="1940"/>
                  </a:lnTo>
                  <a:lnTo>
                    <a:pt x="1249" y="1933"/>
                  </a:lnTo>
                  <a:lnTo>
                    <a:pt x="1246" y="1927"/>
                  </a:lnTo>
                  <a:lnTo>
                    <a:pt x="1242" y="1919"/>
                  </a:lnTo>
                  <a:lnTo>
                    <a:pt x="1236" y="1913"/>
                  </a:lnTo>
                  <a:lnTo>
                    <a:pt x="1229" y="1906"/>
                  </a:lnTo>
                  <a:lnTo>
                    <a:pt x="1220" y="1900"/>
                  </a:lnTo>
                  <a:lnTo>
                    <a:pt x="1211" y="1894"/>
                  </a:lnTo>
                  <a:lnTo>
                    <a:pt x="1211" y="1894"/>
                  </a:lnTo>
                  <a:lnTo>
                    <a:pt x="1197" y="1886"/>
                  </a:lnTo>
                  <a:lnTo>
                    <a:pt x="1185" y="1877"/>
                  </a:lnTo>
                  <a:lnTo>
                    <a:pt x="1170" y="1864"/>
                  </a:lnTo>
                  <a:lnTo>
                    <a:pt x="1163" y="1855"/>
                  </a:lnTo>
                  <a:lnTo>
                    <a:pt x="1155" y="1846"/>
                  </a:lnTo>
                  <a:lnTo>
                    <a:pt x="1148" y="1835"/>
                  </a:lnTo>
                  <a:lnTo>
                    <a:pt x="1142" y="1823"/>
                  </a:lnTo>
                  <a:lnTo>
                    <a:pt x="1137" y="1810"/>
                  </a:lnTo>
                  <a:lnTo>
                    <a:pt x="1133" y="1796"/>
                  </a:lnTo>
                  <a:lnTo>
                    <a:pt x="1130" y="1782"/>
                  </a:lnTo>
                  <a:lnTo>
                    <a:pt x="1130" y="1765"/>
                  </a:lnTo>
                  <a:lnTo>
                    <a:pt x="1130" y="1765"/>
                  </a:lnTo>
                  <a:lnTo>
                    <a:pt x="1131" y="1746"/>
                  </a:lnTo>
                  <a:lnTo>
                    <a:pt x="1134" y="1728"/>
                  </a:lnTo>
                  <a:lnTo>
                    <a:pt x="1140" y="1710"/>
                  </a:lnTo>
                  <a:lnTo>
                    <a:pt x="1148" y="1693"/>
                  </a:lnTo>
                  <a:lnTo>
                    <a:pt x="1157" y="1677"/>
                  </a:lnTo>
                  <a:lnTo>
                    <a:pt x="1169" y="1662"/>
                  </a:lnTo>
                  <a:lnTo>
                    <a:pt x="1182" y="1648"/>
                  </a:lnTo>
                  <a:lnTo>
                    <a:pt x="1197" y="1635"/>
                  </a:lnTo>
                  <a:lnTo>
                    <a:pt x="1214" y="1623"/>
                  </a:lnTo>
                  <a:lnTo>
                    <a:pt x="1230" y="1613"/>
                  </a:lnTo>
                  <a:lnTo>
                    <a:pt x="1249" y="1604"/>
                  </a:lnTo>
                  <a:lnTo>
                    <a:pt x="1269" y="1595"/>
                  </a:lnTo>
                  <a:lnTo>
                    <a:pt x="1291" y="1589"/>
                  </a:lnTo>
                  <a:lnTo>
                    <a:pt x="1312" y="1584"/>
                  </a:lnTo>
                  <a:lnTo>
                    <a:pt x="1336" y="1581"/>
                  </a:lnTo>
                  <a:lnTo>
                    <a:pt x="1359" y="1581"/>
                  </a:lnTo>
                  <a:lnTo>
                    <a:pt x="1359" y="1581"/>
                  </a:lnTo>
                  <a:lnTo>
                    <a:pt x="1382" y="1581"/>
                  </a:lnTo>
                  <a:lnTo>
                    <a:pt x="1405" y="1584"/>
                  </a:lnTo>
                  <a:lnTo>
                    <a:pt x="1427" y="1589"/>
                  </a:lnTo>
                  <a:lnTo>
                    <a:pt x="1448" y="1595"/>
                  </a:lnTo>
                  <a:lnTo>
                    <a:pt x="1468" y="1604"/>
                  </a:lnTo>
                  <a:lnTo>
                    <a:pt x="1487" y="1613"/>
                  </a:lnTo>
                  <a:lnTo>
                    <a:pt x="1505" y="1623"/>
                  </a:lnTo>
                  <a:lnTo>
                    <a:pt x="1521" y="1635"/>
                  </a:lnTo>
                  <a:lnTo>
                    <a:pt x="1536" y="1648"/>
                  </a:lnTo>
                  <a:lnTo>
                    <a:pt x="1548" y="1662"/>
                  </a:lnTo>
                  <a:lnTo>
                    <a:pt x="1560" y="1677"/>
                  </a:lnTo>
                  <a:lnTo>
                    <a:pt x="1571" y="1693"/>
                  </a:lnTo>
                  <a:lnTo>
                    <a:pt x="1578" y="1710"/>
                  </a:lnTo>
                  <a:lnTo>
                    <a:pt x="1584" y="1728"/>
                  </a:lnTo>
                  <a:lnTo>
                    <a:pt x="1587" y="1746"/>
                  </a:lnTo>
                  <a:lnTo>
                    <a:pt x="1589" y="1765"/>
                  </a:lnTo>
                  <a:lnTo>
                    <a:pt x="1589" y="1765"/>
                  </a:lnTo>
                  <a:lnTo>
                    <a:pt x="1587" y="1782"/>
                  </a:lnTo>
                  <a:lnTo>
                    <a:pt x="1584" y="1796"/>
                  </a:lnTo>
                  <a:lnTo>
                    <a:pt x="1581" y="1810"/>
                  </a:lnTo>
                  <a:lnTo>
                    <a:pt x="1575" y="1823"/>
                  </a:lnTo>
                  <a:lnTo>
                    <a:pt x="1569" y="1835"/>
                  </a:lnTo>
                  <a:lnTo>
                    <a:pt x="1563" y="1846"/>
                  </a:lnTo>
                  <a:lnTo>
                    <a:pt x="1556" y="1855"/>
                  </a:lnTo>
                  <a:lnTo>
                    <a:pt x="1548" y="1864"/>
                  </a:lnTo>
                  <a:lnTo>
                    <a:pt x="1533" y="1877"/>
                  </a:lnTo>
                  <a:lnTo>
                    <a:pt x="1520" y="1886"/>
                  </a:lnTo>
                  <a:lnTo>
                    <a:pt x="1508" y="1894"/>
                  </a:lnTo>
                  <a:lnTo>
                    <a:pt x="1508" y="1894"/>
                  </a:lnTo>
                  <a:lnTo>
                    <a:pt x="1498" y="1900"/>
                  </a:lnTo>
                  <a:lnTo>
                    <a:pt x="1489" y="1906"/>
                  </a:lnTo>
                  <a:lnTo>
                    <a:pt x="1481" y="1913"/>
                  </a:lnTo>
                  <a:lnTo>
                    <a:pt x="1475" y="1919"/>
                  </a:lnTo>
                  <a:lnTo>
                    <a:pt x="1471" y="1927"/>
                  </a:lnTo>
                  <a:lnTo>
                    <a:pt x="1468" y="1933"/>
                  </a:lnTo>
                  <a:lnTo>
                    <a:pt x="1468" y="1940"/>
                  </a:lnTo>
                  <a:lnTo>
                    <a:pt x="1468" y="1946"/>
                  </a:lnTo>
                  <a:lnTo>
                    <a:pt x="1469" y="1952"/>
                  </a:lnTo>
                  <a:lnTo>
                    <a:pt x="1472" y="1958"/>
                  </a:lnTo>
                  <a:lnTo>
                    <a:pt x="1477" y="1962"/>
                  </a:lnTo>
                  <a:lnTo>
                    <a:pt x="1483" y="1967"/>
                  </a:lnTo>
                  <a:lnTo>
                    <a:pt x="1489" y="1971"/>
                  </a:lnTo>
                  <a:lnTo>
                    <a:pt x="1498" y="1973"/>
                  </a:lnTo>
                  <a:lnTo>
                    <a:pt x="1508" y="1976"/>
                  </a:lnTo>
                  <a:lnTo>
                    <a:pt x="1520" y="1976"/>
                  </a:lnTo>
                  <a:lnTo>
                    <a:pt x="2375" y="1976"/>
                  </a:lnTo>
                  <a:lnTo>
                    <a:pt x="2375" y="1521"/>
                  </a:lnTo>
                  <a:lnTo>
                    <a:pt x="2376" y="1521"/>
                  </a:lnTo>
                  <a:lnTo>
                    <a:pt x="2376" y="1119"/>
                  </a:lnTo>
                  <a:lnTo>
                    <a:pt x="2376" y="1119"/>
                  </a:lnTo>
                  <a:lnTo>
                    <a:pt x="2378" y="1107"/>
                  </a:lnTo>
                  <a:lnTo>
                    <a:pt x="2379" y="1097"/>
                  </a:lnTo>
                  <a:lnTo>
                    <a:pt x="2382" y="1086"/>
                  </a:lnTo>
                  <a:lnTo>
                    <a:pt x="2387" y="1079"/>
                  </a:lnTo>
                  <a:lnTo>
                    <a:pt x="2387" y="1079"/>
                  </a:lnTo>
                  <a:lnTo>
                    <a:pt x="2394" y="1073"/>
                  </a:lnTo>
                  <a:lnTo>
                    <a:pt x="2403" y="1068"/>
                  </a:lnTo>
                  <a:lnTo>
                    <a:pt x="2412" y="1067"/>
                  </a:lnTo>
                  <a:lnTo>
                    <a:pt x="2421" y="1068"/>
                  </a:lnTo>
                  <a:lnTo>
                    <a:pt x="2432" y="1074"/>
                  </a:lnTo>
                  <a:lnTo>
                    <a:pt x="2441" y="1082"/>
                  </a:lnTo>
                  <a:lnTo>
                    <a:pt x="2450" y="1094"/>
                  </a:lnTo>
                  <a:lnTo>
                    <a:pt x="2459" y="1107"/>
                  </a:lnTo>
                  <a:lnTo>
                    <a:pt x="2459" y="1107"/>
                  </a:lnTo>
                  <a:lnTo>
                    <a:pt x="2466" y="1121"/>
                  </a:lnTo>
                  <a:lnTo>
                    <a:pt x="2475" y="1133"/>
                  </a:lnTo>
                  <a:lnTo>
                    <a:pt x="2489" y="1148"/>
                  </a:lnTo>
                  <a:lnTo>
                    <a:pt x="2498" y="1155"/>
                  </a:lnTo>
                  <a:lnTo>
                    <a:pt x="2507" y="1163"/>
                  </a:lnTo>
                  <a:lnTo>
                    <a:pt x="2518" y="1170"/>
                  </a:lnTo>
                  <a:lnTo>
                    <a:pt x="2529" y="1176"/>
                  </a:lnTo>
                  <a:lnTo>
                    <a:pt x="2542" y="1181"/>
                  </a:lnTo>
                  <a:lnTo>
                    <a:pt x="2556" y="1185"/>
                  </a:lnTo>
                  <a:lnTo>
                    <a:pt x="2571" y="1188"/>
                  </a:lnTo>
                  <a:lnTo>
                    <a:pt x="2587" y="1188"/>
                  </a:lnTo>
                  <a:lnTo>
                    <a:pt x="2587" y="1188"/>
                  </a:lnTo>
                  <a:lnTo>
                    <a:pt x="2607" y="1187"/>
                  </a:lnTo>
                  <a:lnTo>
                    <a:pt x="2625" y="1184"/>
                  </a:lnTo>
                  <a:lnTo>
                    <a:pt x="2643" y="1178"/>
                  </a:lnTo>
                  <a:lnTo>
                    <a:pt x="2659" y="1170"/>
                  </a:lnTo>
                  <a:lnTo>
                    <a:pt x="2675" y="1161"/>
                  </a:lnTo>
                  <a:lnTo>
                    <a:pt x="2690" y="1149"/>
                  </a:lnTo>
                  <a:lnTo>
                    <a:pt x="2705" y="1136"/>
                  </a:lnTo>
                  <a:lnTo>
                    <a:pt x="2719" y="1121"/>
                  </a:lnTo>
                  <a:lnTo>
                    <a:pt x="2729" y="1104"/>
                  </a:lnTo>
                  <a:lnTo>
                    <a:pt x="2741" y="1088"/>
                  </a:lnTo>
                  <a:lnTo>
                    <a:pt x="2750" y="1068"/>
                  </a:lnTo>
                  <a:lnTo>
                    <a:pt x="2758" y="1048"/>
                  </a:lnTo>
                  <a:lnTo>
                    <a:pt x="2764" y="1027"/>
                  </a:lnTo>
                  <a:lnTo>
                    <a:pt x="2768" y="1006"/>
                  </a:lnTo>
                  <a:lnTo>
                    <a:pt x="2771" y="982"/>
                  </a:lnTo>
                  <a:lnTo>
                    <a:pt x="2773" y="959"/>
                  </a:lnTo>
                  <a:lnTo>
                    <a:pt x="2773" y="959"/>
                  </a:lnTo>
                  <a:lnTo>
                    <a:pt x="2771" y="935"/>
                  </a:lnTo>
                  <a:lnTo>
                    <a:pt x="2768" y="913"/>
                  </a:lnTo>
                  <a:lnTo>
                    <a:pt x="2764" y="891"/>
                  </a:lnTo>
                  <a:lnTo>
                    <a:pt x="2758" y="870"/>
                  </a:lnTo>
                  <a:lnTo>
                    <a:pt x="2750" y="850"/>
                  </a:lnTo>
                  <a:lnTo>
                    <a:pt x="2741" y="831"/>
                  </a:lnTo>
                  <a:lnTo>
                    <a:pt x="2729" y="813"/>
                  </a:lnTo>
                  <a:lnTo>
                    <a:pt x="2719" y="796"/>
                  </a:lnTo>
                  <a:lnTo>
                    <a:pt x="2705" y="781"/>
                  </a:lnTo>
                  <a:lnTo>
                    <a:pt x="2690" y="768"/>
                  </a:lnTo>
                  <a:lnTo>
                    <a:pt x="2675" y="758"/>
                  </a:lnTo>
                  <a:lnTo>
                    <a:pt x="2659" y="747"/>
                  </a:lnTo>
                  <a:lnTo>
                    <a:pt x="2643" y="740"/>
                  </a:lnTo>
                  <a:lnTo>
                    <a:pt x="2625" y="734"/>
                  </a:lnTo>
                  <a:lnTo>
                    <a:pt x="2607" y="731"/>
                  </a:lnTo>
                  <a:lnTo>
                    <a:pt x="2587" y="729"/>
                  </a:lnTo>
                  <a:lnTo>
                    <a:pt x="2587" y="729"/>
                  </a:lnTo>
                  <a:close/>
                </a:path>
              </a:pathLst>
            </a:custGeom>
            <a:blipFill>
              <a:blip r:embed="rId16"/>
              <a:stretch>
                <a:fillRect/>
              </a:stretch>
            </a:blipFill>
            <a:ln w="28575">
              <a:solidFill>
                <a:schemeClr val="bg1">
                  <a:lumMod val="50000"/>
                </a:schemeClr>
              </a:solidFill>
              <a:prstDash val="solid"/>
              <a:round/>
              <a:headEnd/>
              <a:tailEnd/>
            </a:ln>
          </p:spPr>
          <p:txBody>
            <a:bodyPr anchor="ctr"/>
            <a:lstStyle/>
            <a:p>
              <a:pPr algn="ctr" eaLnBrk="1" fontAlgn="auto" hangingPunct="1">
                <a:spcBef>
                  <a:spcPts val="0"/>
                </a:spcBef>
                <a:spcAft>
                  <a:spcPts val="0"/>
                </a:spcAft>
                <a:defRPr/>
              </a:pPr>
              <a:endParaRPr lang="en-GB" sz="1800">
                <a:latin typeface="+mn-lt"/>
                <a:cs typeface="+mn-cs"/>
              </a:endParaRPr>
            </a:p>
          </p:txBody>
        </p:sp>
        <p:pic>
          <p:nvPicPr>
            <p:cNvPr id="9" name="Picture 8" descr="A close up of a sign&#10;&#10;Description automatically generated">
              <a:extLst>
                <a:ext uri="{FF2B5EF4-FFF2-40B4-BE49-F238E27FC236}">
                  <a16:creationId xmlns:a16="http://schemas.microsoft.com/office/drawing/2014/main" id="{47FC0FFA-B25D-4888-B828-8FDE47E6BA2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16824" y="6060735"/>
              <a:ext cx="533399" cy="468786"/>
            </a:xfrm>
            <a:prstGeom prst="rect">
              <a:avLst/>
            </a:prstGeom>
          </p:spPr>
        </p:pic>
      </p:grpSp>
    </p:spTree>
    <p:extLst>
      <p:ext uri="{BB962C8B-B14F-4D97-AF65-F5344CB8AC3E}">
        <p14:creationId xmlns:p14="http://schemas.microsoft.com/office/powerpoint/2010/main" val="72833037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9" r:id="rId3"/>
    <p:sldLayoutId id="2147483738" r:id="rId4"/>
    <p:sldLayoutId id="2147483732" r:id="rId5"/>
    <p:sldLayoutId id="2147483755" r:id="rId6"/>
    <p:sldLayoutId id="2147483733" r:id="rId7"/>
    <p:sldLayoutId id="2147483740" r:id="rId8"/>
    <p:sldLayoutId id="2147483744" r:id="rId9"/>
    <p:sldLayoutId id="2147483742" r:id="rId10"/>
    <p:sldLayoutId id="2147483741" r:id="rId11"/>
    <p:sldLayoutId id="2147483734" r:id="rId12"/>
    <p:sldLayoutId id="2147483735" r:id="rId13"/>
    <p:sldLayoutId id="2147483736" r:id="rId14"/>
  </p:sldLayoutIdLst>
  <p:hf hdr="0" ftr="0" dt="0"/>
  <p:txStyles>
    <p:titleStyle>
      <a:lvl1pPr algn="ctr" rtl="0" eaLnBrk="0" fontAlgn="base" hangingPunct="0">
        <a:spcBef>
          <a:spcPct val="0"/>
        </a:spcBef>
        <a:spcAft>
          <a:spcPct val="0"/>
        </a:spcAft>
        <a:defRPr sz="4400" b="1">
          <a:solidFill>
            <a:srgbClr val="16216A"/>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000" b="1">
          <a:solidFill>
            <a:srgbClr val="000048"/>
          </a:solidFill>
          <a:latin typeface="Arial" charset="0"/>
          <a:cs typeface="Arial" charset="0"/>
        </a:defRPr>
      </a:lvl2pPr>
      <a:lvl3pPr algn="ctr" rtl="0" eaLnBrk="0" fontAlgn="base" hangingPunct="0">
        <a:spcBef>
          <a:spcPct val="0"/>
        </a:spcBef>
        <a:spcAft>
          <a:spcPct val="0"/>
        </a:spcAft>
        <a:defRPr sz="4000" b="1">
          <a:solidFill>
            <a:srgbClr val="000048"/>
          </a:solidFill>
          <a:latin typeface="Arial" charset="0"/>
          <a:cs typeface="Arial" charset="0"/>
        </a:defRPr>
      </a:lvl3pPr>
      <a:lvl4pPr algn="ctr" rtl="0" eaLnBrk="0" fontAlgn="base" hangingPunct="0">
        <a:spcBef>
          <a:spcPct val="0"/>
        </a:spcBef>
        <a:spcAft>
          <a:spcPct val="0"/>
        </a:spcAft>
        <a:defRPr sz="4000" b="1">
          <a:solidFill>
            <a:srgbClr val="000048"/>
          </a:solidFill>
          <a:latin typeface="Arial" charset="0"/>
          <a:cs typeface="Arial" charset="0"/>
        </a:defRPr>
      </a:lvl4pPr>
      <a:lvl5pPr algn="ctr" rtl="0" eaLnBrk="0" fontAlgn="base" hangingPunct="0">
        <a:spcBef>
          <a:spcPct val="0"/>
        </a:spcBef>
        <a:spcAft>
          <a:spcPct val="0"/>
        </a:spcAft>
        <a:defRPr sz="4000" b="1">
          <a:solidFill>
            <a:srgbClr val="000048"/>
          </a:solidFill>
          <a:latin typeface="Arial" charset="0"/>
          <a:cs typeface="Arial" charset="0"/>
        </a:defRPr>
      </a:lvl5pPr>
      <a:lvl6pPr marL="457200" algn="ctr" rtl="0" fontAlgn="base">
        <a:spcBef>
          <a:spcPct val="0"/>
        </a:spcBef>
        <a:spcAft>
          <a:spcPct val="0"/>
        </a:spcAft>
        <a:defRPr sz="4000" b="1">
          <a:solidFill>
            <a:srgbClr val="000048"/>
          </a:solidFill>
          <a:latin typeface="Arial" charset="0"/>
          <a:cs typeface="Arial" charset="0"/>
        </a:defRPr>
      </a:lvl6pPr>
      <a:lvl7pPr marL="914400" algn="ctr" rtl="0" fontAlgn="base">
        <a:spcBef>
          <a:spcPct val="0"/>
        </a:spcBef>
        <a:spcAft>
          <a:spcPct val="0"/>
        </a:spcAft>
        <a:defRPr sz="4000" b="1">
          <a:solidFill>
            <a:srgbClr val="000048"/>
          </a:solidFill>
          <a:latin typeface="Arial" charset="0"/>
          <a:cs typeface="Arial" charset="0"/>
        </a:defRPr>
      </a:lvl7pPr>
      <a:lvl8pPr marL="1371600" algn="ctr" rtl="0" fontAlgn="base">
        <a:spcBef>
          <a:spcPct val="0"/>
        </a:spcBef>
        <a:spcAft>
          <a:spcPct val="0"/>
        </a:spcAft>
        <a:defRPr sz="4000" b="1">
          <a:solidFill>
            <a:srgbClr val="000048"/>
          </a:solidFill>
          <a:latin typeface="Arial" charset="0"/>
          <a:cs typeface="Arial" charset="0"/>
        </a:defRPr>
      </a:lvl8pPr>
      <a:lvl9pPr marL="1828800" algn="ctr" rtl="0" fontAlgn="base">
        <a:spcBef>
          <a:spcPct val="0"/>
        </a:spcBef>
        <a:spcAft>
          <a:spcPct val="0"/>
        </a:spcAft>
        <a:defRPr sz="4000" b="1">
          <a:solidFill>
            <a:srgbClr val="000048"/>
          </a:solidFill>
          <a:latin typeface="Arial" charset="0"/>
          <a:cs typeface="Arial"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rgbClr val="16216A"/>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800">
          <a:solidFill>
            <a:srgbClr val="16216A"/>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800">
          <a:solidFill>
            <a:srgbClr val="16216A"/>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2000">
          <a:solidFill>
            <a:srgbClr val="16216A"/>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2000">
          <a:solidFill>
            <a:srgbClr val="16216A"/>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2000">
          <a:solidFill>
            <a:srgbClr val="000048"/>
          </a:solidFill>
          <a:latin typeface="+mn-lt"/>
          <a:cs typeface="+mn-cs"/>
        </a:defRPr>
      </a:lvl6pPr>
      <a:lvl7pPr marL="2971800" indent="-228600" algn="l" rtl="0" fontAlgn="base">
        <a:spcBef>
          <a:spcPct val="20000"/>
        </a:spcBef>
        <a:spcAft>
          <a:spcPct val="0"/>
        </a:spcAft>
        <a:buChar char="»"/>
        <a:defRPr sz="2000">
          <a:solidFill>
            <a:srgbClr val="000048"/>
          </a:solidFill>
          <a:latin typeface="+mn-lt"/>
          <a:cs typeface="+mn-cs"/>
        </a:defRPr>
      </a:lvl7pPr>
      <a:lvl8pPr marL="3429000" indent="-228600" algn="l" rtl="0" fontAlgn="base">
        <a:spcBef>
          <a:spcPct val="20000"/>
        </a:spcBef>
        <a:spcAft>
          <a:spcPct val="0"/>
        </a:spcAft>
        <a:buChar char="»"/>
        <a:defRPr sz="2000">
          <a:solidFill>
            <a:srgbClr val="000048"/>
          </a:solidFill>
          <a:latin typeface="+mn-lt"/>
          <a:cs typeface="+mn-cs"/>
        </a:defRPr>
      </a:lvl8pPr>
      <a:lvl9pPr marL="3886200" indent="-228600" algn="l" rtl="0" fontAlgn="base">
        <a:spcBef>
          <a:spcPct val="20000"/>
        </a:spcBef>
        <a:spcAft>
          <a:spcPct val="0"/>
        </a:spcAft>
        <a:buChar char="»"/>
        <a:defRPr sz="2000">
          <a:solidFill>
            <a:srgbClr val="000048"/>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609600" y="1524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609600" y="15240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ChangeArrowheads="1"/>
          </p:cNvSpPr>
          <p:nvPr/>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1800">
              <a:solidFill>
                <a:srgbClr val="000000"/>
              </a:solidFill>
            </a:endParaRPr>
          </a:p>
        </p:txBody>
      </p:sp>
      <p:sp>
        <p:nvSpPr>
          <p:cNvPr id="1030" name="Rectangle 6"/>
          <p:cNvSpPr>
            <a:spLocks noChangeArrowheads="1"/>
          </p:cNvSpPr>
          <p:nvPr/>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1800">
              <a:solidFill>
                <a:srgbClr val="000000"/>
              </a:solidFill>
            </a:endParaRPr>
          </a:p>
        </p:txBody>
      </p:sp>
      <p:sp>
        <p:nvSpPr>
          <p:cNvPr id="1031" name="Text Box 7"/>
          <p:cNvSpPr txBox="1">
            <a:spLocks noChangeArrowheads="1"/>
          </p:cNvSpPr>
          <p:nvPr userDrawn="1"/>
        </p:nvSpPr>
        <p:spPr bwMode="auto">
          <a:xfrm>
            <a:off x="9550400" y="6248401"/>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50000"/>
              </a:spcBef>
              <a:spcAft>
                <a:spcPct val="0"/>
              </a:spcAft>
            </a:pPr>
            <a:r>
              <a:rPr lang="en-US" sz="1800">
                <a:solidFill>
                  <a:srgbClr val="000000"/>
                </a:solidFill>
              </a:rPr>
              <a:t> </a:t>
            </a:r>
            <a:fld id="{D4B614AE-5F5F-43CC-937A-9FF8EA4AAD9A}" type="slidenum">
              <a:rPr lang="en-US" sz="1000">
                <a:solidFill>
                  <a:srgbClr val="000000"/>
                </a:solidFill>
              </a:rPr>
              <a:pPr algn="r" eaLnBrk="1" fontAlgn="base" hangingPunct="1">
                <a:spcBef>
                  <a:spcPct val="50000"/>
                </a:spcBef>
                <a:spcAft>
                  <a:spcPct val="0"/>
                </a:spcAft>
              </a:pPr>
              <a:t>‹#›</a:t>
            </a:fld>
            <a:endParaRPr lang="en-US" sz="1000">
              <a:solidFill>
                <a:srgbClr val="000000"/>
              </a:solidFill>
            </a:endParaRPr>
          </a:p>
        </p:txBody>
      </p:sp>
    </p:spTree>
    <p:extLst>
      <p:ext uri="{BB962C8B-B14F-4D97-AF65-F5344CB8AC3E}">
        <p14:creationId xmlns:p14="http://schemas.microsoft.com/office/powerpoint/2010/main" val="189528271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Lst>
  <p:hf hdr="0" ftr="0" dt="0"/>
  <p:txStyles>
    <p:titleStyle>
      <a:lvl1pPr algn="ctr" rtl="0" eaLnBrk="0" fontAlgn="base" hangingPunct="0">
        <a:spcBef>
          <a:spcPct val="0"/>
        </a:spcBef>
        <a:spcAft>
          <a:spcPct val="0"/>
        </a:spcAft>
        <a:defRPr sz="4400" b="0">
          <a:solidFill>
            <a:srgbClr val="000048"/>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000" b="1">
          <a:solidFill>
            <a:srgbClr val="000048"/>
          </a:solidFill>
          <a:latin typeface="Arial" charset="0"/>
          <a:cs typeface="Arial" charset="0"/>
        </a:defRPr>
      </a:lvl2pPr>
      <a:lvl3pPr algn="ctr" rtl="0" eaLnBrk="0" fontAlgn="base" hangingPunct="0">
        <a:spcBef>
          <a:spcPct val="0"/>
        </a:spcBef>
        <a:spcAft>
          <a:spcPct val="0"/>
        </a:spcAft>
        <a:defRPr sz="4000" b="1">
          <a:solidFill>
            <a:srgbClr val="000048"/>
          </a:solidFill>
          <a:latin typeface="Arial" charset="0"/>
          <a:cs typeface="Arial" charset="0"/>
        </a:defRPr>
      </a:lvl3pPr>
      <a:lvl4pPr algn="ctr" rtl="0" eaLnBrk="0" fontAlgn="base" hangingPunct="0">
        <a:spcBef>
          <a:spcPct val="0"/>
        </a:spcBef>
        <a:spcAft>
          <a:spcPct val="0"/>
        </a:spcAft>
        <a:defRPr sz="4000" b="1">
          <a:solidFill>
            <a:srgbClr val="000048"/>
          </a:solidFill>
          <a:latin typeface="Arial" charset="0"/>
          <a:cs typeface="Arial" charset="0"/>
        </a:defRPr>
      </a:lvl4pPr>
      <a:lvl5pPr algn="ctr" rtl="0" eaLnBrk="0" fontAlgn="base" hangingPunct="0">
        <a:spcBef>
          <a:spcPct val="0"/>
        </a:spcBef>
        <a:spcAft>
          <a:spcPct val="0"/>
        </a:spcAft>
        <a:defRPr sz="4000" b="1">
          <a:solidFill>
            <a:srgbClr val="000048"/>
          </a:solidFill>
          <a:latin typeface="Arial" charset="0"/>
          <a:cs typeface="Arial" charset="0"/>
        </a:defRPr>
      </a:lvl5pPr>
      <a:lvl6pPr marL="457200" algn="ctr" rtl="0" fontAlgn="base">
        <a:spcBef>
          <a:spcPct val="0"/>
        </a:spcBef>
        <a:spcAft>
          <a:spcPct val="0"/>
        </a:spcAft>
        <a:defRPr sz="4000" b="1">
          <a:solidFill>
            <a:srgbClr val="000048"/>
          </a:solidFill>
          <a:latin typeface="Arial" charset="0"/>
          <a:cs typeface="Arial" charset="0"/>
        </a:defRPr>
      </a:lvl6pPr>
      <a:lvl7pPr marL="914400" algn="ctr" rtl="0" fontAlgn="base">
        <a:spcBef>
          <a:spcPct val="0"/>
        </a:spcBef>
        <a:spcAft>
          <a:spcPct val="0"/>
        </a:spcAft>
        <a:defRPr sz="4000" b="1">
          <a:solidFill>
            <a:srgbClr val="000048"/>
          </a:solidFill>
          <a:latin typeface="Arial" charset="0"/>
          <a:cs typeface="Arial" charset="0"/>
        </a:defRPr>
      </a:lvl7pPr>
      <a:lvl8pPr marL="1371600" algn="ctr" rtl="0" fontAlgn="base">
        <a:spcBef>
          <a:spcPct val="0"/>
        </a:spcBef>
        <a:spcAft>
          <a:spcPct val="0"/>
        </a:spcAft>
        <a:defRPr sz="4000" b="1">
          <a:solidFill>
            <a:srgbClr val="000048"/>
          </a:solidFill>
          <a:latin typeface="Arial" charset="0"/>
          <a:cs typeface="Arial" charset="0"/>
        </a:defRPr>
      </a:lvl8pPr>
      <a:lvl9pPr marL="1828800" algn="ctr" rtl="0" fontAlgn="base">
        <a:spcBef>
          <a:spcPct val="0"/>
        </a:spcBef>
        <a:spcAft>
          <a:spcPct val="0"/>
        </a:spcAft>
        <a:defRPr sz="4000" b="1">
          <a:solidFill>
            <a:srgbClr val="000048"/>
          </a:solidFill>
          <a:latin typeface="Arial" charset="0"/>
          <a:cs typeface="Arial"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rgbClr val="16216A"/>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800">
          <a:solidFill>
            <a:srgbClr val="16216A"/>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800">
          <a:solidFill>
            <a:srgbClr val="16216A"/>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2000">
          <a:solidFill>
            <a:srgbClr val="16216A"/>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2000">
          <a:solidFill>
            <a:srgbClr val="16216A"/>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2000">
          <a:solidFill>
            <a:srgbClr val="000048"/>
          </a:solidFill>
          <a:latin typeface="+mn-lt"/>
          <a:cs typeface="+mn-cs"/>
        </a:defRPr>
      </a:lvl6pPr>
      <a:lvl7pPr marL="2971800" indent="-228600" algn="l" rtl="0" fontAlgn="base">
        <a:spcBef>
          <a:spcPct val="20000"/>
        </a:spcBef>
        <a:spcAft>
          <a:spcPct val="0"/>
        </a:spcAft>
        <a:buChar char="»"/>
        <a:defRPr sz="2000">
          <a:solidFill>
            <a:srgbClr val="000048"/>
          </a:solidFill>
          <a:latin typeface="+mn-lt"/>
          <a:cs typeface="+mn-cs"/>
        </a:defRPr>
      </a:lvl7pPr>
      <a:lvl8pPr marL="3429000" indent="-228600" algn="l" rtl="0" fontAlgn="base">
        <a:spcBef>
          <a:spcPct val="20000"/>
        </a:spcBef>
        <a:spcAft>
          <a:spcPct val="0"/>
        </a:spcAft>
        <a:buChar char="»"/>
        <a:defRPr sz="2000">
          <a:solidFill>
            <a:srgbClr val="000048"/>
          </a:solidFill>
          <a:latin typeface="+mn-lt"/>
          <a:cs typeface="+mn-cs"/>
        </a:defRPr>
      </a:lvl8pPr>
      <a:lvl9pPr marL="3886200" indent="-228600" algn="l" rtl="0" fontAlgn="base">
        <a:spcBef>
          <a:spcPct val="20000"/>
        </a:spcBef>
        <a:spcAft>
          <a:spcPct val="0"/>
        </a:spcAft>
        <a:buChar char="»"/>
        <a:defRPr sz="2000">
          <a:solidFill>
            <a:srgbClr val="000048"/>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4" name="Title Placeholder 9"/>
          <p:cNvSpPr>
            <a:spLocks noGrp="1"/>
          </p:cNvSpPr>
          <p:nvPr>
            <p:ph type="title"/>
          </p:nvPr>
        </p:nvSpPr>
        <p:spPr bwMode="auto">
          <a:xfrm>
            <a:off x="410767" y="162223"/>
            <a:ext cx="11316946" cy="899666"/>
          </a:xfrm>
          <a:prstGeom prst="rect">
            <a:avLst/>
          </a:prstGeom>
          <a:noFill/>
          <a:ln w="9525">
            <a:noFill/>
            <a:miter lim="800000"/>
            <a:headEnd/>
            <a:tailEnd/>
          </a:ln>
        </p:spPr>
        <p:txBody>
          <a:bodyPr vert="horz" wrap="square" lIns="64288" tIns="32144" rIns="64288" bIns="32144" numCol="1" anchor="b" anchorCtr="0" compatLnSpc="1">
            <a:prstTxWarp prst="textNoShape">
              <a:avLst/>
            </a:prstTxWarp>
          </a:bodyPr>
          <a:lstStyle/>
          <a:p>
            <a:pPr lvl="0"/>
            <a:r>
              <a:rPr lang="en-US"/>
              <a:t>Click to edit Master title</a:t>
            </a:r>
          </a:p>
        </p:txBody>
      </p:sp>
    </p:spTree>
    <p:extLst>
      <p:ext uri="{BB962C8B-B14F-4D97-AF65-F5344CB8AC3E}">
        <p14:creationId xmlns:p14="http://schemas.microsoft.com/office/powerpoint/2010/main" val="236122607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Lst>
  <p:transition/>
  <p:hf sldNum="0" hdr="0" dt="0"/>
  <p:txStyles>
    <p:titleStyle>
      <a:lvl1pPr algn="l" rtl="0" eaLnBrk="1" fontAlgn="base" hangingPunct="1">
        <a:spcBef>
          <a:spcPct val="0"/>
        </a:spcBef>
        <a:spcAft>
          <a:spcPct val="0"/>
        </a:spcAft>
        <a:defRPr sz="4000" b="0">
          <a:solidFill>
            <a:schemeClr val="tx1">
              <a:lumMod val="65000"/>
              <a:lumOff val="35000"/>
            </a:schemeClr>
          </a:solidFill>
          <a:latin typeface="DokChampa" panose="020B0604020202020204" pitchFamily="34" charset="-34"/>
          <a:ea typeface="+mj-ea"/>
          <a:cs typeface="DokChampa" panose="020B0604020202020204" pitchFamily="34" charset="-34"/>
        </a:defRPr>
      </a:lvl1pPr>
      <a:lvl2pPr algn="l" rtl="0" eaLnBrk="1" fontAlgn="base" hangingPunct="1">
        <a:spcBef>
          <a:spcPct val="0"/>
        </a:spcBef>
        <a:spcAft>
          <a:spcPct val="0"/>
        </a:spcAft>
        <a:defRPr sz="2500" b="1">
          <a:solidFill>
            <a:srgbClr val="002F63"/>
          </a:solidFill>
          <a:latin typeface="Garamond" charset="0"/>
          <a:ea typeface="ヒラギノ角ゴ ProN W6" charset="-128"/>
          <a:cs typeface="ヒラギノ角ゴ ProN W6" charset="-128"/>
        </a:defRPr>
      </a:lvl2pPr>
      <a:lvl3pPr algn="l" rtl="0" eaLnBrk="1" fontAlgn="base" hangingPunct="1">
        <a:spcBef>
          <a:spcPct val="0"/>
        </a:spcBef>
        <a:spcAft>
          <a:spcPct val="0"/>
        </a:spcAft>
        <a:defRPr sz="2500" b="1">
          <a:solidFill>
            <a:srgbClr val="002F63"/>
          </a:solidFill>
          <a:latin typeface="Garamond" charset="0"/>
          <a:ea typeface="ヒラギノ角ゴ ProN W6" charset="-128"/>
          <a:cs typeface="ヒラギノ角ゴ ProN W6" charset="-128"/>
        </a:defRPr>
      </a:lvl3pPr>
      <a:lvl4pPr algn="l" rtl="0" eaLnBrk="1" fontAlgn="base" hangingPunct="1">
        <a:spcBef>
          <a:spcPct val="0"/>
        </a:spcBef>
        <a:spcAft>
          <a:spcPct val="0"/>
        </a:spcAft>
        <a:defRPr sz="2500" b="1">
          <a:solidFill>
            <a:srgbClr val="002F63"/>
          </a:solidFill>
          <a:latin typeface="Garamond" charset="0"/>
          <a:ea typeface="ヒラギノ角ゴ ProN W6" charset="-128"/>
          <a:cs typeface="ヒラギノ角ゴ ProN W6" charset="-128"/>
        </a:defRPr>
      </a:lvl4pPr>
      <a:lvl5pPr algn="l" rtl="0" eaLnBrk="1" fontAlgn="base" hangingPunct="1">
        <a:spcBef>
          <a:spcPct val="0"/>
        </a:spcBef>
        <a:spcAft>
          <a:spcPct val="0"/>
        </a:spcAft>
        <a:defRPr sz="2500" b="1">
          <a:solidFill>
            <a:srgbClr val="002F63"/>
          </a:solidFill>
          <a:latin typeface="Garamond" charset="0"/>
          <a:ea typeface="ヒラギノ角ゴ ProN W6" charset="-128"/>
          <a:cs typeface="ヒラギノ角ゴ ProN W6" charset="-128"/>
        </a:defRPr>
      </a:lvl5pPr>
      <a:lvl6pPr marL="321440" algn="l" rtl="0" eaLnBrk="1" fontAlgn="base" hangingPunct="1">
        <a:spcBef>
          <a:spcPct val="0"/>
        </a:spcBef>
        <a:spcAft>
          <a:spcPct val="0"/>
        </a:spcAft>
        <a:defRPr sz="2500" b="1">
          <a:solidFill>
            <a:srgbClr val="002F63"/>
          </a:solidFill>
          <a:latin typeface="Garamond" charset="0"/>
          <a:ea typeface="ヒラギノ角ゴ ProN W6" charset="-128"/>
          <a:cs typeface="ヒラギノ角ゴ ProN W6" charset="-128"/>
        </a:defRPr>
      </a:lvl6pPr>
      <a:lvl7pPr marL="642882" algn="l" rtl="0" eaLnBrk="1" fontAlgn="base" hangingPunct="1">
        <a:spcBef>
          <a:spcPct val="0"/>
        </a:spcBef>
        <a:spcAft>
          <a:spcPct val="0"/>
        </a:spcAft>
        <a:defRPr sz="2500" b="1">
          <a:solidFill>
            <a:srgbClr val="002F63"/>
          </a:solidFill>
          <a:latin typeface="Garamond" charset="0"/>
          <a:ea typeface="ヒラギノ角ゴ ProN W6" charset="-128"/>
          <a:cs typeface="ヒラギノ角ゴ ProN W6" charset="-128"/>
        </a:defRPr>
      </a:lvl7pPr>
      <a:lvl8pPr marL="964323" algn="l" rtl="0" eaLnBrk="1" fontAlgn="base" hangingPunct="1">
        <a:spcBef>
          <a:spcPct val="0"/>
        </a:spcBef>
        <a:spcAft>
          <a:spcPct val="0"/>
        </a:spcAft>
        <a:defRPr sz="2500" b="1">
          <a:solidFill>
            <a:srgbClr val="002F63"/>
          </a:solidFill>
          <a:latin typeface="Garamond" charset="0"/>
          <a:ea typeface="ヒラギノ角ゴ ProN W6" charset="-128"/>
          <a:cs typeface="ヒラギノ角ゴ ProN W6" charset="-128"/>
        </a:defRPr>
      </a:lvl8pPr>
      <a:lvl9pPr marL="1285763" algn="l" rtl="0" eaLnBrk="1" fontAlgn="base" hangingPunct="1">
        <a:spcBef>
          <a:spcPct val="0"/>
        </a:spcBef>
        <a:spcAft>
          <a:spcPct val="0"/>
        </a:spcAft>
        <a:defRPr sz="2500" b="1">
          <a:solidFill>
            <a:srgbClr val="002F63"/>
          </a:solidFill>
          <a:latin typeface="Garamond" charset="0"/>
          <a:ea typeface="ヒラギノ角ゴ ProN W6" charset="-128"/>
          <a:cs typeface="ヒラギノ角ゴ ProN W6" charset="-128"/>
        </a:defRPr>
      </a:lvl9pPr>
    </p:titleStyle>
    <p:bodyStyle>
      <a:lvl1pPr marL="223222" indent="-223222" algn="l" rtl="0" eaLnBrk="1" fontAlgn="base" hangingPunct="1">
        <a:lnSpc>
          <a:spcPct val="40000"/>
        </a:lnSpc>
        <a:spcBef>
          <a:spcPts val="1687"/>
        </a:spcBef>
        <a:spcAft>
          <a:spcPct val="0"/>
        </a:spcAft>
        <a:buSzPct val="58000"/>
        <a:buChar char="•"/>
        <a:defRPr sz="1700">
          <a:solidFill>
            <a:schemeClr val="tx1"/>
          </a:solidFill>
          <a:latin typeface="+mn-lt"/>
          <a:ea typeface="+mn-ea"/>
          <a:cs typeface="+mn-cs"/>
          <a:sym typeface="Calibri" pitchFamily="34" charset="0"/>
        </a:defRPr>
      </a:lvl1pPr>
      <a:lvl2pPr marL="366085" indent="-223222" algn="l" rtl="0" eaLnBrk="1" fontAlgn="base" hangingPunct="1">
        <a:lnSpc>
          <a:spcPct val="40000"/>
        </a:lnSpc>
        <a:spcBef>
          <a:spcPts val="1687"/>
        </a:spcBef>
        <a:spcAft>
          <a:spcPct val="0"/>
        </a:spcAft>
        <a:buSzPct val="58000"/>
        <a:buChar char="•"/>
        <a:defRPr sz="1700">
          <a:solidFill>
            <a:schemeClr val="tx1"/>
          </a:solidFill>
          <a:latin typeface="+mn-lt"/>
          <a:ea typeface="+mn-ea"/>
          <a:cs typeface="+mn-cs"/>
          <a:sym typeface="Calibri" pitchFamily="34" charset="0"/>
        </a:defRPr>
      </a:lvl2pPr>
      <a:lvl3pPr marL="544664" indent="-223222" algn="l" rtl="0" eaLnBrk="1" fontAlgn="base" hangingPunct="1">
        <a:lnSpc>
          <a:spcPct val="40000"/>
        </a:lnSpc>
        <a:spcBef>
          <a:spcPts val="1687"/>
        </a:spcBef>
        <a:spcAft>
          <a:spcPct val="0"/>
        </a:spcAft>
        <a:buSzPct val="58000"/>
        <a:buChar char="•"/>
        <a:defRPr sz="1700">
          <a:solidFill>
            <a:schemeClr val="tx1"/>
          </a:solidFill>
          <a:latin typeface="+mn-lt"/>
          <a:ea typeface="+mn-ea"/>
          <a:cs typeface="+mn-cs"/>
          <a:sym typeface="Calibri" pitchFamily="34" charset="0"/>
        </a:defRPr>
      </a:lvl3pPr>
      <a:lvl4pPr marL="723242" indent="-223222" algn="l" rtl="0" eaLnBrk="1" fontAlgn="base" hangingPunct="1">
        <a:lnSpc>
          <a:spcPct val="40000"/>
        </a:lnSpc>
        <a:spcBef>
          <a:spcPts val="1687"/>
        </a:spcBef>
        <a:spcAft>
          <a:spcPct val="0"/>
        </a:spcAft>
        <a:buSzPct val="58000"/>
        <a:buChar char="•"/>
        <a:defRPr sz="1700">
          <a:solidFill>
            <a:schemeClr val="tx1"/>
          </a:solidFill>
          <a:latin typeface="+mn-lt"/>
          <a:ea typeface="+mn-ea"/>
          <a:cs typeface="+mn-cs"/>
          <a:sym typeface="Calibri" pitchFamily="34" charset="0"/>
        </a:defRPr>
      </a:lvl4pPr>
      <a:lvl5pPr marL="901820" indent="-223222" algn="l" rtl="0" eaLnBrk="1" fontAlgn="base" hangingPunct="1">
        <a:lnSpc>
          <a:spcPct val="40000"/>
        </a:lnSpc>
        <a:spcBef>
          <a:spcPts val="1687"/>
        </a:spcBef>
        <a:spcAft>
          <a:spcPct val="0"/>
        </a:spcAft>
        <a:buSzPct val="58000"/>
        <a:buChar char="•"/>
        <a:defRPr sz="1700">
          <a:solidFill>
            <a:schemeClr val="tx1"/>
          </a:solidFill>
          <a:latin typeface="+mn-lt"/>
          <a:ea typeface="+mn-ea"/>
          <a:cs typeface="+mn-cs"/>
          <a:sym typeface="Calibri" pitchFamily="34" charset="0"/>
        </a:defRPr>
      </a:lvl5pPr>
      <a:lvl6pPr marL="1223261" indent="-223222" algn="l" rtl="0" eaLnBrk="1" fontAlgn="base" hangingPunct="1">
        <a:lnSpc>
          <a:spcPct val="40000"/>
        </a:lnSpc>
        <a:spcBef>
          <a:spcPts val="1687"/>
        </a:spcBef>
        <a:spcAft>
          <a:spcPct val="0"/>
        </a:spcAft>
        <a:buSzPct val="58000"/>
        <a:buChar char="•"/>
        <a:defRPr sz="1700">
          <a:solidFill>
            <a:schemeClr val="tx1"/>
          </a:solidFill>
          <a:latin typeface="+mn-lt"/>
          <a:ea typeface="+mn-ea"/>
          <a:cs typeface="+mn-cs"/>
          <a:sym typeface="Calibri" charset="0"/>
        </a:defRPr>
      </a:lvl6pPr>
      <a:lvl7pPr marL="1544702" indent="-223222" algn="l" rtl="0" eaLnBrk="1" fontAlgn="base" hangingPunct="1">
        <a:lnSpc>
          <a:spcPct val="40000"/>
        </a:lnSpc>
        <a:spcBef>
          <a:spcPts val="1687"/>
        </a:spcBef>
        <a:spcAft>
          <a:spcPct val="0"/>
        </a:spcAft>
        <a:buSzPct val="58000"/>
        <a:buChar char="•"/>
        <a:defRPr sz="1700">
          <a:solidFill>
            <a:schemeClr val="tx1"/>
          </a:solidFill>
          <a:latin typeface="+mn-lt"/>
          <a:ea typeface="+mn-ea"/>
          <a:cs typeface="+mn-cs"/>
          <a:sym typeface="Calibri" charset="0"/>
        </a:defRPr>
      </a:lvl7pPr>
      <a:lvl8pPr marL="1866143" indent="-223222" algn="l" rtl="0" eaLnBrk="1" fontAlgn="base" hangingPunct="1">
        <a:lnSpc>
          <a:spcPct val="40000"/>
        </a:lnSpc>
        <a:spcBef>
          <a:spcPts val="1687"/>
        </a:spcBef>
        <a:spcAft>
          <a:spcPct val="0"/>
        </a:spcAft>
        <a:buSzPct val="58000"/>
        <a:buChar char="•"/>
        <a:defRPr sz="1700">
          <a:solidFill>
            <a:schemeClr val="tx1"/>
          </a:solidFill>
          <a:latin typeface="+mn-lt"/>
          <a:ea typeface="+mn-ea"/>
          <a:cs typeface="+mn-cs"/>
          <a:sym typeface="Calibri" charset="0"/>
        </a:defRPr>
      </a:lvl8pPr>
      <a:lvl9pPr marL="2187584" indent="-223222" algn="l" rtl="0" eaLnBrk="1" fontAlgn="base" hangingPunct="1">
        <a:lnSpc>
          <a:spcPct val="40000"/>
        </a:lnSpc>
        <a:spcBef>
          <a:spcPts val="1687"/>
        </a:spcBef>
        <a:spcAft>
          <a:spcPct val="0"/>
        </a:spcAft>
        <a:buSzPct val="58000"/>
        <a:buChar char="•"/>
        <a:defRPr sz="1700">
          <a:solidFill>
            <a:schemeClr val="tx1"/>
          </a:solidFill>
          <a:latin typeface="+mn-lt"/>
          <a:ea typeface="+mn-ea"/>
          <a:cs typeface="+mn-cs"/>
          <a:sym typeface="Calibri"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4" name="Title Placeholder 9"/>
          <p:cNvSpPr>
            <a:spLocks noGrp="1"/>
          </p:cNvSpPr>
          <p:nvPr>
            <p:ph type="title"/>
          </p:nvPr>
        </p:nvSpPr>
        <p:spPr bwMode="auto">
          <a:xfrm>
            <a:off x="410767" y="162223"/>
            <a:ext cx="11316946" cy="899666"/>
          </a:xfrm>
          <a:prstGeom prst="rect">
            <a:avLst/>
          </a:prstGeom>
          <a:noFill/>
          <a:ln w="9525">
            <a:noFill/>
            <a:miter lim="800000"/>
            <a:headEnd/>
            <a:tailEnd/>
          </a:ln>
        </p:spPr>
        <p:txBody>
          <a:bodyPr vert="horz" wrap="square" lIns="64288" tIns="32144" rIns="64288" bIns="32144" numCol="1" anchor="b" anchorCtr="0" compatLnSpc="1">
            <a:prstTxWarp prst="textNoShape">
              <a:avLst/>
            </a:prstTxWarp>
          </a:bodyPr>
          <a:lstStyle/>
          <a:p>
            <a:pPr lvl="0"/>
            <a:r>
              <a:rPr lang="en-US"/>
              <a:t>Click to edit Master title</a:t>
            </a:r>
          </a:p>
        </p:txBody>
      </p:sp>
    </p:spTree>
    <p:extLst>
      <p:ext uri="{BB962C8B-B14F-4D97-AF65-F5344CB8AC3E}">
        <p14:creationId xmlns:p14="http://schemas.microsoft.com/office/powerpoint/2010/main" val="3275544056"/>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Lst>
  <p:transition/>
  <p:hf sldNum="0" hdr="0" dt="0"/>
  <p:txStyles>
    <p:titleStyle>
      <a:lvl1pPr algn="l" rtl="0" eaLnBrk="1" fontAlgn="base" hangingPunct="1">
        <a:spcBef>
          <a:spcPct val="0"/>
        </a:spcBef>
        <a:spcAft>
          <a:spcPct val="0"/>
        </a:spcAft>
        <a:defRPr sz="4000" b="0">
          <a:solidFill>
            <a:schemeClr val="tx1">
              <a:lumMod val="65000"/>
              <a:lumOff val="35000"/>
            </a:schemeClr>
          </a:solidFill>
          <a:latin typeface="DokChampa" panose="020B0604020202020204" pitchFamily="34" charset="-34"/>
          <a:ea typeface="+mj-ea"/>
          <a:cs typeface="DokChampa" panose="020B0604020202020204" pitchFamily="34" charset="-34"/>
        </a:defRPr>
      </a:lvl1pPr>
      <a:lvl2pPr algn="l" rtl="0" eaLnBrk="1" fontAlgn="base" hangingPunct="1">
        <a:spcBef>
          <a:spcPct val="0"/>
        </a:spcBef>
        <a:spcAft>
          <a:spcPct val="0"/>
        </a:spcAft>
        <a:defRPr sz="2500" b="1">
          <a:solidFill>
            <a:srgbClr val="002F63"/>
          </a:solidFill>
          <a:latin typeface="Garamond" charset="0"/>
          <a:ea typeface="ヒラギノ角ゴ ProN W6" charset="-128"/>
          <a:cs typeface="ヒラギノ角ゴ ProN W6" charset="-128"/>
        </a:defRPr>
      </a:lvl2pPr>
      <a:lvl3pPr algn="l" rtl="0" eaLnBrk="1" fontAlgn="base" hangingPunct="1">
        <a:spcBef>
          <a:spcPct val="0"/>
        </a:spcBef>
        <a:spcAft>
          <a:spcPct val="0"/>
        </a:spcAft>
        <a:defRPr sz="2500" b="1">
          <a:solidFill>
            <a:srgbClr val="002F63"/>
          </a:solidFill>
          <a:latin typeface="Garamond" charset="0"/>
          <a:ea typeface="ヒラギノ角ゴ ProN W6" charset="-128"/>
          <a:cs typeface="ヒラギノ角ゴ ProN W6" charset="-128"/>
        </a:defRPr>
      </a:lvl3pPr>
      <a:lvl4pPr algn="l" rtl="0" eaLnBrk="1" fontAlgn="base" hangingPunct="1">
        <a:spcBef>
          <a:spcPct val="0"/>
        </a:spcBef>
        <a:spcAft>
          <a:spcPct val="0"/>
        </a:spcAft>
        <a:defRPr sz="2500" b="1">
          <a:solidFill>
            <a:srgbClr val="002F63"/>
          </a:solidFill>
          <a:latin typeface="Garamond" charset="0"/>
          <a:ea typeface="ヒラギノ角ゴ ProN W6" charset="-128"/>
          <a:cs typeface="ヒラギノ角ゴ ProN W6" charset="-128"/>
        </a:defRPr>
      </a:lvl4pPr>
      <a:lvl5pPr algn="l" rtl="0" eaLnBrk="1" fontAlgn="base" hangingPunct="1">
        <a:spcBef>
          <a:spcPct val="0"/>
        </a:spcBef>
        <a:spcAft>
          <a:spcPct val="0"/>
        </a:spcAft>
        <a:defRPr sz="2500" b="1">
          <a:solidFill>
            <a:srgbClr val="002F63"/>
          </a:solidFill>
          <a:latin typeface="Garamond" charset="0"/>
          <a:ea typeface="ヒラギノ角ゴ ProN W6" charset="-128"/>
          <a:cs typeface="ヒラギノ角ゴ ProN W6" charset="-128"/>
        </a:defRPr>
      </a:lvl5pPr>
      <a:lvl6pPr marL="321440" algn="l" rtl="0" eaLnBrk="1" fontAlgn="base" hangingPunct="1">
        <a:spcBef>
          <a:spcPct val="0"/>
        </a:spcBef>
        <a:spcAft>
          <a:spcPct val="0"/>
        </a:spcAft>
        <a:defRPr sz="2500" b="1">
          <a:solidFill>
            <a:srgbClr val="002F63"/>
          </a:solidFill>
          <a:latin typeface="Garamond" charset="0"/>
          <a:ea typeface="ヒラギノ角ゴ ProN W6" charset="-128"/>
          <a:cs typeface="ヒラギノ角ゴ ProN W6" charset="-128"/>
        </a:defRPr>
      </a:lvl6pPr>
      <a:lvl7pPr marL="642882" algn="l" rtl="0" eaLnBrk="1" fontAlgn="base" hangingPunct="1">
        <a:spcBef>
          <a:spcPct val="0"/>
        </a:spcBef>
        <a:spcAft>
          <a:spcPct val="0"/>
        </a:spcAft>
        <a:defRPr sz="2500" b="1">
          <a:solidFill>
            <a:srgbClr val="002F63"/>
          </a:solidFill>
          <a:latin typeface="Garamond" charset="0"/>
          <a:ea typeface="ヒラギノ角ゴ ProN W6" charset="-128"/>
          <a:cs typeface="ヒラギノ角ゴ ProN W6" charset="-128"/>
        </a:defRPr>
      </a:lvl7pPr>
      <a:lvl8pPr marL="964323" algn="l" rtl="0" eaLnBrk="1" fontAlgn="base" hangingPunct="1">
        <a:spcBef>
          <a:spcPct val="0"/>
        </a:spcBef>
        <a:spcAft>
          <a:spcPct val="0"/>
        </a:spcAft>
        <a:defRPr sz="2500" b="1">
          <a:solidFill>
            <a:srgbClr val="002F63"/>
          </a:solidFill>
          <a:latin typeface="Garamond" charset="0"/>
          <a:ea typeface="ヒラギノ角ゴ ProN W6" charset="-128"/>
          <a:cs typeface="ヒラギノ角ゴ ProN W6" charset="-128"/>
        </a:defRPr>
      </a:lvl8pPr>
      <a:lvl9pPr marL="1285763" algn="l" rtl="0" eaLnBrk="1" fontAlgn="base" hangingPunct="1">
        <a:spcBef>
          <a:spcPct val="0"/>
        </a:spcBef>
        <a:spcAft>
          <a:spcPct val="0"/>
        </a:spcAft>
        <a:defRPr sz="2500" b="1">
          <a:solidFill>
            <a:srgbClr val="002F63"/>
          </a:solidFill>
          <a:latin typeface="Garamond" charset="0"/>
          <a:ea typeface="ヒラギノ角ゴ ProN W6" charset="-128"/>
          <a:cs typeface="ヒラギノ角ゴ ProN W6" charset="-128"/>
        </a:defRPr>
      </a:lvl9pPr>
    </p:titleStyle>
    <p:bodyStyle>
      <a:lvl1pPr marL="223222" indent="-223222" algn="l" rtl="0" eaLnBrk="1" fontAlgn="base" hangingPunct="1">
        <a:lnSpc>
          <a:spcPct val="40000"/>
        </a:lnSpc>
        <a:spcBef>
          <a:spcPts val="1687"/>
        </a:spcBef>
        <a:spcAft>
          <a:spcPct val="0"/>
        </a:spcAft>
        <a:buSzPct val="58000"/>
        <a:buChar char="•"/>
        <a:defRPr sz="1700">
          <a:solidFill>
            <a:schemeClr val="tx1"/>
          </a:solidFill>
          <a:latin typeface="+mn-lt"/>
          <a:ea typeface="+mn-ea"/>
          <a:cs typeface="+mn-cs"/>
          <a:sym typeface="Calibri" pitchFamily="34" charset="0"/>
        </a:defRPr>
      </a:lvl1pPr>
      <a:lvl2pPr marL="366085" indent="-223222" algn="l" rtl="0" eaLnBrk="1" fontAlgn="base" hangingPunct="1">
        <a:lnSpc>
          <a:spcPct val="40000"/>
        </a:lnSpc>
        <a:spcBef>
          <a:spcPts val="1687"/>
        </a:spcBef>
        <a:spcAft>
          <a:spcPct val="0"/>
        </a:spcAft>
        <a:buSzPct val="58000"/>
        <a:buChar char="•"/>
        <a:defRPr sz="1700">
          <a:solidFill>
            <a:schemeClr val="tx1"/>
          </a:solidFill>
          <a:latin typeface="+mn-lt"/>
          <a:ea typeface="+mn-ea"/>
          <a:cs typeface="+mn-cs"/>
          <a:sym typeface="Calibri" pitchFamily="34" charset="0"/>
        </a:defRPr>
      </a:lvl2pPr>
      <a:lvl3pPr marL="544664" indent="-223222" algn="l" rtl="0" eaLnBrk="1" fontAlgn="base" hangingPunct="1">
        <a:lnSpc>
          <a:spcPct val="40000"/>
        </a:lnSpc>
        <a:spcBef>
          <a:spcPts val="1687"/>
        </a:spcBef>
        <a:spcAft>
          <a:spcPct val="0"/>
        </a:spcAft>
        <a:buSzPct val="58000"/>
        <a:buChar char="•"/>
        <a:defRPr sz="1700">
          <a:solidFill>
            <a:schemeClr val="tx1"/>
          </a:solidFill>
          <a:latin typeface="+mn-lt"/>
          <a:ea typeface="+mn-ea"/>
          <a:cs typeface="+mn-cs"/>
          <a:sym typeface="Calibri" pitchFamily="34" charset="0"/>
        </a:defRPr>
      </a:lvl3pPr>
      <a:lvl4pPr marL="723242" indent="-223222" algn="l" rtl="0" eaLnBrk="1" fontAlgn="base" hangingPunct="1">
        <a:lnSpc>
          <a:spcPct val="40000"/>
        </a:lnSpc>
        <a:spcBef>
          <a:spcPts val="1687"/>
        </a:spcBef>
        <a:spcAft>
          <a:spcPct val="0"/>
        </a:spcAft>
        <a:buSzPct val="58000"/>
        <a:buChar char="•"/>
        <a:defRPr sz="1700">
          <a:solidFill>
            <a:schemeClr val="tx1"/>
          </a:solidFill>
          <a:latin typeface="+mn-lt"/>
          <a:ea typeface="+mn-ea"/>
          <a:cs typeface="+mn-cs"/>
          <a:sym typeface="Calibri" pitchFamily="34" charset="0"/>
        </a:defRPr>
      </a:lvl4pPr>
      <a:lvl5pPr marL="901820" indent="-223222" algn="l" rtl="0" eaLnBrk="1" fontAlgn="base" hangingPunct="1">
        <a:lnSpc>
          <a:spcPct val="40000"/>
        </a:lnSpc>
        <a:spcBef>
          <a:spcPts val="1687"/>
        </a:spcBef>
        <a:spcAft>
          <a:spcPct val="0"/>
        </a:spcAft>
        <a:buSzPct val="58000"/>
        <a:buChar char="•"/>
        <a:defRPr sz="1700">
          <a:solidFill>
            <a:schemeClr val="tx1"/>
          </a:solidFill>
          <a:latin typeface="+mn-lt"/>
          <a:ea typeface="+mn-ea"/>
          <a:cs typeface="+mn-cs"/>
          <a:sym typeface="Calibri" pitchFamily="34" charset="0"/>
        </a:defRPr>
      </a:lvl5pPr>
      <a:lvl6pPr marL="1223261" indent="-223222" algn="l" rtl="0" eaLnBrk="1" fontAlgn="base" hangingPunct="1">
        <a:lnSpc>
          <a:spcPct val="40000"/>
        </a:lnSpc>
        <a:spcBef>
          <a:spcPts val="1687"/>
        </a:spcBef>
        <a:spcAft>
          <a:spcPct val="0"/>
        </a:spcAft>
        <a:buSzPct val="58000"/>
        <a:buChar char="•"/>
        <a:defRPr sz="1700">
          <a:solidFill>
            <a:schemeClr val="tx1"/>
          </a:solidFill>
          <a:latin typeface="+mn-lt"/>
          <a:ea typeface="+mn-ea"/>
          <a:cs typeface="+mn-cs"/>
          <a:sym typeface="Calibri" charset="0"/>
        </a:defRPr>
      </a:lvl6pPr>
      <a:lvl7pPr marL="1544702" indent="-223222" algn="l" rtl="0" eaLnBrk="1" fontAlgn="base" hangingPunct="1">
        <a:lnSpc>
          <a:spcPct val="40000"/>
        </a:lnSpc>
        <a:spcBef>
          <a:spcPts val="1687"/>
        </a:spcBef>
        <a:spcAft>
          <a:spcPct val="0"/>
        </a:spcAft>
        <a:buSzPct val="58000"/>
        <a:buChar char="•"/>
        <a:defRPr sz="1700">
          <a:solidFill>
            <a:schemeClr val="tx1"/>
          </a:solidFill>
          <a:latin typeface="+mn-lt"/>
          <a:ea typeface="+mn-ea"/>
          <a:cs typeface="+mn-cs"/>
          <a:sym typeface="Calibri" charset="0"/>
        </a:defRPr>
      </a:lvl7pPr>
      <a:lvl8pPr marL="1866143" indent="-223222" algn="l" rtl="0" eaLnBrk="1" fontAlgn="base" hangingPunct="1">
        <a:lnSpc>
          <a:spcPct val="40000"/>
        </a:lnSpc>
        <a:spcBef>
          <a:spcPts val="1687"/>
        </a:spcBef>
        <a:spcAft>
          <a:spcPct val="0"/>
        </a:spcAft>
        <a:buSzPct val="58000"/>
        <a:buChar char="•"/>
        <a:defRPr sz="1700">
          <a:solidFill>
            <a:schemeClr val="tx1"/>
          </a:solidFill>
          <a:latin typeface="+mn-lt"/>
          <a:ea typeface="+mn-ea"/>
          <a:cs typeface="+mn-cs"/>
          <a:sym typeface="Calibri" charset="0"/>
        </a:defRPr>
      </a:lvl8pPr>
      <a:lvl9pPr marL="2187584" indent="-223222" algn="l" rtl="0" eaLnBrk="1" fontAlgn="base" hangingPunct="1">
        <a:lnSpc>
          <a:spcPct val="40000"/>
        </a:lnSpc>
        <a:spcBef>
          <a:spcPts val="1687"/>
        </a:spcBef>
        <a:spcAft>
          <a:spcPct val="0"/>
        </a:spcAft>
        <a:buSzPct val="58000"/>
        <a:buChar char="•"/>
        <a:defRPr sz="1700">
          <a:solidFill>
            <a:schemeClr val="tx1"/>
          </a:solidFill>
          <a:latin typeface="+mn-lt"/>
          <a:ea typeface="+mn-ea"/>
          <a:cs typeface="+mn-cs"/>
          <a:sym typeface="Calibri"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9146" y="170280"/>
            <a:ext cx="11220105" cy="634083"/>
          </a:xfrm>
          <a:prstGeom prst="rect">
            <a:avLst/>
          </a:prstGeom>
        </p:spPr>
        <p:txBody>
          <a:bodyPr vert="horz" lIns="0" tIns="0" rIns="0" bIns="0" rtlCol="0" anchor="ctr">
            <a:normAutofit/>
          </a:bodyPr>
          <a:lstStyle/>
          <a:p>
            <a:r>
              <a:rPr lang="en-US" noProof="0"/>
              <a:t>Click Here to Insert Title</a:t>
            </a:r>
          </a:p>
        </p:txBody>
      </p:sp>
    </p:spTree>
    <p:extLst>
      <p:ext uri="{BB962C8B-B14F-4D97-AF65-F5344CB8AC3E}">
        <p14:creationId xmlns:p14="http://schemas.microsoft.com/office/powerpoint/2010/main" val="260203298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4" r:id="rId17"/>
  </p:sldLayoutIdLst>
  <p:txStyles>
    <p:titleStyle>
      <a:lvl1pPr algn="l" defTabSz="1131768" rtl="0" eaLnBrk="1" latinLnBrk="0" hangingPunct="1">
        <a:spcBef>
          <a:spcPct val="0"/>
        </a:spcBef>
        <a:buNone/>
        <a:defRPr sz="2400" b="0" i="0" kern="1200" cap="none" baseline="0">
          <a:solidFill>
            <a:schemeClr val="accent6"/>
          </a:solidFill>
          <a:latin typeface="Arial"/>
          <a:ea typeface="+mj-ea"/>
          <a:cs typeface="Arial"/>
        </a:defRPr>
      </a:lvl1pPr>
    </p:titleStyle>
    <p:bodyStyle>
      <a:lvl1pPr marL="424412" indent="-424412" algn="l" defTabSz="1131768" rtl="0" eaLnBrk="1" latinLnBrk="0" hangingPunct="1">
        <a:spcBef>
          <a:spcPct val="20000"/>
        </a:spcBef>
        <a:buClr>
          <a:schemeClr val="accent2"/>
        </a:buClr>
        <a:buFont typeface="Arial" pitchFamily="34" charset="0"/>
        <a:buChar char="•"/>
        <a:defRPr sz="2000" b="0" kern="1200">
          <a:solidFill>
            <a:schemeClr val="accent6"/>
          </a:solidFill>
          <a:latin typeface="Arial"/>
          <a:ea typeface="+mn-ea"/>
          <a:cs typeface="Arial"/>
        </a:defRPr>
      </a:lvl1pPr>
      <a:lvl2pPr marL="919562" indent="-353678"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2pPr>
      <a:lvl3pPr marL="1414711"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3pPr>
      <a:lvl4pPr marL="1980594" indent="-282944" algn="l" defTabSz="1131768" rtl="0" eaLnBrk="1" latinLnBrk="0" hangingPunct="1">
        <a:spcBef>
          <a:spcPct val="20000"/>
        </a:spcBef>
        <a:buClr>
          <a:schemeClr val="accent2"/>
        </a:buClr>
        <a:buFont typeface="Arial" pitchFamily="34" charset="0"/>
        <a:buChar char="–"/>
        <a:defRPr sz="2000" kern="1200">
          <a:solidFill>
            <a:schemeClr val="accent6"/>
          </a:solidFill>
          <a:latin typeface="Arial"/>
          <a:ea typeface="+mn-ea"/>
          <a:cs typeface="Arial"/>
        </a:defRPr>
      </a:lvl4pPr>
      <a:lvl5pPr marL="2644526" indent="-380990" algn="l" defTabSz="1131768" rtl="0" eaLnBrk="1" latinLnBrk="0" hangingPunct="1">
        <a:spcBef>
          <a:spcPct val="20000"/>
        </a:spcBef>
        <a:buClr>
          <a:schemeClr val="accent2"/>
        </a:buClr>
        <a:buFont typeface="Arial"/>
        <a:buChar char="•"/>
        <a:defRPr sz="2000" kern="1200">
          <a:solidFill>
            <a:schemeClr val="accent6"/>
          </a:solidFill>
          <a:latin typeface="Arial"/>
          <a:ea typeface="+mn-ea"/>
          <a:cs typeface="Arial"/>
        </a:defRPr>
      </a:lvl5pPr>
      <a:lvl6pPr marL="3112364"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6pPr>
      <a:lvl7pPr marL="3678247"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7pPr>
      <a:lvl8pPr marL="4244133"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8pPr>
      <a:lvl9pPr marL="4810016" indent="-282944" algn="l" defTabSz="1131768" rtl="0" eaLnBrk="1" latinLnBrk="0" hangingPunct="1">
        <a:spcBef>
          <a:spcPct val="20000"/>
        </a:spcBef>
        <a:buFont typeface="Arial" pitchFamily="34" charset="0"/>
        <a:buChar char="•"/>
        <a:defRPr sz="2533" kern="1200">
          <a:solidFill>
            <a:schemeClr val="tx1"/>
          </a:solidFill>
          <a:latin typeface="+mn-lt"/>
          <a:ea typeface="+mn-ea"/>
          <a:cs typeface="+mn-cs"/>
        </a:defRPr>
      </a:lvl9pPr>
    </p:bodyStyle>
    <p:otherStyle>
      <a:defPPr>
        <a:defRPr lang="en-US"/>
      </a:defPPr>
      <a:lvl1pPr marL="0" algn="l" defTabSz="1131768" rtl="0" eaLnBrk="1" latinLnBrk="0" hangingPunct="1">
        <a:defRPr sz="2267" kern="1200">
          <a:solidFill>
            <a:schemeClr val="tx1"/>
          </a:solidFill>
          <a:latin typeface="+mn-lt"/>
          <a:ea typeface="+mn-ea"/>
          <a:cs typeface="+mn-cs"/>
        </a:defRPr>
      </a:lvl1pPr>
      <a:lvl2pPr marL="565885" algn="l" defTabSz="1131768" rtl="0" eaLnBrk="1" latinLnBrk="0" hangingPunct="1">
        <a:defRPr sz="2267" kern="1200">
          <a:solidFill>
            <a:schemeClr val="tx1"/>
          </a:solidFill>
          <a:latin typeface="+mn-lt"/>
          <a:ea typeface="+mn-ea"/>
          <a:cs typeface="+mn-cs"/>
        </a:defRPr>
      </a:lvl2pPr>
      <a:lvl3pPr marL="1131768" algn="l" defTabSz="1131768" rtl="0" eaLnBrk="1" latinLnBrk="0" hangingPunct="1">
        <a:defRPr sz="2267" kern="1200">
          <a:solidFill>
            <a:schemeClr val="tx1"/>
          </a:solidFill>
          <a:latin typeface="+mn-lt"/>
          <a:ea typeface="+mn-ea"/>
          <a:cs typeface="+mn-cs"/>
        </a:defRPr>
      </a:lvl3pPr>
      <a:lvl4pPr marL="1697652" algn="l" defTabSz="1131768" rtl="0" eaLnBrk="1" latinLnBrk="0" hangingPunct="1">
        <a:defRPr sz="2267" kern="1200">
          <a:solidFill>
            <a:schemeClr val="tx1"/>
          </a:solidFill>
          <a:latin typeface="+mn-lt"/>
          <a:ea typeface="+mn-ea"/>
          <a:cs typeface="+mn-cs"/>
        </a:defRPr>
      </a:lvl4pPr>
      <a:lvl5pPr marL="2263537" algn="l" defTabSz="1131768" rtl="0" eaLnBrk="1" latinLnBrk="0" hangingPunct="1">
        <a:defRPr sz="2267" kern="1200">
          <a:solidFill>
            <a:schemeClr val="tx1"/>
          </a:solidFill>
          <a:latin typeface="+mn-lt"/>
          <a:ea typeface="+mn-ea"/>
          <a:cs typeface="+mn-cs"/>
        </a:defRPr>
      </a:lvl5pPr>
      <a:lvl6pPr marL="2829421" algn="l" defTabSz="1131768" rtl="0" eaLnBrk="1" latinLnBrk="0" hangingPunct="1">
        <a:defRPr sz="2267" kern="1200">
          <a:solidFill>
            <a:schemeClr val="tx1"/>
          </a:solidFill>
          <a:latin typeface="+mn-lt"/>
          <a:ea typeface="+mn-ea"/>
          <a:cs typeface="+mn-cs"/>
        </a:defRPr>
      </a:lvl6pPr>
      <a:lvl7pPr marL="3395306" algn="l" defTabSz="1131768" rtl="0" eaLnBrk="1" latinLnBrk="0" hangingPunct="1">
        <a:defRPr sz="2267" kern="1200">
          <a:solidFill>
            <a:schemeClr val="tx1"/>
          </a:solidFill>
          <a:latin typeface="+mn-lt"/>
          <a:ea typeface="+mn-ea"/>
          <a:cs typeface="+mn-cs"/>
        </a:defRPr>
      </a:lvl7pPr>
      <a:lvl8pPr marL="3961190" algn="l" defTabSz="1131768" rtl="0" eaLnBrk="1" latinLnBrk="0" hangingPunct="1">
        <a:defRPr sz="2267" kern="1200">
          <a:solidFill>
            <a:schemeClr val="tx1"/>
          </a:solidFill>
          <a:latin typeface="+mn-lt"/>
          <a:ea typeface="+mn-ea"/>
          <a:cs typeface="+mn-cs"/>
        </a:defRPr>
      </a:lvl8pPr>
      <a:lvl9pPr marL="4527073" algn="l" defTabSz="1131768" rtl="0" eaLnBrk="1" latinLnBrk="0" hangingPunct="1">
        <a:defRPr sz="22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03.xml"/></Relationships>
</file>

<file path=ppt/slides/_rels/slide1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102.xml"/></Relationships>
</file>

<file path=ppt/slides/_rels/slide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102.xml"/></Relationships>
</file>

<file path=ppt/slides/_rels/slide1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102.xml"/></Relationships>
</file>

<file path=ppt/slides/_rels/slide1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102.xml"/></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102.xml"/></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102.xml"/></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102.xml"/></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102.xml"/></Relationships>
</file>

<file path=ppt/slides/_rels/slide19.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68.jpeg"/><Relationship Id="rId3" Type="http://schemas.openxmlformats.org/officeDocument/2006/relationships/image" Target="../media/image62.jpe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notesSlide" Target="../notesSlides/notesSlide15.xml"/><Relationship Id="rId1" Type="http://schemas.openxmlformats.org/officeDocument/2006/relationships/slideLayout" Target="../slideLayouts/slideLayout102.xml"/><Relationship Id="rId6" Type="http://schemas.openxmlformats.org/officeDocument/2006/relationships/image" Target="../media/image64.png"/><Relationship Id="rId11" Type="http://schemas.openxmlformats.org/officeDocument/2006/relationships/image" Target="../media/image67.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63.png"/><Relationship Id="rId9" Type="http://schemas.openxmlformats.org/officeDocument/2006/relationships/image" Target="../media/image6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102.xml"/><Relationship Id="rId6" Type="http://schemas.openxmlformats.org/officeDocument/2006/relationships/image" Target="../media/image70.png"/><Relationship Id="rId5" Type="http://schemas.openxmlformats.org/officeDocument/2006/relationships/image" Target="../media/image16.pdf"/></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52.png"/><Relationship Id="rId1" Type="http://schemas.openxmlformats.org/officeDocument/2006/relationships/slideLayout" Target="../slideLayouts/slideLayout125.xml"/></Relationships>
</file>

<file path=ppt/slides/_rels/slide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24.xml"/></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xml"/><Relationship Id="rId1" Type="http://schemas.openxmlformats.org/officeDocument/2006/relationships/slideLayout" Target="../slideLayouts/slideLayout46.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13.xml"/></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18.xml"/></Relationships>
</file>

<file path=ppt/slides/_rels/slide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52.png"/><Relationship Id="rId1" Type="http://schemas.openxmlformats.org/officeDocument/2006/relationships/slideLayout" Target="../slideLayouts/slideLayout1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6906FA-D657-4532-B4E3-9BFD382191B8}"/>
              </a:ext>
            </a:extLst>
          </p:cNvPr>
          <p:cNvSpPr/>
          <p:nvPr/>
        </p:nvSpPr>
        <p:spPr>
          <a:xfrm>
            <a:off x="-47348" y="5465136"/>
            <a:ext cx="12286695" cy="1392864"/>
          </a:xfrm>
          <a:prstGeom prst="rect">
            <a:avLst/>
          </a:prstGeom>
          <a:solidFill>
            <a:srgbClr val="012C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7AF11E-564C-46F1-9A12-E3CEA582EC2C}"/>
              </a:ext>
            </a:extLst>
          </p:cNvPr>
          <p:cNvSpPr>
            <a:spLocks noGrp="1"/>
          </p:cNvSpPr>
          <p:nvPr>
            <p:ph type="title"/>
          </p:nvPr>
        </p:nvSpPr>
        <p:spPr>
          <a:xfrm>
            <a:off x="150920" y="5495926"/>
            <a:ext cx="10993458" cy="1362074"/>
          </a:xfrm>
        </p:spPr>
        <p:txBody>
          <a:bodyPr>
            <a:noAutofit/>
          </a:bodyPr>
          <a:lstStyle/>
          <a:p>
            <a:r>
              <a:rPr lang="en-US" sz="2800" b="1" dirty="0"/>
              <a:t>HIE Playbook to Overcoming Data Challenges during the Pandemic</a:t>
            </a:r>
            <a:br>
              <a:rPr lang="en-US" sz="2800" b="1" dirty="0">
                <a:latin typeface="Century Gothic" panose="020B0502020202020204" pitchFamily="34" charset="0"/>
              </a:rPr>
            </a:br>
            <a:br>
              <a:rPr lang="en-US" sz="2800" b="1" dirty="0">
                <a:latin typeface="Century Gothic" panose="020B0502020202020204" pitchFamily="34" charset="0"/>
              </a:rPr>
            </a:br>
            <a:r>
              <a:rPr lang="en-US" sz="2400" dirty="0">
                <a:solidFill>
                  <a:schemeClr val="bg1"/>
                </a:solidFill>
              </a:rPr>
              <a:t>April 21, 2020</a:t>
            </a:r>
          </a:p>
        </p:txBody>
      </p:sp>
    </p:spTree>
    <p:extLst>
      <p:ext uri="{BB962C8B-B14F-4D97-AF65-F5344CB8AC3E}">
        <p14:creationId xmlns:p14="http://schemas.microsoft.com/office/powerpoint/2010/main" val="2622195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3676740_image.png"/>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10457" y="352765"/>
            <a:ext cx="11585723" cy="6516155"/>
          </a:xfrm>
          <a:prstGeom prst="rect">
            <a:avLst/>
          </a:prstGeom>
        </p:spPr>
      </p:pic>
      <p:sp>
        <p:nvSpPr>
          <p:cNvPr id="17" name="Rectangle 16"/>
          <p:cNvSpPr/>
          <p:nvPr/>
        </p:nvSpPr>
        <p:spPr>
          <a:xfrm>
            <a:off x="1510748" y="334194"/>
            <a:ext cx="9144000" cy="653472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800" dirty="0">
              <a:solidFill>
                <a:prstClr val="white"/>
              </a:solidFill>
              <a:latin typeface="Proxima Nova"/>
              <a:cs typeface="Proxima Nova"/>
            </a:endParaRPr>
          </a:p>
        </p:txBody>
      </p:sp>
      <p:sp>
        <p:nvSpPr>
          <p:cNvPr id="19" name="Rectangle 18"/>
          <p:cNvSpPr/>
          <p:nvPr/>
        </p:nvSpPr>
        <p:spPr>
          <a:xfrm>
            <a:off x="473515" y="3668165"/>
            <a:ext cx="8008571" cy="1836144"/>
          </a:xfrm>
          <a:prstGeom prst="rect">
            <a:avLst/>
          </a:prstGeom>
        </p:spPr>
        <p:txBody>
          <a:bodyPr wrap="square">
            <a:spAutoFit/>
          </a:bodyPr>
          <a:lstStyle/>
          <a:p>
            <a:pPr defTabSz="609585">
              <a:lnSpc>
                <a:spcPct val="80000"/>
              </a:lnSpc>
            </a:pPr>
            <a:r>
              <a:rPr lang="en-US" sz="3333" kern="0" cap="all" spc="133" dirty="0">
                <a:solidFill>
                  <a:srgbClr val="7F7F7F"/>
                </a:solidFill>
                <a:latin typeface="Arial" panose="020B0604020202020204" pitchFamily="34" charset="0"/>
                <a:cs typeface="Arial" panose="020B0604020202020204" pitchFamily="34" charset="0"/>
              </a:rPr>
              <a:t>Overcoming data </a:t>
            </a:r>
          </a:p>
          <a:p>
            <a:pPr defTabSz="609585">
              <a:lnSpc>
                <a:spcPct val="80000"/>
              </a:lnSpc>
            </a:pPr>
            <a:r>
              <a:rPr lang="en-US" sz="3333" kern="0" cap="all" spc="133" dirty="0">
                <a:solidFill>
                  <a:srgbClr val="7F7F7F"/>
                </a:solidFill>
                <a:latin typeface="Arial" panose="020B0604020202020204" pitchFamily="34" charset="0"/>
                <a:cs typeface="Arial" panose="020B0604020202020204" pitchFamily="34" charset="0"/>
              </a:rPr>
              <a:t>Challenges during </a:t>
            </a:r>
          </a:p>
          <a:p>
            <a:pPr defTabSz="609585">
              <a:lnSpc>
                <a:spcPct val="80000"/>
              </a:lnSpc>
            </a:pPr>
            <a:r>
              <a:rPr lang="en-US" sz="3333" kern="0" cap="all" spc="133" dirty="0">
                <a:solidFill>
                  <a:srgbClr val="7F7F7F"/>
                </a:solidFill>
                <a:latin typeface="Arial" panose="020B0604020202020204" pitchFamily="34" charset="0"/>
                <a:cs typeface="Arial" panose="020B0604020202020204" pitchFamily="34" charset="0"/>
              </a:rPr>
              <a:t>The pandemic</a:t>
            </a:r>
          </a:p>
          <a:p>
            <a:pPr defTabSz="609585"/>
            <a:endParaRPr lang="en-US" sz="3333" cap="all" dirty="0">
              <a:solidFill>
                <a:srgbClr val="ED891A"/>
              </a:solidFill>
              <a:latin typeface="Arial" panose="020B0604020202020204" pitchFamily="34" charset="0"/>
              <a:cs typeface="Arial" panose="020B0604020202020204" pitchFamily="34" charset="0"/>
            </a:endParaRPr>
          </a:p>
        </p:txBody>
      </p:sp>
      <p:grpSp>
        <p:nvGrpSpPr>
          <p:cNvPr id="26" name="Group 1"/>
          <p:cNvGrpSpPr>
            <a:grpSpLocks/>
          </p:cNvGrpSpPr>
          <p:nvPr/>
        </p:nvGrpSpPr>
        <p:grpSpPr bwMode="auto">
          <a:xfrm>
            <a:off x="606279" y="774803"/>
            <a:ext cx="2986229" cy="562688"/>
            <a:chOff x="1978" y="1618"/>
            <a:chExt cx="2053" cy="397"/>
          </a:xfrm>
        </p:grpSpPr>
        <p:sp>
          <p:nvSpPr>
            <p:cNvPr id="27" name="Freeform 2"/>
            <p:cNvSpPr>
              <a:spLocks noChangeArrowheads="1"/>
            </p:cNvSpPr>
            <p:nvPr/>
          </p:nvSpPr>
          <p:spPr bwMode="auto">
            <a:xfrm>
              <a:off x="1978" y="1746"/>
              <a:ext cx="248" cy="253"/>
            </a:xfrm>
            <a:custGeom>
              <a:avLst/>
              <a:gdLst>
                <a:gd name="T0" fmla="*/ 1082 w 1097"/>
                <a:gd name="T1" fmla="*/ 0 h 1122"/>
                <a:gd name="T2" fmla="*/ 894 w 1097"/>
                <a:gd name="T3" fmla="*/ 0 h 1122"/>
                <a:gd name="T4" fmla="*/ 882 w 1097"/>
                <a:gd name="T5" fmla="*/ 13 h 1122"/>
                <a:gd name="T6" fmla="*/ 882 w 1097"/>
                <a:gd name="T7" fmla="*/ 736 h 1122"/>
                <a:gd name="T8" fmla="*/ 207 w 1097"/>
                <a:gd name="T9" fmla="*/ 60 h 1122"/>
                <a:gd name="T10" fmla="*/ 91 w 1097"/>
                <a:gd name="T11" fmla="*/ 0 h 1122"/>
                <a:gd name="T12" fmla="*/ 22 w 1097"/>
                <a:gd name="T13" fmla="*/ 32 h 1122"/>
                <a:gd name="T14" fmla="*/ 0 w 1097"/>
                <a:gd name="T15" fmla="*/ 107 h 1122"/>
                <a:gd name="T16" fmla="*/ 0 w 1097"/>
                <a:gd name="T17" fmla="*/ 1099 h 1122"/>
                <a:gd name="T18" fmla="*/ 12 w 1097"/>
                <a:gd name="T19" fmla="*/ 1111 h 1122"/>
                <a:gd name="T20" fmla="*/ 200 w 1097"/>
                <a:gd name="T21" fmla="*/ 1111 h 1122"/>
                <a:gd name="T22" fmla="*/ 212 w 1097"/>
                <a:gd name="T23" fmla="*/ 1099 h 1122"/>
                <a:gd name="T24" fmla="*/ 212 w 1097"/>
                <a:gd name="T25" fmla="*/ 381 h 1122"/>
                <a:gd name="T26" fmla="*/ 884 w 1097"/>
                <a:gd name="T27" fmla="*/ 1058 h 1122"/>
                <a:gd name="T28" fmla="*/ 1012 w 1097"/>
                <a:gd name="T29" fmla="*/ 1121 h 1122"/>
                <a:gd name="T30" fmla="*/ 1096 w 1097"/>
                <a:gd name="T31" fmla="*/ 1006 h 1122"/>
                <a:gd name="T32" fmla="*/ 1096 w 1097"/>
                <a:gd name="T33" fmla="*/ 15 h 1122"/>
                <a:gd name="T34" fmla="*/ 1082 w 1097"/>
                <a:gd name="T3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97" h="1122">
                  <a:moveTo>
                    <a:pt x="1082" y="0"/>
                  </a:moveTo>
                  <a:lnTo>
                    <a:pt x="894" y="0"/>
                  </a:lnTo>
                  <a:cubicBezTo>
                    <a:pt x="887" y="0"/>
                    <a:pt x="882" y="5"/>
                    <a:pt x="882" y="13"/>
                  </a:cubicBezTo>
                  <a:lnTo>
                    <a:pt x="882" y="736"/>
                  </a:lnTo>
                  <a:lnTo>
                    <a:pt x="207" y="60"/>
                  </a:lnTo>
                  <a:cubicBezTo>
                    <a:pt x="168" y="20"/>
                    <a:pt x="128" y="0"/>
                    <a:pt x="91" y="0"/>
                  </a:cubicBezTo>
                  <a:cubicBezTo>
                    <a:pt x="61" y="0"/>
                    <a:pt x="39" y="10"/>
                    <a:pt x="22" y="32"/>
                  </a:cubicBezTo>
                  <a:cubicBezTo>
                    <a:pt x="7" y="52"/>
                    <a:pt x="0" y="77"/>
                    <a:pt x="0" y="107"/>
                  </a:cubicBezTo>
                  <a:lnTo>
                    <a:pt x="0" y="1099"/>
                  </a:lnTo>
                  <a:cubicBezTo>
                    <a:pt x="0" y="1106"/>
                    <a:pt x="5" y="1111"/>
                    <a:pt x="12" y="1111"/>
                  </a:cubicBezTo>
                  <a:lnTo>
                    <a:pt x="200" y="1111"/>
                  </a:lnTo>
                  <a:cubicBezTo>
                    <a:pt x="207" y="1111"/>
                    <a:pt x="212" y="1106"/>
                    <a:pt x="212" y="1099"/>
                  </a:cubicBezTo>
                  <a:lnTo>
                    <a:pt x="212" y="381"/>
                  </a:lnTo>
                  <a:lnTo>
                    <a:pt x="884" y="1058"/>
                  </a:lnTo>
                  <a:cubicBezTo>
                    <a:pt x="931" y="1099"/>
                    <a:pt x="973" y="1121"/>
                    <a:pt x="1012" y="1121"/>
                  </a:cubicBezTo>
                  <a:cubicBezTo>
                    <a:pt x="1052" y="1121"/>
                    <a:pt x="1096" y="1101"/>
                    <a:pt x="1096" y="1006"/>
                  </a:cubicBezTo>
                  <a:lnTo>
                    <a:pt x="1096" y="15"/>
                  </a:lnTo>
                  <a:cubicBezTo>
                    <a:pt x="1094" y="5"/>
                    <a:pt x="1089" y="0"/>
                    <a:pt x="1082" y="0"/>
                  </a:cubicBezTo>
                </a:path>
              </a:pathLst>
            </a:custGeom>
            <a:solidFill>
              <a:srgbClr val="414042"/>
            </a:solidFill>
            <a:ln>
              <a:noFill/>
            </a:ln>
            <a:effectLst/>
            <a:extLst>
              <a:ext uri="{91240B29-F687-4f45-9708-019B960494DF}">
                <a14:hiddenLine xmlns:mc="http://schemas.openxmlformats.org/markup-compatibility/2006" xmlns:mv="urn:schemas-microsoft-com:mac:vml" xmlns:a14="http://schemas.microsoft.com/office/drawing/2010/main" xmlns="" w="9525" cap="flat">
                  <a:solidFill>
                    <a:srgbClr val="808080"/>
                  </a:solidFill>
                  <a:bevel/>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09585"/>
              <a:endParaRPr lang="en-US" sz="2400">
                <a:solidFill>
                  <a:prstClr val="black"/>
                </a:solidFill>
                <a:latin typeface="Calibri"/>
              </a:endParaRPr>
            </a:p>
          </p:txBody>
        </p:sp>
        <p:sp>
          <p:nvSpPr>
            <p:cNvPr id="28" name="Freeform 3"/>
            <p:cNvSpPr>
              <a:spLocks noChangeArrowheads="1"/>
            </p:cNvSpPr>
            <p:nvPr/>
          </p:nvSpPr>
          <p:spPr bwMode="auto">
            <a:xfrm>
              <a:off x="2279" y="1746"/>
              <a:ext cx="218" cy="251"/>
            </a:xfrm>
            <a:custGeom>
              <a:avLst/>
              <a:gdLst>
                <a:gd name="T0" fmla="*/ 951 w 965"/>
                <a:gd name="T1" fmla="*/ 0 h 1112"/>
                <a:gd name="T2" fmla="*/ 13 w 965"/>
                <a:gd name="T3" fmla="*/ 0 h 1112"/>
                <a:gd name="T4" fmla="*/ 0 w 965"/>
                <a:gd name="T5" fmla="*/ 13 h 1112"/>
                <a:gd name="T6" fmla="*/ 0 w 965"/>
                <a:gd name="T7" fmla="*/ 1099 h 1112"/>
                <a:gd name="T8" fmla="*/ 13 w 965"/>
                <a:gd name="T9" fmla="*/ 1111 h 1112"/>
                <a:gd name="T10" fmla="*/ 951 w 965"/>
                <a:gd name="T11" fmla="*/ 1111 h 1112"/>
                <a:gd name="T12" fmla="*/ 964 w 965"/>
                <a:gd name="T13" fmla="*/ 1099 h 1112"/>
                <a:gd name="T14" fmla="*/ 964 w 965"/>
                <a:gd name="T15" fmla="*/ 912 h 1112"/>
                <a:gd name="T16" fmla="*/ 951 w 965"/>
                <a:gd name="T17" fmla="*/ 899 h 1112"/>
                <a:gd name="T18" fmla="*/ 215 w 965"/>
                <a:gd name="T19" fmla="*/ 899 h 1112"/>
                <a:gd name="T20" fmla="*/ 215 w 965"/>
                <a:gd name="T21" fmla="*/ 213 h 1112"/>
                <a:gd name="T22" fmla="*/ 951 w 965"/>
                <a:gd name="T23" fmla="*/ 213 h 1112"/>
                <a:gd name="T24" fmla="*/ 964 w 965"/>
                <a:gd name="T25" fmla="*/ 200 h 1112"/>
                <a:gd name="T26" fmla="*/ 964 w 965"/>
                <a:gd name="T27" fmla="*/ 13 h 1112"/>
                <a:gd name="T28" fmla="*/ 951 w 965"/>
                <a:gd name="T29" fmla="*/ 0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5" h="1112">
                  <a:moveTo>
                    <a:pt x="951" y="0"/>
                  </a:moveTo>
                  <a:lnTo>
                    <a:pt x="13" y="0"/>
                  </a:lnTo>
                  <a:cubicBezTo>
                    <a:pt x="5" y="0"/>
                    <a:pt x="0" y="5"/>
                    <a:pt x="0" y="13"/>
                  </a:cubicBezTo>
                  <a:lnTo>
                    <a:pt x="0" y="1099"/>
                  </a:lnTo>
                  <a:cubicBezTo>
                    <a:pt x="0" y="1106"/>
                    <a:pt x="5" y="1111"/>
                    <a:pt x="13" y="1111"/>
                  </a:cubicBezTo>
                  <a:lnTo>
                    <a:pt x="951" y="1111"/>
                  </a:lnTo>
                  <a:cubicBezTo>
                    <a:pt x="959" y="1111"/>
                    <a:pt x="964" y="1106"/>
                    <a:pt x="964" y="1099"/>
                  </a:cubicBezTo>
                  <a:lnTo>
                    <a:pt x="964" y="912"/>
                  </a:lnTo>
                  <a:cubicBezTo>
                    <a:pt x="964" y="904"/>
                    <a:pt x="959" y="899"/>
                    <a:pt x="951" y="899"/>
                  </a:cubicBezTo>
                  <a:lnTo>
                    <a:pt x="215" y="899"/>
                  </a:lnTo>
                  <a:lnTo>
                    <a:pt x="215" y="213"/>
                  </a:lnTo>
                  <a:lnTo>
                    <a:pt x="951" y="213"/>
                  </a:lnTo>
                  <a:cubicBezTo>
                    <a:pt x="959" y="213"/>
                    <a:pt x="964" y="208"/>
                    <a:pt x="964" y="200"/>
                  </a:cubicBezTo>
                  <a:lnTo>
                    <a:pt x="964" y="13"/>
                  </a:lnTo>
                  <a:cubicBezTo>
                    <a:pt x="964" y="5"/>
                    <a:pt x="959" y="0"/>
                    <a:pt x="951" y="0"/>
                  </a:cubicBezTo>
                </a:path>
              </a:pathLst>
            </a:custGeom>
            <a:solidFill>
              <a:srgbClr val="414042"/>
            </a:solidFill>
            <a:ln>
              <a:noFill/>
            </a:ln>
            <a:effectLst/>
            <a:extLst>
              <a:ext uri="{91240B29-F687-4f45-9708-019B960494DF}">
                <a14:hiddenLine xmlns:mc="http://schemas.openxmlformats.org/markup-compatibility/2006" xmlns:mv="urn:schemas-microsoft-com:mac:vml" xmlns:a14="http://schemas.microsoft.com/office/drawing/2010/main" xmlns="" w="9525" cap="flat">
                  <a:solidFill>
                    <a:srgbClr val="808080"/>
                  </a:solidFill>
                  <a:bevel/>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09585"/>
              <a:endParaRPr lang="en-US" sz="2400">
                <a:solidFill>
                  <a:prstClr val="black"/>
                </a:solidFill>
                <a:latin typeface="Calibri"/>
              </a:endParaRPr>
            </a:p>
          </p:txBody>
        </p:sp>
        <p:sp>
          <p:nvSpPr>
            <p:cNvPr id="29" name="Freeform 4"/>
            <p:cNvSpPr>
              <a:spLocks noChangeArrowheads="1"/>
            </p:cNvSpPr>
            <p:nvPr/>
          </p:nvSpPr>
          <p:spPr bwMode="auto">
            <a:xfrm>
              <a:off x="2340" y="1847"/>
              <a:ext cx="145" cy="48"/>
            </a:xfrm>
            <a:custGeom>
              <a:avLst/>
              <a:gdLst>
                <a:gd name="T0" fmla="*/ 13 w 646"/>
                <a:gd name="T1" fmla="*/ 0 h 214"/>
                <a:gd name="T2" fmla="*/ 0 w 646"/>
                <a:gd name="T3" fmla="*/ 13 h 214"/>
                <a:gd name="T4" fmla="*/ 0 w 646"/>
                <a:gd name="T5" fmla="*/ 201 h 214"/>
                <a:gd name="T6" fmla="*/ 13 w 646"/>
                <a:gd name="T7" fmla="*/ 213 h 214"/>
                <a:gd name="T8" fmla="*/ 633 w 646"/>
                <a:gd name="T9" fmla="*/ 213 h 214"/>
                <a:gd name="T10" fmla="*/ 645 w 646"/>
                <a:gd name="T11" fmla="*/ 201 h 214"/>
                <a:gd name="T12" fmla="*/ 645 w 646"/>
                <a:gd name="T13" fmla="*/ 13 h 214"/>
                <a:gd name="T14" fmla="*/ 633 w 646"/>
                <a:gd name="T15" fmla="*/ 0 h 214"/>
                <a:gd name="T16" fmla="*/ 13 w 646"/>
                <a:gd name="T17"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14">
                  <a:moveTo>
                    <a:pt x="13" y="0"/>
                  </a:moveTo>
                  <a:cubicBezTo>
                    <a:pt x="5" y="0"/>
                    <a:pt x="0" y="5"/>
                    <a:pt x="0" y="13"/>
                  </a:cubicBezTo>
                  <a:lnTo>
                    <a:pt x="0" y="201"/>
                  </a:lnTo>
                  <a:cubicBezTo>
                    <a:pt x="0" y="208"/>
                    <a:pt x="5" y="213"/>
                    <a:pt x="13" y="213"/>
                  </a:cubicBezTo>
                  <a:lnTo>
                    <a:pt x="633" y="213"/>
                  </a:lnTo>
                  <a:cubicBezTo>
                    <a:pt x="640" y="213"/>
                    <a:pt x="645" y="208"/>
                    <a:pt x="645" y="201"/>
                  </a:cubicBezTo>
                  <a:lnTo>
                    <a:pt x="645" y="13"/>
                  </a:lnTo>
                  <a:cubicBezTo>
                    <a:pt x="645" y="5"/>
                    <a:pt x="640" y="0"/>
                    <a:pt x="633" y="0"/>
                  </a:cubicBezTo>
                  <a:lnTo>
                    <a:pt x="13" y="0"/>
                  </a:lnTo>
                </a:path>
              </a:pathLst>
            </a:custGeom>
            <a:solidFill>
              <a:srgbClr val="414042"/>
            </a:solidFill>
            <a:ln>
              <a:noFill/>
            </a:ln>
            <a:effectLst/>
            <a:extLst>
              <a:ext uri="{91240B29-F687-4f45-9708-019B960494DF}">
                <a14:hiddenLine xmlns:mc="http://schemas.openxmlformats.org/markup-compatibility/2006" xmlns:mv="urn:schemas-microsoft-com:mac:vml" xmlns:a14="http://schemas.microsoft.com/office/drawing/2010/main" xmlns="" w="9525" cap="flat">
                  <a:solidFill>
                    <a:srgbClr val="808080"/>
                  </a:solidFill>
                  <a:bevel/>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09585"/>
              <a:endParaRPr lang="en-US" sz="2400">
                <a:solidFill>
                  <a:prstClr val="black"/>
                </a:solidFill>
                <a:latin typeface="Calibri"/>
              </a:endParaRPr>
            </a:p>
          </p:txBody>
        </p:sp>
        <p:sp>
          <p:nvSpPr>
            <p:cNvPr id="30" name="Freeform 5"/>
            <p:cNvSpPr>
              <a:spLocks noChangeArrowheads="1"/>
            </p:cNvSpPr>
            <p:nvPr/>
          </p:nvSpPr>
          <p:spPr bwMode="auto">
            <a:xfrm>
              <a:off x="2528" y="1746"/>
              <a:ext cx="302" cy="252"/>
            </a:xfrm>
            <a:custGeom>
              <a:avLst/>
              <a:gdLst>
                <a:gd name="T0" fmla="*/ 1322 w 1338"/>
                <a:gd name="T1" fmla="*/ 0 h 1114"/>
                <a:gd name="T2" fmla="*/ 1060 w 1338"/>
                <a:gd name="T3" fmla="*/ 0 h 1114"/>
                <a:gd name="T4" fmla="*/ 1050 w 1338"/>
                <a:gd name="T5" fmla="*/ 5 h 1114"/>
                <a:gd name="T6" fmla="*/ 5 w 1338"/>
                <a:gd name="T7" fmla="*/ 1094 h 1114"/>
                <a:gd name="T8" fmla="*/ 3 w 1338"/>
                <a:gd name="T9" fmla="*/ 1106 h 1114"/>
                <a:gd name="T10" fmla="*/ 15 w 1338"/>
                <a:gd name="T11" fmla="*/ 1113 h 1114"/>
                <a:gd name="T12" fmla="*/ 285 w 1338"/>
                <a:gd name="T13" fmla="*/ 1113 h 1114"/>
                <a:gd name="T14" fmla="*/ 294 w 1338"/>
                <a:gd name="T15" fmla="*/ 1108 h 1114"/>
                <a:gd name="T16" fmla="*/ 1332 w 1338"/>
                <a:gd name="T17" fmla="*/ 20 h 1114"/>
                <a:gd name="T18" fmla="*/ 1334 w 1338"/>
                <a:gd name="T19" fmla="*/ 8 h 1114"/>
                <a:gd name="T20" fmla="*/ 1322 w 1338"/>
                <a:gd name="T21" fmla="*/ 0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8" h="1114">
                  <a:moveTo>
                    <a:pt x="1322" y="0"/>
                  </a:moveTo>
                  <a:lnTo>
                    <a:pt x="1060" y="0"/>
                  </a:lnTo>
                  <a:cubicBezTo>
                    <a:pt x="1058" y="0"/>
                    <a:pt x="1053" y="3"/>
                    <a:pt x="1050" y="5"/>
                  </a:cubicBezTo>
                  <a:lnTo>
                    <a:pt x="5" y="1094"/>
                  </a:lnTo>
                  <a:cubicBezTo>
                    <a:pt x="3" y="1096"/>
                    <a:pt x="0" y="1104"/>
                    <a:pt x="3" y="1106"/>
                  </a:cubicBezTo>
                  <a:cubicBezTo>
                    <a:pt x="5" y="1109"/>
                    <a:pt x="10" y="1113"/>
                    <a:pt x="15" y="1113"/>
                  </a:cubicBezTo>
                  <a:lnTo>
                    <a:pt x="285" y="1113"/>
                  </a:lnTo>
                  <a:cubicBezTo>
                    <a:pt x="287" y="1113"/>
                    <a:pt x="292" y="1111"/>
                    <a:pt x="294" y="1108"/>
                  </a:cubicBezTo>
                  <a:lnTo>
                    <a:pt x="1332" y="20"/>
                  </a:lnTo>
                  <a:cubicBezTo>
                    <a:pt x="1334" y="18"/>
                    <a:pt x="1337" y="10"/>
                    <a:pt x="1334" y="8"/>
                  </a:cubicBezTo>
                  <a:cubicBezTo>
                    <a:pt x="1329" y="3"/>
                    <a:pt x="1327" y="0"/>
                    <a:pt x="1322" y="0"/>
                  </a:cubicBezTo>
                </a:path>
              </a:pathLst>
            </a:custGeom>
            <a:solidFill>
              <a:srgbClr val="414042"/>
            </a:solidFill>
            <a:ln>
              <a:noFill/>
            </a:ln>
            <a:effectLst/>
            <a:extLst>
              <a:ext uri="{91240B29-F687-4f45-9708-019B960494DF}">
                <a14:hiddenLine xmlns:mc="http://schemas.openxmlformats.org/markup-compatibility/2006" xmlns:mv="urn:schemas-microsoft-com:mac:vml" xmlns:a14="http://schemas.microsoft.com/office/drawing/2010/main" xmlns="" w="9525" cap="flat">
                  <a:solidFill>
                    <a:srgbClr val="808080"/>
                  </a:solidFill>
                  <a:bevel/>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09585"/>
              <a:endParaRPr lang="en-US" sz="2400">
                <a:solidFill>
                  <a:prstClr val="black"/>
                </a:solidFill>
                <a:latin typeface="Calibri"/>
              </a:endParaRPr>
            </a:p>
          </p:txBody>
        </p:sp>
        <p:sp>
          <p:nvSpPr>
            <p:cNvPr id="31" name="Freeform 6"/>
            <p:cNvSpPr>
              <a:spLocks noChangeArrowheads="1"/>
            </p:cNvSpPr>
            <p:nvPr/>
          </p:nvSpPr>
          <p:spPr bwMode="auto">
            <a:xfrm>
              <a:off x="2841" y="1746"/>
              <a:ext cx="242" cy="251"/>
            </a:xfrm>
            <a:custGeom>
              <a:avLst/>
              <a:gdLst>
                <a:gd name="T0" fmla="*/ 1057 w 1070"/>
                <a:gd name="T1" fmla="*/ 0 h 1112"/>
                <a:gd name="T2" fmla="*/ 13 w 1070"/>
                <a:gd name="T3" fmla="*/ 0 h 1112"/>
                <a:gd name="T4" fmla="*/ 0 w 1070"/>
                <a:gd name="T5" fmla="*/ 13 h 1112"/>
                <a:gd name="T6" fmla="*/ 0 w 1070"/>
                <a:gd name="T7" fmla="*/ 200 h 1112"/>
                <a:gd name="T8" fmla="*/ 13 w 1070"/>
                <a:gd name="T9" fmla="*/ 213 h 1112"/>
                <a:gd name="T10" fmla="*/ 430 w 1070"/>
                <a:gd name="T11" fmla="*/ 213 h 1112"/>
                <a:gd name="T12" fmla="*/ 430 w 1070"/>
                <a:gd name="T13" fmla="*/ 1099 h 1112"/>
                <a:gd name="T14" fmla="*/ 443 w 1070"/>
                <a:gd name="T15" fmla="*/ 1111 h 1112"/>
                <a:gd name="T16" fmla="*/ 629 w 1070"/>
                <a:gd name="T17" fmla="*/ 1111 h 1112"/>
                <a:gd name="T18" fmla="*/ 642 w 1070"/>
                <a:gd name="T19" fmla="*/ 1099 h 1112"/>
                <a:gd name="T20" fmla="*/ 642 w 1070"/>
                <a:gd name="T21" fmla="*/ 213 h 1112"/>
                <a:gd name="T22" fmla="*/ 1057 w 1070"/>
                <a:gd name="T23" fmla="*/ 213 h 1112"/>
                <a:gd name="T24" fmla="*/ 1069 w 1070"/>
                <a:gd name="T25" fmla="*/ 200 h 1112"/>
                <a:gd name="T26" fmla="*/ 1069 w 1070"/>
                <a:gd name="T27" fmla="*/ 13 h 1112"/>
                <a:gd name="T28" fmla="*/ 1057 w 1070"/>
                <a:gd name="T29" fmla="*/ 0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70" h="1112">
                  <a:moveTo>
                    <a:pt x="1057" y="0"/>
                  </a:moveTo>
                  <a:lnTo>
                    <a:pt x="13" y="0"/>
                  </a:lnTo>
                  <a:cubicBezTo>
                    <a:pt x="5" y="0"/>
                    <a:pt x="0" y="5"/>
                    <a:pt x="0" y="13"/>
                  </a:cubicBezTo>
                  <a:lnTo>
                    <a:pt x="0" y="200"/>
                  </a:lnTo>
                  <a:cubicBezTo>
                    <a:pt x="0" y="208"/>
                    <a:pt x="5" y="213"/>
                    <a:pt x="13" y="213"/>
                  </a:cubicBezTo>
                  <a:lnTo>
                    <a:pt x="430" y="213"/>
                  </a:lnTo>
                  <a:lnTo>
                    <a:pt x="430" y="1099"/>
                  </a:lnTo>
                  <a:cubicBezTo>
                    <a:pt x="430" y="1106"/>
                    <a:pt x="435" y="1111"/>
                    <a:pt x="443" y="1111"/>
                  </a:cubicBezTo>
                  <a:lnTo>
                    <a:pt x="629" y="1111"/>
                  </a:lnTo>
                  <a:cubicBezTo>
                    <a:pt x="637" y="1111"/>
                    <a:pt x="642" y="1106"/>
                    <a:pt x="642" y="1099"/>
                  </a:cubicBezTo>
                  <a:lnTo>
                    <a:pt x="642" y="213"/>
                  </a:lnTo>
                  <a:lnTo>
                    <a:pt x="1057" y="213"/>
                  </a:lnTo>
                  <a:cubicBezTo>
                    <a:pt x="1064" y="213"/>
                    <a:pt x="1069" y="208"/>
                    <a:pt x="1069" y="200"/>
                  </a:cubicBezTo>
                  <a:lnTo>
                    <a:pt x="1069" y="13"/>
                  </a:lnTo>
                  <a:cubicBezTo>
                    <a:pt x="1069" y="5"/>
                    <a:pt x="1064" y="0"/>
                    <a:pt x="1057" y="0"/>
                  </a:cubicBezTo>
                </a:path>
              </a:pathLst>
            </a:custGeom>
            <a:solidFill>
              <a:srgbClr val="414042"/>
            </a:solidFill>
            <a:ln>
              <a:noFill/>
            </a:ln>
            <a:effectLst/>
            <a:extLst>
              <a:ext uri="{91240B29-F687-4f45-9708-019B960494DF}">
                <a14:hiddenLine xmlns:mc="http://schemas.openxmlformats.org/markup-compatibility/2006" xmlns:mv="urn:schemas-microsoft-com:mac:vml" xmlns:a14="http://schemas.microsoft.com/office/drawing/2010/main" xmlns="" w="9525" cap="flat">
                  <a:solidFill>
                    <a:srgbClr val="808080"/>
                  </a:solidFill>
                  <a:bevel/>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09585"/>
              <a:endParaRPr lang="en-US" sz="2400">
                <a:solidFill>
                  <a:prstClr val="black"/>
                </a:solidFill>
                <a:latin typeface="Calibri"/>
              </a:endParaRPr>
            </a:p>
          </p:txBody>
        </p:sp>
        <p:sp>
          <p:nvSpPr>
            <p:cNvPr id="32" name="Freeform 7"/>
            <p:cNvSpPr>
              <a:spLocks noChangeArrowheads="1"/>
            </p:cNvSpPr>
            <p:nvPr/>
          </p:nvSpPr>
          <p:spPr bwMode="auto">
            <a:xfrm>
              <a:off x="3098" y="1748"/>
              <a:ext cx="934" cy="246"/>
            </a:xfrm>
            <a:custGeom>
              <a:avLst/>
              <a:gdLst>
                <a:gd name="T0" fmla="*/ 4120 w 4121"/>
                <a:gd name="T1" fmla="*/ 1089 h 1090"/>
                <a:gd name="T2" fmla="*/ 0 w 4121"/>
                <a:gd name="T3" fmla="*/ 1089 h 1090"/>
                <a:gd name="T4" fmla="*/ 0 w 4121"/>
                <a:gd name="T5" fmla="*/ 0 h 1090"/>
                <a:gd name="T6" fmla="*/ 4120 w 4121"/>
                <a:gd name="T7" fmla="*/ 0 h 1090"/>
                <a:gd name="T8" fmla="*/ 4120 w 4121"/>
                <a:gd name="T9" fmla="*/ 1089 h 1090"/>
              </a:gdLst>
              <a:ahLst/>
              <a:cxnLst>
                <a:cxn ang="0">
                  <a:pos x="T0" y="T1"/>
                </a:cxn>
                <a:cxn ang="0">
                  <a:pos x="T2" y="T3"/>
                </a:cxn>
                <a:cxn ang="0">
                  <a:pos x="T4" y="T5"/>
                </a:cxn>
                <a:cxn ang="0">
                  <a:pos x="T6" y="T7"/>
                </a:cxn>
                <a:cxn ang="0">
                  <a:pos x="T8" y="T9"/>
                </a:cxn>
              </a:cxnLst>
              <a:rect l="0" t="0" r="r" b="b"/>
              <a:pathLst>
                <a:path w="4121" h="1090">
                  <a:moveTo>
                    <a:pt x="4120" y="1089"/>
                  </a:moveTo>
                  <a:lnTo>
                    <a:pt x="0" y="1089"/>
                  </a:lnTo>
                  <a:lnTo>
                    <a:pt x="0" y="0"/>
                  </a:lnTo>
                  <a:lnTo>
                    <a:pt x="4120" y="0"/>
                  </a:lnTo>
                  <a:lnTo>
                    <a:pt x="4120" y="1089"/>
                  </a:lnTo>
                </a:path>
              </a:pathLst>
            </a:custGeom>
            <a:solidFill>
              <a:srgbClr val="B82026"/>
            </a:solidFill>
            <a:ln>
              <a:noFill/>
            </a:ln>
            <a:effectLst/>
            <a:extLst>
              <a:ext uri="{91240B29-F687-4f45-9708-019B960494DF}">
                <a14:hiddenLine xmlns:mc="http://schemas.openxmlformats.org/markup-compatibility/2006" xmlns:mv="urn:schemas-microsoft-com:mac:vml" xmlns:a14="http://schemas.microsoft.com/office/drawing/2010/main" xmlns="" w="9525" cap="flat">
                  <a:solidFill>
                    <a:srgbClr val="808080"/>
                  </a:solidFill>
                  <a:bevel/>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09585"/>
              <a:endParaRPr lang="en-US" sz="2400">
                <a:solidFill>
                  <a:prstClr val="black"/>
                </a:solidFill>
                <a:latin typeface="Calibri"/>
              </a:endParaRPr>
            </a:p>
          </p:txBody>
        </p:sp>
        <p:sp>
          <p:nvSpPr>
            <p:cNvPr id="33" name="Freeform 8"/>
            <p:cNvSpPr>
              <a:spLocks noChangeArrowheads="1"/>
            </p:cNvSpPr>
            <p:nvPr/>
          </p:nvSpPr>
          <p:spPr bwMode="auto">
            <a:xfrm>
              <a:off x="2345" y="1618"/>
              <a:ext cx="529" cy="402"/>
            </a:xfrm>
            <a:custGeom>
              <a:avLst/>
              <a:gdLst>
                <a:gd name="T0" fmla="*/ 2176 w 2338"/>
                <a:gd name="T1" fmla="*/ 1405 h 1778"/>
                <a:gd name="T2" fmla="*/ 2180 w 2338"/>
                <a:gd name="T3" fmla="*/ 1412 h 1778"/>
                <a:gd name="T4" fmla="*/ 2176 w 2338"/>
                <a:gd name="T5" fmla="*/ 1405 h 1778"/>
                <a:gd name="T6" fmla="*/ 2045 w 2338"/>
                <a:gd name="T7" fmla="*/ 1309 h 1778"/>
                <a:gd name="T8" fmla="*/ 1675 w 2338"/>
                <a:gd name="T9" fmla="*/ 993 h 1778"/>
                <a:gd name="T10" fmla="*/ 1568 w 2338"/>
                <a:gd name="T11" fmla="*/ 914 h 1778"/>
                <a:gd name="T12" fmla="*/ 948 w 2338"/>
                <a:gd name="T13" fmla="*/ 484 h 1778"/>
                <a:gd name="T14" fmla="*/ 768 w 2338"/>
                <a:gd name="T15" fmla="*/ 407 h 1778"/>
                <a:gd name="T16" fmla="*/ 672 w 2338"/>
                <a:gd name="T17" fmla="*/ 328 h 1778"/>
                <a:gd name="T18" fmla="*/ 536 w 2338"/>
                <a:gd name="T19" fmla="*/ 261 h 1778"/>
                <a:gd name="T20" fmla="*/ 664 w 2338"/>
                <a:gd name="T21" fmla="*/ 331 h 1778"/>
                <a:gd name="T22" fmla="*/ 597 w 2338"/>
                <a:gd name="T23" fmla="*/ 336 h 1778"/>
                <a:gd name="T24" fmla="*/ 575 w 2338"/>
                <a:gd name="T25" fmla="*/ 299 h 1778"/>
                <a:gd name="T26" fmla="*/ 506 w 2338"/>
                <a:gd name="T27" fmla="*/ 274 h 1778"/>
                <a:gd name="T28" fmla="*/ 504 w 2338"/>
                <a:gd name="T29" fmla="*/ 249 h 1778"/>
                <a:gd name="T30" fmla="*/ 417 w 2338"/>
                <a:gd name="T31" fmla="*/ 229 h 1778"/>
                <a:gd name="T32" fmla="*/ 388 w 2338"/>
                <a:gd name="T33" fmla="*/ 192 h 1778"/>
                <a:gd name="T34" fmla="*/ 365 w 2338"/>
                <a:gd name="T35" fmla="*/ 175 h 1778"/>
                <a:gd name="T36" fmla="*/ 346 w 2338"/>
                <a:gd name="T37" fmla="*/ 170 h 1778"/>
                <a:gd name="T38" fmla="*/ 338 w 2338"/>
                <a:gd name="T39" fmla="*/ 168 h 1778"/>
                <a:gd name="T40" fmla="*/ 187 w 2338"/>
                <a:gd name="T41" fmla="*/ 79 h 1778"/>
                <a:gd name="T42" fmla="*/ 66 w 2338"/>
                <a:gd name="T43" fmla="*/ 37 h 1778"/>
                <a:gd name="T44" fmla="*/ 57 w 2338"/>
                <a:gd name="T45" fmla="*/ 32 h 1778"/>
                <a:gd name="T46" fmla="*/ 2 w 2338"/>
                <a:gd name="T47" fmla="*/ 0 h 1778"/>
                <a:gd name="T48" fmla="*/ 42 w 2338"/>
                <a:gd name="T49" fmla="*/ 37 h 1778"/>
                <a:gd name="T50" fmla="*/ 52 w 2338"/>
                <a:gd name="T51" fmla="*/ 44 h 1778"/>
                <a:gd name="T52" fmla="*/ 76 w 2338"/>
                <a:gd name="T53" fmla="*/ 76 h 1778"/>
                <a:gd name="T54" fmla="*/ 74 w 2338"/>
                <a:gd name="T55" fmla="*/ 76 h 1778"/>
                <a:gd name="T56" fmla="*/ 207 w 2338"/>
                <a:gd name="T57" fmla="*/ 170 h 1778"/>
                <a:gd name="T58" fmla="*/ 373 w 2338"/>
                <a:gd name="T59" fmla="*/ 289 h 1778"/>
                <a:gd name="T60" fmla="*/ 397 w 2338"/>
                <a:gd name="T61" fmla="*/ 308 h 1778"/>
                <a:gd name="T62" fmla="*/ 420 w 2338"/>
                <a:gd name="T63" fmla="*/ 326 h 1778"/>
                <a:gd name="T64" fmla="*/ 425 w 2338"/>
                <a:gd name="T65" fmla="*/ 328 h 1778"/>
                <a:gd name="T66" fmla="*/ 476 w 2338"/>
                <a:gd name="T67" fmla="*/ 368 h 1778"/>
                <a:gd name="T68" fmla="*/ 489 w 2338"/>
                <a:gd name="T69" fmla="*/ 373 h 1778"/>
                <a:gd name="T70" fmla="*/ 518 w 2338"/>
                <a:gd name="T71" fmla="*/ 402 h 1778"/>
                <a:gd name="T72" fmla="*/ 644 w 2338"/>
                <a:gd name="T73" fmla="*/ 504 h 1778"/>
                <a:gd name="T74" fmla="*/ 1151 w 2338"/>
                <a:gd name="T75" fmla="*/ 889 h 1778"/>
                <a:gd name="T76" fmla="*/ 1418 w 2338"/>
                <a:gd name="T77" fmla="*/ 1119 h 1778"/>
                <a:gd name="T78" fmla="*/ 1924 w 2338"/>
                <a:gd name="T79" fmla="*/ 1551 h 1778"/>
                <a:gd name="T80" fmla="*/ 2196 w 2338"/>
                <a:gd name="T81" fmla="*/ 1750 h 1778"/>
                <a:gd name="T82" fmla="*/ 2334 w 2338"/>
                <a:gd name="T83" fmla="*/ 1639 h 1778"/>
                <a:gd name="T84" fmla="*/ 2180 w 2338"/>
                <a:gd name="T85" fmla="*/ 1412 h 1778"/>
                <a:gd name="T86" fmla="*/ 2045 w 2338"/>
                <a:gd name="T87" fmla="*/ 1309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38" h="1778">
                  <a:moveTo>
                    <a:pt x="2176" y="1405"/>
                  </a:moveTo>
                  <a:cubicBezTo>
                    <a:pt x="2178" y="1407"/>
                    <a:pt x="2179" y="1410"/>
                    <a:pt x="2180" y="1412"/>
                  </a:cubicBezTo>
                  <a:cubicBezTo>
                    <a:pt x="2179" y="1409"/>
                    <a:pt x="2177" y="1407"/>
                    <a:pt x="2176" y="1405"/>
                  </a:cubicBezTo>
                  <a:close/>
                  <a:moveTo>
                    <a:pt x="2045" y="1309"/>
                  </a:moveTo>
                  <a:cubicBezTo>
                    <a:pt x="1996" y="1148"/>
                    <a:pt x="1793" y="1109"/>
                    <a:pt x="1675" y="993"/>
                  </a:cubicBezTo>
                  <a:cubicBezTo>
                    <a:pt x="1645" y="963"/>
                    <a:pt x="1608" y="943"/>
                    <a:pt x="1568" y="914"/>
                  </a:cubicBezTo>
                  <a:cubicBezTo>
                    <a:pt x="1381" y="741"/>
                    <a:pt x="1163" y="642"/>
                    <a:pt x="948" y="484"/>
                  </a:cubicBezTo>
                  <a:cubicBezTo>
                    <a:pt x="891" y="444"/>
                    <a:pt x="825" y="429"/>
                    <a:pt x="768" y="407"/>
                  </a:cubicBezTo>
                  <a:cubicBezTo>
                    <a:pt x="731" y="387"/>
                    <a:pt x="699" y="348"/>
                    <a:pt x="672" y="328"/>
                  </a:cubicBezTo>
                  <a:cubicBezTo>
                    <a:pt x="627" y="296"/>
                    <a:pt x="580" y="276"/>
                    <a:pt x="536" y="261"/>
                  </a:cubicBezTo>
                  <a:cubicBezTo>
                    <a:pt x="580" y="286"/>
                    <a:pt x="615" y="301"/>
                    <a:pt x="664" y="331"/>
                  </a:cubicBezTo>
                  <a:cubicBezTo>
                    <a:pt x="696" y="350"/>
                    <a:pt x="622" y="345"/>
                    <a:pt x="597" y="336"/>
                  </a:cubicBezTo>
                  <a:cubicBezTo>
                    <a:pt x="585" y="336"/>
                    <a:pt x="588" y="301"/>
                    <a:pt x="575" y="299"/>
                  </a:cubicBezTo>
                  <a:cubicBezTo>
                    <a:pt x="556" y="286"/>
                    <a:pt x="531" y="284"/>
                    <a:pt x="506" y="274"/>
                  </a:cubicBezTo>
                  <a:cubicBezTo>
                    <a:pt x="494" y="274"/>
                    <a:pt x="511" y="252"/>
                    <a:pt x="504" y="249"/>
                  </a:cubicBezTo>
                  <a:cubicBezTo>
                    <a:pt x="472" y="234"/>
                    <a:pt x="430" y="249"/>
                    <a:pt x="417" y="229"/>
                  </a:cubicBezTo>
                  <a:cubicBezTo>
                    <a:pt x="405" y="217"/>
                    <a:pt x="395" y="205"/>
                    <a:pt x="388" y="192"/>
                  </a:cubicBezTo>
                  <a:cubicBezTo>
                    <a:pt x="380" y="185"/>
                    <a:pt x="375" y="180"/>
                    <a:pt x="365" y="175"/>
                  </a:cubicBezTo>
                  <a:cubicBezTo>
                    <a:pt x="365" y="175"/>
                    <a:pt x="346" y="180"/>
                    <a:pt x="346" y="170"/>
                  </a:cubicBezTo>
                  <a:cubicBezTo>
                    <a:pt x="343" y="170"/>
                    <a:pt x="341" y="168"/>
                    <a:pt x="338" y="168"/>
                  </a:cubicBezTo>
                  <a:cubicBezTo>
                    <a:pt x="289" y="138"/>
                    <a:pt x="232" y="103"/>
                    <a:pt x="187" y="79"/>
                  </a:cubicBezTo>
                  <a:cubicBezTo>
                    <a:pt x="148" y="64"/>
                    <a:pt x="106" y="52"/>
                    <a:pt x="66" y="37"/>
                  </a:cubicBezTo>
                  <a:cubicBezTo>
                    <a:pt x="64" y="34"/>
                    <a:pt x="61" y="34"/>
                    <a:pt x="57" y="32"/>
                  </a:cubicBezTo>
                  <a:cubicBezTo>
                    <a:pt x="39" y="17"/>
                    <a:pt x="19" y="10"/>
                    <a:pt x="2" y="0"/>
                  </a:cubicBezTo>
                  <a:cubicBezTo>
                    <a:pt x="0" y="7"/>
                    <a:pt x="37" y="29"/>
                    <a:pt x="42" y="37"/>
                  </a:cubicBezTo>
                  <a:lnTo>
                    <a:pt x="52" y="44"/>
                  </a:lnTo>
                  <a:cubicBezTo>
                    <a:pt x="57" y="61"/>
                    <a:pt x="66" y="71"/>
                    <a:pt x="76" y="76"/>
                  </a:cubicBezTo>
                  <a:lnTo>
                    <a:pt x="74" y="76"/>
                  </a:lnTo>
                  <a:cubicBezTo>
                    <a:pt x="101" y="98"/>
                    <a:pt x="207" y="170"/>
                    <a:pt x="207" y="170"/>
                  </a:cubicBezTo>
                  <a:cubicBezTo>
                    <a:pt x="266" y="210"/>
                    <a:pt x="321" y="249"/>
                    <a:pt x="373" y="289"/>
                  </a:cubicBezTo>
                  <a:cubicBezTo>
                    <a:pt x="380" y="286"/>
                    <a:pt x="395" y="303"/>
                    <a:pt x="397" y="308"/>
                  </a:cubicBezTo>
                  <a:lnTo>
                    <a:pt x="420" y="326"/>
                  </a:lnTo>
                  <a:lnTo>
                    <a:pt x="425" y="328"/>
                  </a:lnTo>
                  <a:lnTo>
                    <a:pt x="476" y="368"/>
                  </a:lnTo>
                  <a:cubicBezTo>
                    <a:pt x="481" y="370"/>
                    <a:pt x="486" y="373"/>
                    <a:pt x="489" y="373"/>
                  </a:cubicBezTo>
                  <a:cubicBezTo>
                    <a:pt x="504" y="378"/>
                    <a:pt x="518" y="385"/>
                    <a:pt x="518" y="402"/>
                  </a:cubicBezTo>
                  <a:lnTo>
                    <a:pt x="644" y="504"/>
                  </a:lnTo>
                  <a:cubicBezTo>
                    <a:pt x="810" y="642"/>
                    <a:pt x="975" y="751"/>
                    <a:pt x="1151" y="889"/>
                  </a:cubicBezTo>
                  <a:cubicBezTo>
                    <a:pt x="1245" y="965"/>
                    <a:pt x="1334" y="1040"/>
                    <a:pt x="1418" y="1119"/>
                  </a:cubicBezTo>
                  <a:cubicBezTo>
                    <a:pt x="1586" y="1274"/>
                    <a:pt x="1776" y="1363"/>
                    <a:pt x="1924" y="1551"/>
                  </a:cubicBezTo>
                  <a:cubicBezTo>
                    <a:pt x="1983" y="1620"/>
                    <a:pt x="2124" y="1703"/>
                    <a:pt x="2196" y="1750"/>
                  </a:cubicBezTo>
                  <a:cubicBezTo>
                    <a:pt x="2314" y="1777"/>
                    <a:pt x="2334" y="1646"/>
                    <a:pt x="2334" y="1639"/>
                  </a:cubicBezTo>
                  <a:cubicBezTo>
                    <a:pt x="2337" y="1521"/>
                    <a:pt x="2263" y="1533"/>
                    <a:pt x="2180" y="1412"/>
                  </a:cubicBezTo>
                  <a:cubicBezTo>
                    <a:pt x="2227" y="1485"/>
                    <a:pt x="2079" y="1415"/>
                    <a:pt x="2045" y="1309"/>
                  </a:cubicBezTo>
                  <a:close/>
                </a:path>
              </a:pathLst>
            </a:custGeom>
            <a:solidFill>
              <a:srgbClr val="B82026"/>
            </a:solidFill>
            <a:ln>
              <a:noFill/>
            </a:ln>
            <a:effectLst/>
            <a:extLst>
              <a:ext uri="{91240B29-F687-4f45-9708-019B960494DF}">
                <a14:hiddenLine xmlns:mc="http://schemas.openxmlformats.org/markup-compatibility/2006" xmlns:mv="urn:schemas-microsoft-com:mac:vml" xmlns:a14="http://schemas.microsoft.com/office/drawing/2010/main" xmlns="" w="9525" cap="flat">
                  <a:solidFill>
                    <a:srgbClr val="808080"/>
                  </a:solidFill>
                  <a:bevel/>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09585"/>
              <a:endParaRPr lang="en-US" sz="2400">
                <a:solidFill>
                  <a:prstClr val="black"/>
                </a:solidFill>
                <a:latin typeface="Calibri"/>
              </a:endParaRPr>
            </a:p>
          </p:txBody>
        </p:sp>
        <p:sp>
          <p:nvSpPr>
            <p:cNvPr id="34" name="Freeform 9"/>
            <p:cNvSpPr>
              <a:spLocks noChangeArrowheads="1"/>
            </p:cNvSpPr>
            <p:nvPr/>
          </p:nvSpPr>
          <p:spPr bwMode="auto">
            <a:xfrm>
              <a:off x="3123" y="1769"/>
              <a:ext cx="233" cy="205"/>
            </a:xfrm>
            <a:custGeom>
              <a:avLst/>
              <a:gdLst>
                <a:gd name="T0" fmla="*/ 447 w 1031"/>
                <a:gd name="T1" fmla="*/ 410 h 910"/>
                <a:gd name="T2" fmla="*/ 447 w 1031"/>
                <a:gd name="T3" fmla="*/ 556 h 910"/>
                <a:gd name="T4" fmla="*/ 877 w 1031"/>
                <a:gd name="T5" fmla="*/ 556 h 910"/>
                <a:gd name="T6" fmla="*/ 877 w 1031"/>
                <a:gd name="T7" fmla="*/ 754 h 910"/>
                <a:gd name="T8" fmla="*/ 457 w 1031"/>
                <a:gd name="T9" fmla="*/ 754 h 910"/>
                <a:gd name="T10" fmla="*/ 242 w 1031"/>
                <a:gd name="T11" fmla="*/ 672 h 910"/>
                <a:gd name="T12" fmla="*/ 158 w 1031"/>
                <a:gd name="T13" fmla="*/ 460 h 910"/>
                <a:gd name="T14" fmla="*/ 242 w 1031"/>
                <a:gd name="T15" fmla="*/ 242 h 910"/>
                <a:gd name="T16" fmla="*/ 457 w 1031"/>
                <a:gd name="T17" fmla="*/ 158 h 910"/>
                <a:gd name="T18" fmla="*/ 971 w 1031"/>
                <a:gd name="T19" fmla="*/ 158 h 910"/>
                <a:gd name="T20" fmla="*/ 971 w 1031"/>
                <a:gd name="T21" fmla="*/ 0 h 910"/>
                <a:gd name="T22" fmla="*/ 457 w 1031"/>
                <a:gd name="T23" fmla="*/ 0 h 910"/>
                <a:gd name="T24" fmla="*/ 128 w 1031"/>
                <a:gd name="T25" fmla="*/ 124 h 910"/>
                <a:gd name="T26" fmla="*/ 0 w 1031"/>
                <a:gd name="T27" fmla="*/ 445 h 910"/>
                <a:gd name="T28" fmla="*/ 128 w 1031"/>
                <a:gd name="T29" fmla="*/ 778 h 910"/>
                <a:gd name="T30" fmla="*/ 454 w 1031"/>
                <a:gd name="T31" fmla="*/ 909 h 910"/>
                <a:gd name="T32" fmla="*/ 1030 w 1031"/>
                <a:gd name="T33" fmla="*/ 909 h 910"/>
                <a:gd name="T34" fmla="*/ 1030 w 1031"/>
                <a:gd name="T35" fmla="*/ 410 h 910"/>
                <a:gd name="T36" fmla="*/ 447 w 1031"/>
                <a:gd name="T37" fmla="*/ 410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31" h="910">
                  <a:moveTo>
                    <a:pt x="447" y="410"/>
                  </a:moveTo>
                  <a:lnTo>
                    <a:pt x="447" y="556"/>
                  </a:lnTo>
                  <a:lnTo>
                    <a:pt x="877" y="556"/>
                  </a:lnTo>
                  <a:lnTo>
                    <a:pt x="877" y="754"/>
                  </a:lnTo>
                  <a:lnTo>
                    <a:pt x="457" y="754"/>
                  </a:lnTo>
                  <a:cubicBezTo>
                    <a:pt x="370" y="754"/>
                    <a:pt x="299" y="726"/>
                    <a:pt x="242" y="672"/>
                  </a:cubicBezTo>
                  <a:cubicBezTo>
                    <a:pt x="185" y="618"/>
                    <a:pt x="158" y="546"/>
                    <a:pt x="158" y="460"/>
                  </a:cubicBezTo>
                  <a:cubicBezTo>
                    <a:pt x="158" y="371"/>
                    <a:pt x="185" y="299"/>
                    <a:pt x="242" y="242"/>
                  </a:cubicBezTo>
                  <a:cubicBezTo>
                    <a:pt x="299" y="185"/>
                    <a:pt x="370" y="158"/>
                    <a:pt x="457" y="158"/>
                  </a:cubicBezTo>
                  <a:lnTo>
                    <a:pt x="971" y="158"/>
                  </a:lnTo>
                  <a:lnTo>
                    <a:pt x="971" y="0"/>
                  </a:lnTo>
                  <a:lnTo>
                    <a:pt x="457" y="0"/>
                  </a:lnTo>
                  <a:cubicBezTo>
                    <a:pt x="323" y="0"/>
                    <a:pt x="212" y="42"/>
                    <a:pt x="128" y="124"/>
                  </a:cubicBezTo>
                  <a:cubicBezTo>
                    <a:pt x="42" y="205"/>
                    <a:pt x="0" y="314"/>
                    <a:pt x="0" y="445"/>
                  </a:cubicBezTo>
                  <a:cubicBezTo>
                    <a:pt x="0" y="578"/>
                    <a:pt x="42" y="689"/>
                    <a:pt x="128" y="778"/>
                  </a:cubicBezTo>
                  <a:cubicBezTo>
                    <a:pt x="215" y="867"/>
                    <a:pt x="323" y="909"/>
                    <a:pt x="454" y="909"/>
                  </a:cubicBezTo>
                  <a:lnTo>
                    <a:pt x="1030" y="909"/>
                  </a:lnTo>
                  <a:lnTo>
                    <a:pt x="1030" y="410"/>
                  </a:lnTo>
                  <a:lnTo>
                    <a:pt x="447" y="410"/>
                  </a:lnTo>
                </a:path>
              </a:pathLst>
            </a:custGeom>
            <a:solidFill>
              <a:srgbClr val="FFFFFF"/>
            </a:solidFill>
            <a:ln>
              <a:noFill/>
            </a:ln>
            <a:effectLst/>
            <a:extLst>
              <a:ext uri="{91240B29-F687-4f45-9708-019B960494DF}">
                <a14:hiddenLine xmlns:mc="http://schemas.openxmlformats.org/markup-compatibility/2006" xmlns:mv="urn:schemas-microsoft-com:mac:vml" xmlns:a14="http://schemas.microsoft.com/office/drawing/2010/main" xmlns="" w="9525" cap="flat">
                  <a:solidFill>
                    <a:srgbClr val="808080"/>
                  </a:solidFill>
                  <a:bevel/>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09585"/>
              <a:endParaRPr lang="en-US" sz="2400">
                <a:solidFill>
                  <a:prstClr val="black"/>
                </a:solidFill>
                <a:latin typeface="Calibri"/>
              </a:endParaRPr>
            </a:p>
          </p:txBody>
        </p:sp>
        <p:sp>
          <p:nvSpPr>
            <p:cNvPr id="35" name="Freeform 10"/>
            <p:cNvSpPr>
              <a:spLocks noChangeArrowheads="1"/>
            </p:cNvSpPr>
            <p:nvPr/>
          </p:nvSpPr>
          <p:spPr bwMode="auto">
            <a:xfrm>
              <a:off x="3378" y="1769"/>
              <a:ext cx="277" cy="206"/>
            </a:xfrm>
            <a:custGeom>
              <a:avLst/>
              <a:gdLst>
                <a:gd name="T0" fmla="*/ 741 w 1224"/>
                <a:gd name="T1" fmla="*/ 89 h 915"/>
                <a:gd name="T2" fmla="*/ 689 w 1224"/>
                <a:gd name="T3" fmla="*/ 30 h 915"/>
                <a:gd name="T4" fmla="*/ 618 w 1224"/>
                <a:gd name="T5" fmla="*/ 0 h 915"/>
                <a:gd name="T6" fmla="*/ 546 w 1224"/>
                <a:gd name="T7" fmla="*/ 32 h 915"/>
                <a:gd name="T8" fmla="*/ 494 w 1224"/>
                <a:gd name="T9" fmla="*/ 92 h 915"/>
                <a:gd name="T10" fmla="*/ 0 w 1224"/>
                <a:gd name="T11" fmla="*/ 912 h 915"/>
                <a:gd name="T12" fmla="*/ 203 w 1224"/>
                <a:gd name="T13" fmla="*/ 912 h 915"/>
                <a:gd name="T14" fmla="*/ 613 w 1224"/>
                <a:gd name="T15" fmla="*/ 240 h 915"/>
                <a:gd name="T16" fmla="*/ 771 w 1224"/>
                <a:gd name="T17" fmla="*/ 499 h 915"/>
                <a:gd name="T18" fmla="*/ 531 w 1224"/>
                <a:gd name="T19" fmla="*/ 499 h 915"/>
                <a:gd name="T20" fmla="*/ 435 w 1224"/>
                <a:gd name="T21" fmla="*/ 657 h 915"/>
                <a:gd name="T22" fmla="*/ 865 w 1224"/>
                <a:gd name="T23" fmla="*/ 657 h 915"/>
                <a:gd name="T24" fmla="*/ 1018 w 1224"/>
                <a:gd name="T25" fmla="*/ 912 h 915"/>
                <a:gd name="T26" fmla="*/ 1223 w 1224"/>
                <a:gd name="T27" fmla="*/ 914 h 915"/>
                <a:gd name="T28" fmla="*/ 741 w 1224"/>
                <a:gd name="T29" fmla="*/ 89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4" h="915">
                  <a:moveTo>
                    <a:pt x="741" y="89"/>
                  </a:moveTo>
                  <a:cubicBezTo>
                    <a:pt x="729" y="67"/>
                    <a:pt x="712" y="47"/>
                    <a:pt x="689" y="30"/>
                  </a:cubicBezTo>
                  <a:cubicBezTo>
                    <a:pt x="665" y="10"/>
                    <a:pt x="640" y="0"/>
                    <a:pt x="618" y="0"/>
                  </a:cubicBezTo>
                  <a:cubicBezTo>
                    <a:pt x="596" y="0"/>
                    <a:pt x="573" y="10"/>
                    <a:pt x="546" y="32"/>
                  </a:cubicBezTo>
                  <a:cubicBezTo>
                    <a:pt x="524" y="50"/>
                    <a:pt x="507" y="69"/>
                    <a:pt x="494" y="92"/>
                  </a:cubicBezTo>
                  <a:lnTo>
                    <a:pt x="0" y="912"/>
                  </a:lnTo>
                  <a:lnTo>
                    <a:pt x="203" y="912"/>
                  </a:lnTo>
                  <a:lnTo>
                    <a:pt x="613" y="240"/>
                  </a:lnTo>
                  <a:lnTo>
                    <a:pt x="771" y="499"/>
                  </a:lnTo>
                  <a:lnTo>
                    <a:pt x="531" y="499"/>
                  </a:lnTo>
                  <a:lnTo>
                    <a:pt x="435" y="657"/>
                  </a:lnTo>
                  <a:lnTo>
                    <a:pt x="865" y="657"/>
                  </a:lnTo>
                  <a:lnTo>
                    <a:pt x="1018" y="912"/>
                  </a:lnTo>
                  <a:lnTo>
                    <a:pt x="1223" y="914"/>
                  </a:lnTo>
                  <a:lnTo>
                    <a:pt x="741" y="89"/>
                  </a:lnTo>
                </a:path>
              </a:pathLst>
            </a:custGeom>
            <a:solidFill>
              <a:srgbClr val="FFFFFF"/>
            </a:solidFill>
            <a:ln>
              <a:noFill/>
            </a:ln>
            <a:effectLst/>
            <a:extLst>
              <a:ext uri="{91240B29-F687-4f45-9708-019B960494DF}">
                <a14:hiddenLine xmlns:mc="http://schemas.openxmlformats.org/markup-compatibility/2006" xmlns:mv="urn:schemas-microsoft-com:mac:vml" xmlns:a14="http://schemas.microsoft.com/office/drawing/2010/main" xmlns="" w="9525" cap="flat">
                  <a:solidFill>
                    <a:srgbClr val="808080"/>
                  </a:solidFill>
                  <a:bevel/>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09585"/>
              <a:endParaRPr lang="en-US" sz="2400">
                <a:solidFill>
                  <a:prstClr val="black"/>
                </a:solidFill>
                <a:latin typeface="Calibri"/>
              </a:endParaRPr>
            </a:p>
          </p:txBody>
        </p:sp>
        <p:sp>
          <p:nvSpPr>
            <p:cNvPr id="36" name="Freeform 11"/>
            <p:cNvSpPr>
              <a:spLocks noChangeArrowheads="1"/>
            </p:cNvSpPr>
            <p:nvPr/>
          </p:nvSpPr>
          <p:spPr bwMode="auto">
            <a:xfrm>
              <a:off x="3609" y="1769"/>
              <a:ext cx="197" cy="205"/>
            </a:xfrm>
            <a:custGeom>
              <a:avLst/>
              <a:gdLst>
                <a:gd name="T0" fmla="*/ 872 w 873"/>
                <a:gd name="T1" fmla="*/ 0 h 910"/>
                <a:gd name="T2" fmla="*/ 0 w 873"/>
                <a:gd name="T3" fmla="*/ 0 h 910"/>
                <a:gd name="T4" fmla="*/ 0 w 873"/>
                <a:gd name="T5" fmla="*/ 158 h 910"/>
                <a:gd name="T6" fmla="*/ 358 w 873"/>
                <a:gd name="T7" fmla="*/ 158 h 910"/>
                <a:gd name="T8" fmla="*/ 358 w 873"/>
                <a:gd name="T9" fmla="*/ 909 h 910"/>
                <a:gd name="T10" fmla="*/ 516 w 873"/>
                <a:gd name="T11" fmla="*/ 909 h 910"/>
                <a:gd name="T12" fmla="*/ 516 w 873"/>
                <a:gd name="T13" fmla="*/ 158 h 910"/>
                <a:gd name="T14" fmla="*/ 872 w 873"/>
                <a:gd name="T15" fmla="*/ 158 h 910"/>
                <a:gd name="T16" fmla="*/ 872 w 873"/>
                <a:gd name="T17" fmla="*/ 0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3" h="910">
                  <a:moveTo>
                    <a:pt x="872" y="0"/>
                  </a:moveTo>
                  <a:lnTo>
                    <a:pt x="0" y="0"/>
                  </a:lnTo>
                  <a:lnTo>
                    <a:pt x="0" y="158"/>
                  </a:lnTo>
                  <a:lnTo>
                    <a:pt x="358" y="158"/>
                  </a:lnTo>
                  <a:lnTo>
                    <a:pt x="358" y="909"/>
                  </a:lnTo>
                  <a:lnTo>
                    <a:pt x="516" y="909"/>
                  </a:lnTo>
                  <a:lnTo>
                    <a:pt x="516" y="158"/>
                  </a:lnTo>
                  <a:lnTo>
                    <a:pt x="872" y="158"/>
                  </a:lnTo>
                  <a:lnTo>
                    <a:pt x="872" y="0"/>
                  </a:lnTo>
                </a:path>
              </a:pathLst>
            </a:custGeom>
            <a:solidFill>
              <a:srgbClr val="FFFFFF"/>
            </a:solidFill>
            <a:ln>
              <a:noFill/>
            </a:ln>
            <a:effectLst/>
            <a:extLst>
              <a:ext uri="{91240B29-F687-4f45-9708-019B960494DF}">
                <a14:hiddenLine xmlns:mc="http://schemas.openxmlformats.org/markup-compatibility/2006" xmlns:mv="urn:schemas-microsoft-com:mac:vml" xmlns:a14="http://schemas.microsoft.com/office/drawing/2010/main" xmlns="" w="9525" cap="flat">
                  <a:solidFill>
                    <a:srgbClr val="808080"/>
                  </a:solidFill>
                  <a:bevel/>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09585"/>
              <a:endParaRPr lang="en-US" sz="2400">
                <a:solidFill>
                  <a:prstClr val="black"/>
                </a:solidFill>
                <a:latin typeface="Calibri"/>
              </a:endParaRPr>
            </a:p>
          </p:txBody>
        </p:sp>
        <p:sp>
          <p:nvSpPr>
            <p:cNvPr id="37" name="Freeform 12"/>
            <p:cNvSpPr>
              <a:spLocks noChangeArrowheads="1"/>
            </p:cNvSpPr>
            <p:nvPr/>
          </p:nvSpPr>
          <p:spPr bwMode="auto">
            <a:xfrm>
              <a:off x="3832" y="1769"/>
              <a:ext cx="177" cy="205"/>
            </a:xfrm>
            <a:custGeom>
              <a:avLst/>
              <a:gdLst>
                <a:gd name="T0" fmla="*/ 783 w 784"/>
                <a:gd name="T1" fmla="*/ 751 h 910"/>
                <a:gd name="T2" fmla="*/ 158 w 784"/>
                <a:gd name="T3" fmla="*/ 751 h 910"/>
                <a:gd name="T4" fmla="*/ 158 w 784"/>
                <a:gd name="T5" fmla="*/ 158 h 910"/>
                <a:gd name="T6" fmla="*/ 783 w 784"/>
                <a:gd name="T7" fmla="*/ 158 h 910"/>
                <a:gd name="T8" fmla="*/ 783 w 784"/>
                <a:gd name="T9" fmla="*/ 0 h 910"/>
                <a:gd name="T10" fmla="*/ 0 w 784"/>
                <a:gd name="T11" fmla="*/ 0 h 910"/>
                <a:gd name="T12" fmla="*/ 0 w 784"/>
                <a:gd name="T13" fmla="*/ 909 h 910"/>
                <a:gd name="T14" fmla="*/ 783 w 784"/>
                <a:gd name="T15" fmla="*/ 909 h 910"/>
                <a:gd name="T16" fmla="*/ 783 w 784"/>
                <a:gd name="T17" fmla="*/ 751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4" h="910">
                  <a:moveTo>
                    <a:pt x="783" y="751"/>
                  </a:moveTo>
                  <a:lnTo>
                    <a:pt x="158" y="751"/>
                  </a:lnTo>
                  <a:lnTo>
                    <a:pt x="158" y="158"/>
                  </a:lnTo>
                  <a:lnTo>
                    <a:pt x="783" y="158"/>
                  </a:lnTo>
                  <a:lnTo>
                    <a:pt x="783" y="0"/>
                  </a:lnTo>
                  <a:lnTo>
                    <a:pt x="0" y="0"/>
                  </a:lnTo>
                  <a:lnTo>
                    <a:pt x="0" y="909"/>
                  </a:lnTo>
                  <a:lnTo>
                    <a:pt x="783" y="909"/>
                  </a:lnTo>
                  <a:lnTo>
                    <a:pt x="783" y="751"/>
                  </a:lnTo>
                </a:path>
              </a:pathLst>
            </a:custGeom>
            <a:solidFill>
              <a:srgbClr val="FFFFFF"/>
            </a:solidFill>
            <a:ln>
              <a:noFill/>
            </a:ln>
            <a:effectLst/>
            <a:extLst>
              <a:ext uri="{91240B29-F687-4f45-9708-019B960494DF}">
                <a14:hiddenLine xmlns:mc="http://schemas.openxmlformats.org/markup-compatibility/2006" xmlns:mv="urn:schemas-microsoft-com:mac:vml" xmlns:a14="http://schemas.microsoft.com/office/drawing/2010/main" xmlns="" w="9525" cap="flat">
                  <a:solidFill>
                    <a:srgbClr val="808080"/>
                  </a:solidFill>
                  <a:bevel/>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09585"/>
              <a:endParaRPr lang="en-US" sz="2400">
                <a:solidFill>
                  <a:prstClr val="black"/>
                </a:solidFill>
                <a:latin typeface="Calibri"/>
              </a:endParaRPr>
            </a:p>
          </p:txBody>
        </p:sp>
        <p:sp>
          <p:nvSpPr>
            <p:cNvPr id="38" name="Freeform 13"/>
            <p:cNvSpPr>
              <a:spLocks noChangeArrowheads="1"/>
            </p:cNvSpPr>
            <p:nvPr/>
          </p:nvSpPr>
          <p:spPr bwMode="auto">
            <a:xfrm>
              <a:off x="3883" y="1853"/>
              <a:ext cx="117" cy="35"/>
            </a:xfrm>
            <a:custGeom>
              <a:avLst/>
              <a:gdLst>
                <a:gd name="T0" fmla="*/ 259 w 519"/>
                <a:gd name="T1" fmla="*/ 158 h 159"/>
                <a:gd name="T2" fmla="*/ 0 w 519"/>
                <a:gd name="T3" fmla="*/ 158 h 159"/>
                <a:gd name="T4" fmla="*/ 0 w 519"/>
                <a:gd name="T5" fmla="*/ 0 h 159"/>
                <a:gd name="T6" fmla="*/ 518 w 519"/>
                <a:gd name="T7" fmla="*/ 0 h 159"/>
                <a:gd name="T8" fmla="*/ 518 w 519"/>
                <a:gd name="T9" fmla="*/ 158 h 159"/>
                <a:gd name="T10" fmla="*/ 259 w 519"/>
                <a:gd name="T11" fmla="*/ 158 h 159"/>
              </a:gdLst>
              <a:ahLst/>
              <a:cxnLst>
                <a:cxn ang="0">
                  <a:pos x="T0" y="T1"/>
                </a:cxn>
                <a:cxn ang="0">
                  <a:pos x="T2" y="T3"/>
                </a:cxn>
                <a:cxn ang="0">
                  <a:pos x="T4" y="T5"/>
                </a:cxn>
                <a:cxn ang="0">
                  <a:pos x="T6" y="T7"/>
                </a:cxn>
                <a:cxn ang="0">
                  <a:pos x="T8" y="T9"/>
                </a:cxn>
                <a:cxn ang="0">
                  <a:pos x="T10" y="T11"/>
                </a:cxn>
              </a:cxnLst>
              <a:rect l="0" t="0" r="r" b="b"/>
              <a:pathLst>
                <a:path w="519" h="159">
                  <a:moveTo>
                    <a:pt x="259" y="158"/>
                  </a:moveTo>
                  <a:lnTo>
                    <a:pt x="0" y="158"/>
                  </a:lnTo>
                  <a:lnTo>
                    <a:pt x="0" y="0"/>
                  </a:lnTo>
                  <a:lnTo>
                    <a:pt x="518" y="0"/>
                  </a:lnTo>
                  <a:lnTo>
                    <a:pt x="518" y="158"/>
                  </a:lnTo>
                  <a:lnTo>
                    <a:pt x="259" y="158"/>
                  </a:lnTo>
                </a:path>
              </a:pathLst>
            </a:custGeom>
            <a:solidFill>
              <a:srgbClr val="FFFFFF"/>
            </a:solidFill>
            <a:ln>
              <a:noFill/>
            </a:ln>
            <a:effectLst/>
            <a:extLst>
              <a:ext uri="{91240B29-F687-4f45-9708-019B960494DF}">
                <a14:hiddenLine xmlns:mc="http://schemas.openxmlformats.org/markup-compatibility/2006" xmlns:mv="urn:schemas-microsoft-com:mac:vml" xmlns:a14="http://schemas.microsoft.com/office/drawing/2010/main" xmlns="" w="9525" cap="flat">
                  <a:solidFill>
                    <a:srgbClr val="808080"/>
                  </a:solidFill>
                  <a:bevel/>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09585"/>
              <a:endParaRPr lang="en-US" sz="2400">
                <a:solidFill>
                  <a:prstClr val="black"/>
                </a:solidFill>
                <a:latin typeface="Calibri"/>
              </a:endParaRPr>
            </a:p>
          </p:txBody>
        </p:sp>
      </p:grpSp>
      <p:sp>
        <p:nvSpPr>
          <p:cNvPr id="21" name="Title 1">
            <a:extLst>
              <a:ext uri="{FF2B5EF4-FFF2-40B4-BE49-F238E27FC236}">
                <a16:creationId xmlns:a16="http://schemas.microsoft.com/office/drawing/2014/main" id="{80D0E875-4220-472A-85FF-F15EF7FA503D}"/>
              </a:ext>
            </a:extLst>
          </p:cNvPr>
          <p:cNvSpPr txBox="1">
            <a:spLocks/>
          </p:cNvSpPr>
          <p:nvPr/>
        </p:nvSpPr>
        <p:spPr>
          <a:xfrm>
            <a:off x="914400" y="2799691"/>
            <a:ext cx="10363200" cy="1912973"/>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bg1">
                    <a:lumMod val="50000"/>
                  </a:schemeClr>
                </a:solidFill>
                <a:latin typeface="Proxima Nova"/>
                <a:ea typeface="+mj-ea"/>
                <a:cs typeface="Proxima Nova"/>
              </a:defRPr>
            </a:lvl1pPr>
          </a:lstStyle>
          <a:p>
            <a:pPr defTabSz="609585"/>
            <a:endParaRPr lang="en-US" sz="2667" dirty="0">
              <a:solidFill>
                <a:prstClr val="white">
                  <a:lumMod val="50000"/>
                </a:prstClr>
              </a:solidFill>
              <a:latin typeface="Bahnschrift SemiLight Condensed" panose="020B0502040204020203" pitchFamily="34" charset="0"/>
            </a:endParaRPr>
          </a:p>
        </p:txBody>
      </p:sp>
      <p:sp>
        <p:nvSpPr>
          <p:cNvPr id="24" name="Rectangle 23">
            <a:extLst>
              <a:ext uri="{FF2B5EF4-FFF2-40B4-BE49-F238E27FC236}">
                <a16:creationId xmlns:a16="http://schemas.microsoft.com/office/drawing/2014/main" id="{E535DB7A-1270-46C8-8FB3-ABA9D07B8168}"/>
              </a:ext>
            </a:extLst>
          </p:cNvPr>
          <p:cNvSpPr/>
          <p:nvPr/>
        </p:nvSpPr>
        <p:spPr>
          <a:xfrm>
            <a:off x="-14474" y="1725"/>
            <a:ext cx="12220947" cy="328707"/>
          </a:xfrm>
          <a:prstGeom prst="rect">
            <a:avLst/>
          </a:prstGeom>
          <a:gradFill flip="none" rotWithShape="1">
            <a:gsLst>
              <a:gs pos="0">
                <a:srgbClr val="DB5520"/>
              </a:gs>
              <a:gs pos="100000">
                <a:srgbClr val="F8AD35"/>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tIns="45720" rIns="91440" bIns="45720" rtlCol="0" anchor="ctr" anchorCtr="0"/>
          <a:lstStyle/>
          <a:p>
            <a:pPr algn="ctr" defTabSz="609585"/>
            <a:endParaRPr lang="en-US" dirty="0">
              <a:solidFill>
                <a:prstClr val="white">
                  <a:lumMod val="50000"/>
                </a:prstClr>
              </a:solidFill>
              <a:latin typeface="Myriad Pro Light"/>
              <a:cs typeface="Myriad Pro Light"/>
            </a:endParaRPr>
          </a:p>
        </p:txBody>
      </p:sp>
      <p:sp>
        <p:nvSpPr>
          <p:cNvPr id="41" name="Rectangle 40"/>
          <p:cNvSpPr/>
          <p:nvPr/>
        </p:nvSpPr>
        <p:spPr>
          <a:xfrm>
            <a:off x="621131" y="2992791"/>
            <a:ext cx="3949699" cy="513376"/>
          </a:xfrm>
          <a:prstGeom prst="rect">
            <a:avLst/>
          </a:prstGeom>
          <a:solidFill>
            <a:srgbClr val="E77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E77617"/>
              </a:solidFill>
              <a:latin typeface="Calibri"/>
            </a:endParaRPr>
          </a:p>
        </p:txBody>
      </p:sp>
      <p:sp>
        <p:nvSpPr>
          <p:cNvPr id="42" name="Rectangle 41"/>
          <p:cNvSpPr/>
          <p:nvPr/>
        </p:nvSpPr>
        <p:spPr>
          <a:xfrm>
            <a:off x="561301" y="3001795"/>
            <a:ext cx="3949699" cy="461665"/>
          </a:xfrm>
          <a:prstGeom prst="rect">
            <a:avLst/>
          </a:prstGeom>
        </p:spPr>
        <p:txBody>
          <a:bodyPr wrap="square">
            <a:spAutoFit/>
          </a:bodyPr>
          <a:lstStyle/>
          <a:p>
            <a:pPr algn="ctr" defTabSz="609585"/>
            <a:r>
              <a:rPr lang="en-US" sz="2400" cap="all" spc="40" dirty="0">
                <a:solidFill>
                  <a:prstClr val="white"/>
                </a:solidFill>
                <a:latin typeface="Arial" panose="020B0604020202020204" pitchFamily="34" charset="0"/>
                <a:cs typeface="Arial" panose="020B0604020202020204" pitchFamily="34" charset="0"/>
              </a:rPr>
              <a:t>The </a:t>
            </a:r>
            <a:r>
              <a:rPr lang="en-US" sz="2400" cap="all" spc="40" dirty="0" err="1">
                <a:solidFill>
                  <a:prstClr val="white"/>
                </a:solidFill>
                <a:latin typeface="Arial" panose="020B0604020202020204" pitchFamily="34" charset="0"/>
                <a:cs typeface="Arial" panose="020B0604020202020204" pitchFamily="34" charset="0"/>
              </a:rPr>
              <a:t>hie</a:t>
            </a:r>
            <a:r>
              <a:rPr lang="en-US" sz="2400" cap="all" spc="40" dirty="0">
                <a:solidFill>
                  <a:prstClr val="white"/>
                </a:solidFill>
                <a:latin typeface="Arial" panose="020B0604020202020204" pitchFamily="34" charset="0"/>
                <a:cs typeface="Arial" panose="020B0604020202020204" pitchFamily="34" charset="0"/>
              </a:rPr>
              <a:t> playbook to</a:t>
            </a:r>
            <a:endParaRPr lang="en-US"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26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3652097.jpg"/>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4230" y="324483"/>
            <a:ext cx="12220487" cy="6561973"/>
          </a:xfrm>
          <a:prstGeom prst="rect">
            <a:avLst/>
          </a:prstGeom>
        </p:spPr>
      </p:pic>
      <p:sp>
        <p:nvSpPr>
          <p:cNvPr id="5" name="Slide Number Placeholder 5">
            <a:extLst>
              <a:ext uri="{FF2B5EF4-FFF2-40B4-BE49-F238E27FC236}">
                <a16:creationId xmlns:a16="http://schemas.microsoft.com/office/drawing/2014/main" id="{93BF4254-0EC8-A64F-9F5B-EAC411075B38}"/>
              </a:ext>
            </a:extLst>
          </p:cNvPr>
          <p:cNvSpPr txBox="1">
            <a:spLocks/>
          </p:cNvSpPr>
          <p:nvPr/>
        </p:nvSpPr>
        <p:spPr>
          <a:xfrm>
            <a:off x="276228" y="6435062"/>
            <a:ext cx="2844800" cy="365125"/>
          </a:xfrm>
          <a:prstGeom prst="rect">
            <a:avLst/>
          </a:prstGeom>
          <a:noFill/>
          <a:ln>
            <a:noFill/>
          </a:ln>
        </p:spPr>
        <p:txBody>
          <a:bodyPr vert="horz" lIns="121920" tIns="60960" rIns="121920" bIns="60960" rtlCol="0" anchor="ctr"/>
          <a:lstStyle>
            <a:lvl1pPr algn="r">
              <a:defRPr sz="900">
                <a:solidFill>
                  <a:schemeClr val="tx1">
                    <a:tint val="75000"/>
                  </a:schemeClr>
                </a:solidFill>
                <a:latin typeface="Proxima Nova"/>
                <a:cs typeface="Proxima Nova"/>
              </a:defRPr>
            </a:lvl1pPr>
          </a:lstStyle>
          <a:p>
            <a:pPr algn="l" defTabSz="609585">
              <a:defRPr/>
            </a:pPr>
            <a:r>
              <a:rPr lang="en-US" sz="1200" dirty="0" err="1">
                <a:solidFill>
                  <a:prstClr val="black">
                    <a:tint val="75000"/>
                  </a:prstClr>
                </a:solidFill>
              </a:rPr>
              <a:t>nextgate.com</a:t>
            </a:r>
            <a:endParaRPr lang="en-US" sz="1200" dirty="0">
              <a:solidFill>
                <a:prstClr val="black">
                  <a:tint val="75000"/>
                </a:prstClr>
              </a:solidFill>
            </a:endParaRPr>
          </a:p>
        </p:txBody>
      </p:sp>
      <p:sp>
        <p:nvSpPr>
          <p:cNvPr id="9" name="Rectangle 8">
            <a:extLst>
              <a:ext uri="{FF2B5EF4-FFF2-40B4-BE49-F238E27FC236}">
                <a16:creationId xmlns:a16="http://schemas.microsoft.com/office/drawing/2014/main" id="{F5E97915-BC2A-B845-9F1C-4189C6662F01}"/>
              </a:ext>
            </a:extLst>
          </p:cNvPr>
          <p:cNvSpPr/>
          <p:nvPr/>
        </p:nvSpPr>
        <p:spPr>
          <a:xfrm>
            <a:off x="-1" y="339226"/>
            <a:ext cx="12192000" cy="6518775"/>
          </a:xfrm>
          <a:prstGeom prst="rect">
            <a:avLst/>
          </a:prstGeom>
          <a:gradFill>
            <a:gsLst>
              <a:gs pos="36000">
                <a:schemeClr val="bg1">
                  <a:lumMod val="85000"/>
                  <a:alpha val="15000"/>
                </a:schemeClr>
              </a:gs>
              <a:gs pos="79000">
                <a:schemeClr val="bg1">
                  <a:lumMod val="95000"/>
                </a:schemeClr>
              </a:gs>
            </a:gsLst>
            <a:lin ang="12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0" name="Text Placeholder 2">
            <a:extLst>
              <a:ext uri="{FF2B5EF4-FFF2-40B4-BE49-F238E27FC236}">
                <a16:creationId xmlns:a16="http://schemas.microsoft.com/office/drawing/2014/main" id="{E06C229E-3AC5-2041-8F01-5F6F3E35EE24}"/>
              </a:ext>
            </a:extLst>
          </p:cNvPr>
          <p:cNvSpPr txBox="1">
            <a:spLocks/>
          </p:cNvSpPr>
          <p:nvPr/>
        </p:nvSpPr>
        <p:spPr>
          <a:xfrm>
            <a:off x="542886" y="1403828"/>
            <a:ext cx="6911212" cy="2359312"/>
          </a:xfrm>
          <a:prstGeom prst="rect">
            <a:avLst/>
          </a:prstGeom>
        </p:spPr>
        <p:txBody>
          <a:bodyPr vert="horz" lIns="121920" tIns="60960" rIns="121920" bIns="60960" numCol="1" rtlCol="0" anchor="ctr" anchorCtr="0">
            <a:noAutofit/>
          </a:bodyPr>
          <a:lstStyle/>
          <a:p>
            <a:pPr marL="0" lvl="1" defTabSz="609585">
              <a:spcBef>
                <a:spcPct val="20000"/>
              </a:spcBef>
              <a:buClr>
                <a:srgbClr val="F39B21"/>
              </a:buClr>
              <a:defRPr/>
            </a:pPr>
            <a:r>
              <a:rPr lang="en-US" sz="3200" dirty="0">
                <a:solidFill>
                  <a:srgbClr val="7F7F7F"/>
                </a:solidFill>
                <a:latin typeface="Arial" panose="020B0604020202020204" pitchFamily="34" charset="0"/>
                <a:cs typeface="Arial" panose="020B0604020202020204" pitchFamily="34" charset="0"/>
              </a:rPr>
              <a:t>Tell us about your respective HIE and how you have pivoted over the last month in response to the pandemic? </a:t>
            </a:r>
          </a:p>
        </p:txBody>
      </p:sp>
      <p:sp>
        <p:nvSpPr>
          <p:cNvPr id="11" name="Rectangle 10">
            <a:extLst>
              <a:ext uri="{FF2B5EF4-FFF2-40B4-BE49-F238E27FC236}">
                <a16:creationId xmlns:a16="http://schemas.microsoft.com/office/drawing/2014/main" id="{BDE38730-E9CD-AA47-B34A-23C76ED6B753}"/>
              </a:ext>
            </a:extLst>
          </p:cNvPr>
          <p:cNvSpPr/>
          <p:nvPr/>
        </p:nvSpPr>
        <p:spPr>
          <a:xfrm>
            <a:off x="542886" y="862142"/>
            <a:ext cx="5756313" cy="510909"/>
          </a:xfrm>
          <a:prstGeom prst="rect">
            <a:avLst/>
          </a:prstGeom>
        </p:spPr>
        <p:txBody>
          <a:bodyPr wrap="square">
            <a:spAutoFit/>
          </a:bodyPr>
          <a:lstStyle/>
          <a:p>
            <a:pPr defTabSz="609585">
              <a:lnSpc>
                <a:spcPct val="80000"/>
              </a:lnSpc>
            </a:pPr>
            <a:r>
              <a:rPr lang="en-US" sz="3400" b="1" cap="all" dirty="0">
                <a:solidFill>
                  <a:srgbClr val="ED891A"/>
                </a:solidFill>
                <a:latin typeface="Arial" panose="020B0604020202020204" pitchFamily="34" charset="0"/>
                <a:cs typeface="Arial" panose="020B0604020202020204" pitchFamily="34" charset="0"/>
              </a:rPr>
              <a:t>PANEL </a:t>
            </a:r>
            <a:r>
              <a:rPr lang="en-US" sz="3400" cap="all" dirty="0">
                <a:solidFill>
                  <a:prstClr val="white">
                    <a:lumMod val="50000"/>
                  </a:prstClr>
                </a:solidFill>
                <a:latin typeface="Arial" panose="020B0604020202020204" pitchFamily="34" charset="0"/>
                <a:cs typeface="Arial" panose="020B0604020202020204" pitchFamily="34" charset="0"/>
              </a:rPr>
              <a:t>DISCUSSION</a:t>
            </a:r>
            <a:endParaRPr lang="en-US" sz="3400" b="1" cap="all" dirty="0">
              <a:solidFill>
                <a:prstClr val="white">
                  <a:lumMod val="50000"/>
                </a:prstClr>
              </a:solidFill>
              <a:latin typeface="Arial" panose="020B0604020202020204" pitchFamily="34" charset="0"/>
              <a:cs typeface="Arial" panose="020B0604020202020204" pitchFamily="34" charset="0"/>
            </a:endParaRPr>
          </a:p>
        </p:txBody>
      </p:sp>
      <p:sp>
        <p:nvSpPr>
          <p:cNvPr id="13" name="Slide Number Placeholder 5">
            <a:extLst>
              <a:ext uri="{FF2B5EF4-FFF2-40B4-BE49-F238E27FC236}">
                <a16:creationId xmlns:a16="http://schemas.microsoft.com/office/drawing/2014/main" id="{F1B988B4-BACA-AB42-BAE5-CE8ED60E794D}"/>
              </a:ext>
            </a:extLst>
          </p:cNvPr>
          <p:cNvSpPr txBox="1">
            <a:spLocks/>
          </p:cNvSpPr>
          <p:nvPr/>
        </p:nvSpPr>
        <p:spPr>
          <a:xfrm>
            <a:off x="276228" y="6413654"/>
            <a:ext cx="2844800" cy="365125"/>
          </a:xfrm>
          <a:prstGeom prst="rect">
            <a:avLst/>
          </a:prstGeom>
          <a:noFill/>
          <a:ln>
            <a:noFill/>
          </a:ln>
        </p:spPr>
        <p:txBody>
          <a:bodyPr vert="horz" lIns="121920" tIns="60960" rIns="121920" bIns="60960" rtlCol="0" anchor="ctr"/>
          <a:lstStyle>
            <a:lvl1pPr algn="r">
              <a:defRPr sz="900">
                <a:solidFill>
                  <a:schemeClr val="tx1">
                    <a:tint val="75000"/>
                  </a:schemeClr>
                </a:solidFill>
                <a:latin typeface="Proxima Nova"/>
                <a:cs typeface="Proxima Nova"/>
              </a:defRPr>
            </a:lvl1pPr>
          </a:lstStyle>
          <a:p>
            <a:pPr algn="l" defTabSz="609585">
              <a:defRPr/>
            </a:pPr>
            <a:r>
              <a:rPr lang="en-US" sz="1200" dirty="0" err="1">
                <a:solidFill>
                  <a:srgbClr val="7F7F7F"/>
                </a:solidFill>
                <a:latin typeface="Arial" panose="020B0604020202020204" pitchFamily="34" charset="0"/>
                <a:cs typeface="Arial" panose="020B0604020202020204" pitchFamily="34" charset="0"/>
              </a:rPr>
              <a:t>nextgate.com</a:t>
            </a:r>
            <a:endParaRPr lang="en-US" sz="1200" dirty="0">
              <a:solidFill>
                <a:srgbClr val="7F7F7F"/>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EF3DA647-2257-2842-B4E0-2C9688979BA2}"/>
              </a:ext>
            </a:extLst>
          </p:cNvPr>
          <p:cNvSpPr/>
          <p:nvPr/>
        </p:nvSpPr>
        <p:spPr>
          <a:xfrm>
            <a:off x="9921765" y="6129153"/>
            <a:ext cx="2270235" cy="755087"/>
          </a:xfrm>
          <a:prstGeom prst="rect">
            <a:avLst/>
          </a:prstGeom>
          <a:gradFill flip="none" rotWithShape="1">
            <a:gsLst>
              <a:gs pos="0">
                <a:srgbClr val="DB5520"/>
              </a:gs>
              <a:gs pos="100000">
                <a:srgbClr val="F8AD35"/>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tIns="45720" rIns="91440" bIns="45720" rtlCol="0" anchor="ctr" anchorCtr="0"/>
          <a:lstStyle/>
          <a:p>
            <a:pPr algn="ctr" defTabSz="609585"/>
            <a:endParaRPr lang="en-US" dirty="0">
              <a:solidFill>
                <a:prstClr val="white">
                  <a:lumMod val="50000"/>
                </a:prstClr>
              </a:solidFill>
              <a:latin typeface="Myriad Pro Light"/>
              <a:cs typeface="Myriad Pro Light"/>
            </a:endParaRPr>
          </a:p>
        </p:txBody>
      </p:sp>
      <p:sp>
        <p:nvSpPr>
          <p:cNvPr id="15" name="Rectangle 14">
            <a:extLst>
              <a:ext uri="{FF2B5EF4-FFF2-40B4-BE49-F238E27FC236}">
                <a16:creationId xmlns:a16="http://schemas.microsoft.com/office/drawing/2014/main" id="{F3667A71-993F-B248-A7E4-10DA79825106}"/>
              </a:ext>
            </a:extLst>
          </p:cNvPr>
          <p:cNvSpPr/>
          <p:nvPr/>
        </p:nvSpPr>
        <p:spPr>
          <a:xfrm>
            <a:off x="10489325" y="6290654"/>
            <a:ext cx="4475727" cy="510909"/>
          </a:xfrm>
          <a:prstGeom prst="rect">
            <a:avLst/>
          </a:prstGeom>
        </p:spPr>
        <p:txBody>
          <a:bodyPr wrap="square">
            <a:spAutoFit/>
          </a:bodyPr>
          <a:lstStyle/>
          <a:p>
            <a:pPr defTabSz="609585">
              <a:lnSpc>
                <a:spcPct val="80000"/>
              </a:lnSpc>
            </a:pPr>
            <a:r>
              <a:rPr lang="en-US" sz="3400" cap="all" dirty="0">
                <a:solidFill>
                  <a:prstClr val="white"/>
                </a:solidFill>
                <a:latin typeface="Arial" panose="020B0604020202020204" pitchFamily="34" charset="0"/>
                <a:cs typeface="Arial" panose="020B0604020202020204" pitchFamily="34" charset="0"/>
              </a:rPr>
              <a:t>Q&amp;A</a:t>
            </a:r>
            <a:endParaRPr lang="en-US" sz="3400" b="1" cap="all"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1588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3676739-2.jpg"/>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 y="327250"/>
            <a:ext cx="12194428" cy="6530751"/>
          </a:xfrm>
          <a:prstGeom prst="rect">
            <a:avLst/>
          </a:prstGeom>
        </p:spPr>
      </p:pic>
      <p:sp>
        <p:nvSpPr>
          <p:cNvPr id="5" name="Rectangle 4">
            <a:extLst>
              <a:ext uri="{FF2B5EF4-FFF2-40B4-BE49-F238E27FC236}">
                <a16:creationId xmlns:a16="http://schemas.microsoft.com/office/drawing/2014/main" id="{85FA7781-6D36-3E40-B847-B132ABEA1B18}"/>
              </a:ext>
            </a:extLst>
          </p:cNvPr>
          <p:cNvSpPr/>
          <p:nvPr/>
        </p:nvSpPr>
        <p:spPr>
          <a:xfrm>
            <a:off x="1" y="339179"/>
            <a:ext cx="12178239" cy="6561973"/>
          </a:xfrm>
          <a:prstGeom prst="rect">
            <a:avLst/>
          </a:prstGeom>
          <a:gradFill flip="none" rotWithShape="1">
            <a:gsLst>
              <a:gs pos="0">
                <a:schemeClr val="bg1">
                  <a:lumMod val="0"/>
                  <a:lumOff val="100000"/>
                  <a:alpha val="83000"/>
                </a:schemeClr>
              </a:gs>
              <a:gs pos="35000">
                <a:schemeClr val="bg1">
                  <a:alpha val="9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609585"/>
            <a:endParaRPr lang="en-US" i="1" dirty="0">
              <a:solidFill>
                <a:prstClr val="white"/>
              </a:solidFill>
              <a:latin typeface="Proxima Nova"/>
              <a:cs typeface="Proxima Nova"/>
            </a:endParaRPr>
          </a:p>
        </p:txBody>
      </p:sp>
      <p:sp>
        <p:nvSpPr>
          <p:cNvPr id="18" name="Rectangle 17">
            <a:extLst>
              <a:ext uri="{FF2B5EF4-FFF2-40B4-BE49-F238E27FC236}">
                <a16:creationId xmlns:a16="http://schemas.microsoft.com/office/drawing/2014/main" id="{8E32E834-1842-C643-B774-9A8C1A3D7379}"/>
              </a:ext>
            </a:extLst>
          </p:cNvPr>
          <p:cNvSpPr/>
          <p:nvPr/>
        </p:nvSpPr>
        <p:spPr>
          <a:xfrm>
            <a:off x="542886" y="862142"/>
            <a:ext cx="5756313" cy="510909"/>
          </a:xfrm>
          <a:prstGeom prst="rect">
            <a:avLst/>
          </a:prstGeom>
        </p:spPr>
        <p:txBody>
          <a:bodyPr wrap="square">
            <a:spAutoFit/>
          </a:bodyPr>
          <a:lstStyle/>
          <a:p>
            <a:pPr defTabSz="609585">
              <a:lnSpc>
                <a:spcPct val="80000"/>
              </a:lnSpc>
            </a:pPr>
            <a:r>
              <a:rPr lang="en-US" sz="3400" b="1" cap="all" dirty="0">
                <a:solidFill>
                  <a:srgbClr val="ED891A"/>
                </a:solidFill>
                <a:latin typeface="Arial" panose="020B0604020202020204" pitchFamily="34" charset="0"/>
                <a:cs typeface="Arial" panose="020B0604020202020204" pitchFamily="34" charset="0"/>
              </a:rPr>
              <a:t>PANEL </a:t>
            </a:r>
            <a:r>
              <a:rPr lang="en-US" sz="3400" cap="all" dirty="0">
                <a:solidFill>
                  <a:prstClr val="white">
                    <a:lumMod val="50000"/>
                  </a:prstClr>
                </a:solidFill>
                <a:latin typeface="Arial" panose="020B0604020202020204" pitchFamily="34" charset="0"/>
                <a:cs typeface="Arial" panose="020B0604020202020204" pitchFamily="34" charset="0"/>
              </a:rPr>
              <a:t>DISCUSSION</a:t>
            </a:r>
            <a:endParaRPr lang="en-US" sz="3400" b="1" cap="all" dirty="0">
              <a:solidFill>
                <a:prstClr val="white">
                  <a:lumMod val="50000"/>
                </a:prstClr>
              </a:solidFill>
              <a:latin typeface="Arial" panose="020B0604020202020204" pitchFamily="34" charset="0"/>
              <a:cs typeface="Arial" panose="020B0604020202020204" pitchFamily="34" charset="0"/>
            </a:endParaRPr>
          </a:p>
        </p:txBody>
      </p:sp>
      <p:sp>
        <p:nvSpPr>
          <p:cNvPr id="17" name="Text Placeholder 2"/>
          <p:cNvSpPr txBox="1">
            <a:spLocks/>
          </p:cNvSpPr>
          <p:nvPr/>
        </p:nvSpPr>
        <p:spPr>
          <a:xfrm>
            <a:off x="542886" y="1305147"/>
            <a:ext cx="6108700" cy="2287477"/>
          </a:xfrm>
          <a:prstGeom prst="rect">
            <a:avLst/>
          </a:prstGeom>
        </p:spPr>
        <p:txBody>
          <a:bodyPr vert="horz" lIns="121920" tIns="60960" rIns="121920" bIns="60960" numCol="1" rtlCol="0" anchor="ctr" anchorCtr="0">
            <a:noAutofit/>
          </a:bodyPr>
          <a:lstStyle/>
          <a:p>
            <a:pPr defTabSz="609585"/>
            <a:r>
              <a:rPr lang="en-US" sz="3200" dirty="0">
                <a:solidFill>
                  <a:srgbClr val="7F7F7F"/>
                </a:solidFill>
                <a:latin typeface="Arial" panose="020B0604020202020204" pitchFamily="34" charset="0"/>
                <a:cs typeface="Arial" panose="020B0604020202020204" pitchFamily="34" charset="0"/>
              </a:rPr>
              <a:t>What is your HIE doing to support or enrich COVID-19 data collection, reporting and analysis?</a:t>
            </a:r>
          </a:p>
        </p:txBody>
      </p:sp>
      <p:sp>
        <p:nvSpPr>
          <p:cNvPr id="6" name="Rectangle 5">
            <a:extLst>
              <a:ext uri="{FF2B5EF4-FFF2-40B4-BE49-F238E27FC236}">
                <a16:creationId xmlns:a16="http://schemas.microsoft.com/office/drawing/2014/main" id="{5DED1F4D-9728-7944-B758-C3710BA97ED9}"/>
              </a:ext>
            </a:extLst>
          </p:cNvPr>
          <p:cNvSpPr/>
          <p:nvPr/>
        </p:nvSpPr>
        <p:spPr>
          <a:xfrm>
            <a:off x="9921765" y="6129153"/>
            <a:ext cx="2270235" cy="755087"/>
          </a:xfrm>
          <a:prstGeom prst="rect">
            <a:avLst/>
          </a:prstGeom>
          <a:gradFill flip="none" rotWithShape="1">
            <a:gsLst>
              <a:gs pos="0">
                <a:srgbClr val="DB5520"/>
              </a:gs>
              <a:gs pos="100000">
                <a:srgbClr val="F8AD35"/>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tIns="45720" rIns="91440" bIns="45720" rtlCol="0" anchor="ctr" anchorCtr="0"/>
          <a:lstStyle/>
          <a:p>
            <a:pPr algn="ctr" defTabSz="609585"/>
            <a:endParaRPr lang="en-US" dirty="0">
              <a:solidFill>
                <a:prstClr val="white">
                  <a:lumMod val="50000"/>
                </a:prstClr>
              </a:solidFill>
              <a:latin typeface="Myriad Pro Light"/>
              <a:cs typeface="Myriad Pro Light"/>
            </a:endParaRPr>
          </a:p>
        </p:txBody>
      </p:sp>
      <p:sp>
        <p:nvSpPr>
          <p:cNvPr id="7" name="Rectangle 6">
            <a:extLst>
              <a:ext uri="{FF2B5EF4-FFF2-40B4-BE49-F238E27FC236}">
                <a16:creationId xmlns:a16="http://schemas.microsoft.com/office/drawing/2014/main" id="{E5094E27-0F98-3246-A4A9-C8DEED4676A6}"/>
              </a:ext>
            </a:extLst>
          </p:cNvPr>
          <p:cNvSpPr/>
          <p:nvPr/>
        </p:nvSpPr>
        <p:spPr>
          <a:xfrm>
            <a:off x="10489325" y="6290654"/>
            <a:ext cx="4475727" cy="510909"/>
          </a:xfrm>
          <a:prstGeom prst="rect">
            <a:avLst/>
          </a:prstGeom>
        </p:spPr>
        <p:txBody>
          <a:bodyPr wrap="square">
            <a:spAutoFit/>
          </a:bodyPr>
          <a:lstStyle/>
          <a:p>
            <a:pPr defTabSz="609585">
              <a:lnSpc>
                <a:spcPct val="80000"/>
              </a:lnSpc>
            </a:pPr>
            <a:r>
              <a:rPr lang="en-US" sz="3400" cap="all" dirty="0">
                <a:solidFill>
                  <a:prstClr val="white"/>
                </a:solidFill>
                <a:latin typeface="Arial" panose="020B0604020202020204" pitchFamily="34" charset="0"/>
                <a:cs typeface="Arial" panose="020B0604020202020204" pitchFamily="34" charset="0"/>
              </a:rPr>
              <a:t>Q&amp;A</a:t>
            </a:r>
            <a:endParaRPr lang="en-US" sz="3400" b="1" cap="all" dirty="0">
              <a:solidFill>
                <a:prstClr val="white"/>
              </a:solidFill>
              <a:latin typeface="Arial" panose="020B0604020202020204" pitchFamily="34" charset="0"/>
              <a:cs typeface="Arial" panose="020B0604020202020204" pitchFamily="34" charset="0"/>
            </a:endParaRPr>
          </a:p>
        </p:txBody>
      </p:sp>
      <p:sp>
        <p:nvSpPr>
          <p:cNvPr id="8" name="Slide Number Placeholder 5">
            <a:extLst>
              <a:ext uri="{FF2B5EF4-FFF2-40B4-BE49-F238E27FC236}">
                <a16:creationId xmlns:a16="http://schemas.microsoft.com/office/drawing/2014/main" id="{6C2EBE91-6B1A-764C-BA98-ABD5450E8F1B}"/>
              </a:ext>
            </a:extLst>
          </p:cNvPr>
          <p:cNvSpPr txBox="1">
            <a:spLocks/>
          </p:cNvSpPr>
          <p:nvPr/>
        </p:nvSpPr>
        <p:spPr>
          <a:xfrm>
            <a:off x="276228" y="6435062"/>
            <a:ext cx="2844800" cy="365125"/>
          </a:xfrm>
          <a:prstGeom prst="rect">
            <a:avLst/>
          </a:prstGeom>
          <a:noFill/>
          <a:ln>
            <a:noFill/>
          </a:ln>
        </p:spPr>
        <p:txBody>
          <a:bodyPr vert="horz" lIns="121920" tIns="60960" rIns="121920" bIns="60960" rtlCol="0" anchor="ctr"/>
          <a:lstStyle>
            <a:lvl1pPr algn="r">
              <a:defRPr sz="900">
                <a:solidFill>
                  <a:schemeClr val="tx1">
                    <a:tint val="75000"/>
                  </a:schemeClr>
                </a:solidFill>
                <a:latin typeface="Proxima Nova"/>
                <a:cs typeface="Proxima Nova"/>
              </a:defRPr>
            </a:lvl1pPr>
          </a:lstStyle>
          <a:p>
            <a:pPr algn="l" defTabSz="609585">
              <a:defRPr/>
            </a:pPr>
            <a:r>
              <a:rPr lang="en-US" sz="1200" dirty="0" err="1">
                <a:solidFill>
                  <a:srgbClr val="ED891A"/>
                </a:solidFill>
                <a:latin typeface="Arial" panose="020B0604020202020204" pitchFamily="34" charset="0"/>
                <a:cs typeface="Arial" panose="020B0604020202020204" pitchFamily="34" charset="0"/>
              </a:rPr>
              <a:t>nextgate.com</a:t>
            </a:r>
            <a:endParaRPr lang="en-US" sz="1200" dirty="0">
              <a:solidFill>
                <a:srgbClr val="ED891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66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3676739-2.jp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8962" y="324482"/>
            <a:ext cx="12240963" cy="6559757"/>
          </a:xfrm>
          <a:prstGeom prst="rect">
            <a:avLst/>
          </a:prstGeom>
        </p:spPr>
      </p:pic>
      <p:sp>
        <p:nvSpPr>
          <p:cNvPr id="5" name="Rectangle 4">
            <a:extLst>
              <a:ext uri="{FF2B5EF4-FFF2-40B4-BE49-F238E27FC236}">
                <a16:creationId xmlns:a16="http://schemas.microsoft.com/office/drawing/2014/main" id="{85FA7781-6D36-3E40-B847-B132ABEA1B18}"/>
              </a:ext>
            </a:extLst>
          </p:cNvPr>
          <p:cNvSpPr/>
          <p:nvPr/>
        </p:nvSpPr>
        <p:spPr>
          <a:xfrm>
            <a:off x="-48961" y="324482"/>
            <a:ext cx="9478471" cy="6561973"/>
          </a:xfrm>
          <a:prstGeom prst="rect">
            <a:avLst/>
          </a:prstGeom>
          <a:gradFill flip="none" rotWithShape="1">
            <a:gsLst>
              <a:gs pos="47000">
                <a:schemeClr val="bg1">
                  <a:lumMod val="0"/>
                  <a:lumOff val="100000"/>
                  <a:alpha val="55000"/>
                </a:schemeClr>
              </a:gs>
              <a:gs pos="87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609585"/>
            <a:endParaRPr lang="en-US" i="1" dirty="0">
              <a:solidFill>
                <a:prstClr val="white"/>
              </a:solidFill>
              <a:latin typeface="Proxima Nova"/>
              <a:cs typeface="Proxima Nova"/>
            </a:endParaRPr>
          </a:p>
        </p:txBody>
      </p:sp>
      <p:sp>
        <p:nvSpPr>
          <p:cNvPr id="17" name="Text Placeholder 2"/>
          <p:cNvSpPr txBox="1">
            <a:spLocks/>
          </p:cNvSpPr>
          <p:nvPr/>
        </p:nvSpPr>
        <p:spPr>
          <a:xfrm>
            <a:off x="573752" y="897123"/>
            <a:ext cx="6409648" cy="2707237"/>
          </a:xfrm>
          <a:prstGeom prst="rect">
            <a:avLst/>
          </a:prstGeom>
        </p:spPr>
        <p:txBody>
          <a:bodyPr vert="horz" lIns="121920" tIns="60960" rIns="121920" bIns="60960" numCol="1" rtlCol="0" anchor="ctr" anchorCtr="0">
            <a:noAutofit/>
          </a:bodyPr>
          <a:lstStyle/>
          <a:p>
            <a:pPr defTabSz="609585"/>
            <a:endParaRPr lang="en-US" sz="3200" dirty="0">
              <a:solidFill>
                <a:srgbClr val="7F7F7F"/>
              </a:solidFill>
              <a:latin typeface="Arial" panose="020B0604020202020204" pitchFamily="34" charset="0"/>
              <a:cs typeface="Arial" panose="020B0604020202020204" pitchFamily="34" charset="0"/>
            </a:endParaRPr>
          </a:p>
          <a:p>
            <a:pPr defTabSz="609585"/>
            <a:r>
              <a:rPr lang="en-US" sz="3200" dirty="0">
                <a:solidFill>
                  <a:srgbClr val="7F7F7F"/>
                </a:solidFill>
                <a:latin typeface="Arial" panose="020B0604020202020204" pitchFamily="34" charset="0"/>
                <a:cs typeface="Arial" panose="020B0604020202020204" pitchFamily="34" charset="0"/>
              </a:rPr>
              <a:t>What have been the biggest barriers to COVID-19 data collection? How have you overcome them?</a:t>
            </a:r>
          </a:p>
        </p:txBody>
      </p:sp>
      <p:sp>
        <p:nvSpPr>
          <p:cNvPr id="6" name="Rectangle 5">
            <a:extLst>
              <a:ext uri="{FF2B5EF4-FFF2-40B4-BE49-F238E27FC236}">
                <a16:creationId xmlns:a16="http://schemas.microsoft.com/office/drawing/2014/main" id="{5302EFAC-C93A-914C-8B70-C2EFE27FD996}"/>
              </a:ext>
            </a:extLst>
          </p:cNvPr>
          <p:cNvSpPr/>
          <p:nvPr/>
        </p:nvSpPr>
        <p:spPr>
          <a:xfrm>
            <a:off x="9921765" y="6129153"/>
            <a:ext cx="2270235" cy="755087"/>
          </a:xfrm>
          <a:prstGeom prst="rect">
            <a:avLst/>
          </a:prstGeom>
          <a:gradFill flip="none" rotWithShape="1">
            <a:gsLst>
              <a:gs pos="0">
                <a:srgbClr val="DB5520"/>
              </a:gs>
              <a:gs pos="100000">
                <a:srgbClr val="F8AD35"/>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tIns="45720" rIns="91440" bIns="45720" rtlCol="0" anchor="ctr" anchorCtr="0"/>
          <a:lstStyle/>
          <a:p>
            <a:pPr algn="ctr" defTabSz="609585"/>
            <a:endParaRPr lang="en-US" dirty="0">
              <a:solidFill>
                <a:prstClr val="white">
                  <a:lumMod val="50000"/>
                </a:prstClr>
              </a:solidFill>
              <a:latin typeface="Myriad Pro Light"/>
              <a:cs typeface="Myriad Pro Light"/>
            </a:endParaRPr>
          </a:p>
        </p:txBody>
      </p:sp>
      <p:sp>
        <p:nvSpPr>
          <p:cNvPr id="7" name="Rectangle 6">
            <a:extLst>
              <a:ext uri="{FF2B5EF4-FFF2-40B4-BE49-F238E27FC236}">
                <a16:creationId xmlns:a16="http://schemas.microsoft.com/office/drawing/2014/main" id="{A66929D6-106B-FD47-BCBD-C73E380E1C01}"/>
              </a:ext>
            </a:extLst>
          </p:cNvPr>
          <p:cNvSpPr/>
          <p:nvPr/>
        </p:nvSpPr>
        <p:spPr>
          <a:xfrm>
            <a:off x="10489325" y="6290654"/>
            <a:ext cx="4475727" cy="510909"/>
          </a:xfrm>
          <a:prstGeom prst="rect">
            <a:avLst/>
          </a:prstGeom>
        </p:spPr>
        <p:txBody>
          <a:bodyPr wrap="square">
            <a:spAutoFit/>
          </a:bodyPr>
          <a:lstStyle/>
          <a:p>
            <a:pPr defTabSz="609585">
              <a:lnSpc>
                <a:spcPct val="80000"/>
              </a:lnSpc>
            </a:pPr>
            <a:r>
              <a:rPr lang="en-US" sz="3400" cap="all" dirty="0">
                <a:solidFill>
                  <a:prstClr val="white"/>
                </a:solidFill>
                <a:latin typeface="Arial" panose="020B0604020202020204" pitchFamily="34" charset="0"/>
                <a:cs typeface="Arial" panose="020B0604020202020204" pitchFamily="34" charset="0"/>
              </a:rPr>
              <a:t>Q&amp;A</a:t>
            </a:r>
            <a:endParaRPr lang="en-US" sz="3400" b="1" cap="all" dirty="0">
              <a:solidFill>
                <a:prstClr val="white"/>
              </a:solidFill>
              <a:latin typeface="Arial" panose="020B0604020202020204" pitchFamily="34" charset="0"/>
              <a:cs typeface="Arial" panose="020B0604020202020204" pitchFamily="34" charset="0"/>
            </a:endParaRPr>
          </a:p>
        </p:txBody>
      </p:sp>
      <p:sp>
        <p:nvSpPr>
          <p:cNvPr id="8" name="Slide Number Placeholder 5">
            <a:extLst>
              <a:ext uri="{FF2B5EF4-FFF2-40B4-BE49-F238E27FC236}">
                <a16:creationId xmlns:a16="http://schemas.microsoft.com/office/drawing/2014/main" id="{0316CF08-7EE4-2640-8BD5-DFC6781AC4D2}"/>
              </a:ext>
            </a:extLst>
          </p:cNvPr>
          <p:cNvSpPr txBox="1">
            <a:spLocks/>
          </p:cNvSpPr>
          <p:nvPr/>
        </p:nvSpPr>
        <p:spPr>
          <a:xfrm>
            <a:off x="276228" y="6435062"/>
            <a:ext cx="2844800" cy="365125"/>
          </a:xfrm>
          <a:prstGeom prst="rect">
            <a:avLst/>
          </a:prstGeom>
          <a:noFill/>
          <a:ln>
            <a:noFill/>
          </a:ln>
        </p:spPr>
        <p:txBody>
          <a:bodyPr vert="horz" lIns="121920" tIns="60960" rIns="121920" bIns="60960" rtlCol="0" anchor="ctr"/>
          <a:lstStyle>
            <a:lvl1pPr algn="r">
              <a:defRPr sz="900">
                <a:solidFill>
                  <a:schemeClr val="tx1">
                    <a:tint val="75000"/>
                  </a:schemeClr>
                </a:solidFill>
                <a:latin typeface="Proxima Nova"/>
                <a:cs typeface="Proxima Nova"/>
              </a:defRPr>
            </a:lvl1pPr>
          </a:lstStyle>
          <a:p>
            <a:pPr algn="l" defTabSz="609585">
              <a:defRPr/>
            </a:pPr>
            <a:r>
              <a:rPr lang="en-US" sz="1200" dirty="0" err="1">
                <a:solidFill>
                  <a:prstClr val="black">
                    <a:tint val="75000"/>
                  </a:prstClr>
                </a:solidFill>
                <a:latin typeface="Arial" panose="020B0604020202020204" pitchFamily="34" charset="0"/>
                <a:cs typeface="Arial" panose="020B0604020202020204" pitchFamily="34" charset="0"/>
              </a:rPr>
              <a:t>nextgate.com</a:t>
            </a:r>
            <a:endParaRPr lang="en-US" sz="1200" dirty="0">
              <a:solidFill>
                <a:prstClr val="black">
                  <a:tint val="75000"/>
                </a:prstClr>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28CD967-6840-7841-B64F-C664A3FC8143}"/>
              </a:ext>
            </a:extLst>
          </p:cNvPr>
          <p:cNvSpPr/>
          <p:nvPr/>
        </p:nvSpPr>
        <p:spPr>
          <a:xfrm>
            <a:off x="542886" y="862142"/>
            <a:ext cx="5756313" cy="510909"/>
          </a:xfrm>
          <a:prstGeom prst="rect">
            <a:avLst/>
          </a:prstGeom>
        </p:spPr>
        <p:txBody>
          <a:bodyPr wrap="square">
            <a:spAutoFit/>
          </a:bodyPr>
          <a:lstStyle/>
          <a:p>
            <a:pPr defTabSz="609585">
              <a:lnSpc>
                <a:spcPct val="80000"/>
              </a:lnSpc>
            </a:pPr>
            <a:r>
              <a:rPr lang="en-US" sz="3400" b="1" cap="all" dirty="0">
                <a:solidFill>
                  <a:srgbClr val="ED891A"/>
                </a:solidFill>
                <a:latin typeface="Arial" panose="020B0604020202020204" pitchFamily="34" charset="0"/>
                <a:cs typeface="Arial" panose="020B0604020202020204" pitchFamily="34" charset="0"/>
              </a:rPr>
              <a:t>PANEL </a:t>
            </a:r>
            <a:r>
              <a:rPr lang="en-US" sz="3400" cap="all" dirty="0">
                <a:solidFill>
                  <a:prstClr val="white">
                    <a:lumMod val="50000"/>
                  </a:prstClr>
                </a:solidFill>
                <a:latin typeface="Arial" panose="020B0604020202020204" pitchFamily="34" charset="0"/>
                <a:cs typeface="Arial" panose="020B0604020202020204" pitchFamily="34" charset="0"/>
              </a:rPr>
              <a:t>DISCUSSION</a:t>
            </a:r>
            <a:endParaRPr lang="en-US" sz="3400" b="1" cap="all"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944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522855.jpg"/>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 y="283961"/>
            <a:ext cx="12191999" cy="6587663"/>
          </a:xfrm>
          <a:prstGeom prst="rect">
            <a:avLst/>
          </a:prstGeom>
        </p:spPr>
      </p:pic>
      <p:sp>
        <p:nvSpPr>
          <p:cNvPr id="9" name="Rectangle 8">
            <a:extLst>
              <a:ext uri="{FF2B5EF4-FFF2-40B4-BE49-F238E27FC236}">
                <a16:creationId xmlns:a16="http://schemas.microsoft.com/office/drawing/2014/main" id="{84217989-52F2-CC4E-BDE5-3911B38DD395}"/>
              </a:ext>
            </a:extLst>
          </p:cNvPr>
          <p:cNvSpPr/>
          <p:nvPr/>
        </p:nvSpPr>
        <p:spPr>
          <a:xfrm>
            <a:off x="-1567" y="283961"/>
            <a:ext cx="12191997" cy="6587663"/>
          </a:xfrm>
          <a:prstGeom prst="rect">
            <a:avLst/>
          </a:prstGeom>
          <a:gradFill flip="none" rotWithShape="1">
            <a:gsLst>
              <a:gs pos="13000">
                <a:schemeClr val="bg1">
                  <a:lumMod val="0"/>
                  <a:lumOff val="100000"/>
                  <a:alpha val="88000"/>
                </a:schemeClr>
              </a:gs>
              <a:gs pos="57000">
                <a:schemeClr val="bg1">
                  <a:alpha val="9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609585"/>
            <a:endParaRPr lang="en-US" i="1" dirty="0">
              <a:solidFill>
                <a:prstClr val="white"/>
              </a:solidFill>
              <a:latin typeface="Proxima Nova"/>
              <a:cs typeface="Proxima Nova"/>
            </a:endParaRPr>
          </a:p>
        </p:txBody>
      </p:sp>
      <p:sp>
        <p:nvSpPr>
          <p:cNvPr id="5" name="Slide Number Placeholder 5">
            <a:extLst>
              <a:ext uri="{FF2B5EF4-FFF2-40B4-BE49-F238E27FC236}">
                <a16:creationId xmlns:a16="http://schemas.microsoft.com/office/drawing/2014/main" id="{9C0CABAA-401A-CC41-A98B-F57341A2336E}"/>
              </a:ext>
            </a:extLst>
          </p:cNvPr>
          <p:cNvSpPr txBox="1">
            <a:spLocks/>
          </p:cNvSpPr>
          <p:nvPr/>
        </p:nvSpPr>
        <p:spPr>
          <a:xfrm>
            <a:off x="276228" y="6435062"/>
            <a:ext cx="2844800" cy="365125"/>
          </a:xfrm>
          <a:prstGeom prst="rect">
            <a:avLst/>
          </a:prstGeom>
          <a:noFill/>
          <a:ln>
            <a:noFill/>
          </a:ln>
        </p:spPr>
        <p:txBody>
          <a:bodyPr vert="horz" lIns="121920" tIns="60960" rIns="121920" bIns="60960" rtlCol="0" anchor="ctr"/>
          <a:lstStyle>
            <a:lvl1pPr algn="r">
              <a:defRPr sz="900">
                <a:solidFill>
                  <a:schemeClr val="tx1">
                    <a:tint val="75000"/>
                  </a:schemeClr>
                </a:solidFill>
                <a:latin typeface="Proxima Nova"/>
                <a:cs typeface="Proxima Nova"/>
              </a:defRPr>
            </a:lvl1pPr>
          </a:lstStyle>
          <a:p>
            <a:pPr algn="l" defTabSz="609585">
              <a:defRPr/>
            </a:pPr>
            <a:r>
              <a:rPr lang="en-US" sz="1200" dirty="0" err="1">
                <a:solidFill>
                  <a:srgbClr val="ED891A"/>
                </a:solidFill>
                <a:latin typeface="Arial" panose="020B0604020202020204" pitchFamily="34" charset="0"/>
                <a:cs typeface="Arial" panose="020B0604020202020204" pitchFamily="34" charset="0"/>
              </a:rPr>
              <a:t>nextgate.com</a:t>
            </a:r>
            <a:endParaRPr lang="en-US" sz="1200" dirty="0">
              <a:solidFill>
                <a:srgbClr val="ED891A"/>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9141E71-1A77-2940-93E0-E155FDDAA576}"/>
              </a:ext>
            </a:extLst>
          </p:cNvPr>
          <p:cNvSpPr/>
          <p:nvPr/>
        </p:nvSpPr>
        <p:spPr>
          <a:xfrm>
            <a:off x="542886" y="862142"/>
            <a:ext cx="5756313" cy="510909"/>
          </a:xfrm>
          <a:prstGeom prst="rect">
            <a:avLst/>
          </a:prstGeom>
        </p:spPr>
        <p:txBody>
          <a:bodyPr wrap="square">
            <a:spAutoFit/>
          </a:bodyPr>
          <a:lstStyle/>
          <a:p>
            <a:pPr defTabSz="609585">
              <a:lnSpc>
                <a:spcPct val="80000"/>
              </a:lnSpc>
            </a:pPr>
            <a:r>
              <a:rPr lang="en-US" sz="3400" b="1" cap="all" dirty="0">
                <a:solidFill>
                  <a:srgbClr val="ED891A"/>
                </a:solidFill>
                <a:latin typeface="Arial" panose="020B0604020202020204" pitchFamily="34" charset="0"/>
                <a:cs typeface="Arial" panose="020B0604020202020204" pitchFamily="34" charset="0"/>
              </a:rPr>
              <a:t>PANEL </a:t>
            </a:r>
            <a:r>
              <a:rPr lang="en-US" sz="3400" cap="all" dirty="0">
                <a:solidFill>
                  <a:prstClr val="white">
                    <a:lumMod val="50000"/>
                  </a:prstClr>
                </a:solidFill>
                <a:latin typeface="Arial" panose="020B0604020202020204" pitchFamily="34" charset="0"/>
                <a:cs typeface="Arial" panose="020B0604020202020204" pitchFamily="34" charset="0"/>
              </a:rPr>
              <a:t>DISCUSSION</a:t>
            </a:r>
            <a:endParaRPr lang="en-US" sz="3400" b="1" cap="all" dirty="0">
              <a:solidFill>
                <a:prstClr val="white">
                  <a:lumMod val="50000"/>
                </a:prstClr>
              </a:solidFill>
              <a:latin typeface="Arial" panose="020B0604020202020204" pitchFamily="34" charset="0"/>
              <a:cs typeface="Arial" panose="020B0604020202020204" pitchFamily="34" charset="0"/>
            </a:endParaRPr>
          </a:p>
        </p:txBody>
      </p:sp>
      <p:sp>
        <p:nvSpPr>
          <p:cNvPr id="12" name="Text Placeholder 2">
            <a:extLst>
              <a:ext uri="{FF2B5EF4-FFF2-40B4-BE49-F238E27FC236}">
                <a16:creationId xmlns:a16="http://schemas.microsoft.com/office/drawing/2014/main" id="{FB032580-15C8-6747-A111-BAD5A5D36187}"/>
              </a:ext>
            </a:extLst>
          </p:cNvPr>
          <p:cNvSpPr txBox="1">
            <a:spLocks/>
          </p:cNvSpPr>
          <p:nvPr/>
        </p:nvSpPr>
        <p:spPr>
          <a:xfrm>
            <a:off x="542887" y="1631967"/>
            <a:ext cx="6710581" cy="2287477"/>
          </a:xfrm>
          <a:prstGeom prst="rect">
            <a:avLst/>
          </a:prstGeom>
        </p:spPr>
        <p:txBody>
          <a:bodyPr vert="horz" lIns="121920" tIns="60960" rIns="121920" bIns="60960" numCol="1" rtlCol="0" anchor="ctr" anchorCtr="0">
            <a:noAutofit/>
          </a:bodyPr>
          <a:lstStyle/>
          <a:p>
            <a:pPr marL="0" lvl="1" defTabSz="609585">
              <a:spcBef>
                <a:spcPct val="20000"/>
              </a:spcBef>
              <a:buClr>
                <a:srgbClr val="F39B21"/>
              </a:buClr>
              <a:defRPr/>
            </a:pPr>
            <a:r>
              <a:rPr lang="en-US" sz="3200" dirty="0">
                <a:solidFill>
                  <a:srgbClr val="7F7F7F"/>
                </a:solidFill>
                <a:latin typeface="Arial" panose="020B0604020202020204" pitchFamily="34" charset="0"/>
                <a:cs typeface="Arial" panose="020B0604020202020204" pitchFamily="34" charset="0"/>
              </a:rPr>
              <a:t>How receptive have your partners and the tech community been in supporting your COVID-19 data projects?</a:t>
            </a:r>
            <a:endParaRPr lang="en-US" sz="3200" dirty="0">
              <a:solidFill>
                <a:prstClr val="black"/>
              </a:solidFill>
              <a:latin typeface="Arial" panose="020B0604020202020204" pitchFamily="34" charset="0"/>
              <a:cs typeface="Arial" panose="020B0604020202020204" pitchFamily="34" charset="0"/>
            </a:endParaRPr>
          </a:p>
          <a:p>
            <a:pPr marL="0" lvl="1" defTabSz="609585">
              <a:spcBef>
                <a:spcPct val="20000"/>
              </a:spcBef>
              <a:buClr>
                <a:srgbClr val="F39B21"/>
              </a:buClr>
              <a:defRPr/>
            </a:pPr>
            <a:endParaRPr lang="en-US" sz="3200" dirty="0">
              <a:solidFill>
                <a:srgbClr val="7F7F7F"/>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857F3E99-A1C4-1C45-9940-7B28F885D045}"/>
              </a:ext>
            </a:extLst>
          </p:cNvPr>
          <p:cNvSpPr/>
          <p:nvPr/>
        </p:nvSpPr>
        <p:spPr>
          <a:xfrm>
            <a:off x="9921765" y="6129153"/>
            <a:ext cx="2270235" cy="755087"/>
          </a:xfrm>
          <a:prstGeom prst="rect">
            <a:avLst/>
          </a:prstGeom>
          <a:gradFill flip="none" rotWithShape="1">
            <a:gsLst>
              <a:gs pos="0">
                <a:srgbClr val="DB5520"/>
              </a:gs>
              <a:gs pos="100000">
                <a:srgbClr val="F8AD35"/>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tIns="45720" rIns="91440" bIns="45720" rtlCol="0" anchor="ctr" anchorCtr="0"/>
          <a:lstStyle/>
          <a:p>
            <a:pPr algn="ctr" defTabSz="609585"/>
            <a:endParaRPr lang="en-US" dirty="0">
              <a:solidFill>
                <a:prstClr val="white">
                  <a:lumMod val="50000"/>
                </a:prstClr>
              </a:solidFill>
              <a:latin typeface="Myriad Pro Light"/>
              <a:cs typeface="Myriad Pro Light"/>
            </a:endParaRPr>
          </a:p>
        </p:txBody>
      </p:sp>
      <p:sp>
        <p:nvSpPr>
          <p:cNvPr id="13" name="Rectangle 12">
            <a:extLst>
              <a:ext uri="{FF2B5EF4-FFF2-40B4-BE49-F238E27FC236}">
                <a16:creationId xmlns:a16="http://schemas.microsoft.com/office/drawing/2014/main" id="{75258897-BA67-AE42-A0AE-4161D7AFB4B9}"/>
              </a:ext>
            </a:extLst>
          </p:cNvPr>
          <p:cNvSpPr/>
          <p:nvPr/>
        </p:nvSpPr>
        <p:spPr>
          <a:xfrm>
            <a:off x="10489325" y="6290654"/>
            <a:ext cx="4475727" cy="510909"/>
          </a:xfrm>
          <a:prstGeom prst="rect">
            <a:avLst/>
          </a:prstGeom>
        </p:spPr>
        <p:txBody>
          <a:bodyPr wrap="square">
            <a:spAutoFit/>
          </a:bodyPr>
          <a:lstStyle/>
          <a:p>
            <a:pPr defTabSz="609585">
              <a:lnSpc>
                <a:spcPct val="80000"/>
              </a:lnSpc>
            </a:pPr>
            <a:r>
              <a:rPr lang="en-US" sz="3400" cap="all" dirty="0">
                <a:solidFill>
                  <a:prstClr val="white"/>
                </a:solidFill>
                <a:latin typeface="Arial" panose="020B0604020202020204" pitchFamily="34" charset="0"/>
                <a:cs typeface="Arial" panose="020B0604020202020204" pitchFamily="34" charset="0"/>
              </a:rPr>
              <a:t>Q&amp;A</a:t>
            </a:r>
            <a:endParaRPr lang="en-US" sz="3400" b="1" cap="all"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9595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1974612" y="311259"/>
            <a:ext cx="10217385" cy="6546741"/>
          </a:xfrm>
          <a:prstGeom prst="rect">
            <a:avLst/>
          </a:prstGeom>
        </p:spPr>
      </p:pic>
      <p:sp>
        <p:nvSpPr>
          <p:cNvPr id="5" name="Rectangle 4">
            <a:extLst>
              <a:ext uri="{FF2B5EF4-FFF2-40B4-BE49-F238E27FC236}">
                <a16:creationId xmlns:a16="http://schemas.microsoft.com/office/drawing/2014/main" id="{A9A792E4-391E-BC49-9EB2-B812FA0A570D}"/>
              </a:ext>
            </a:extLst>
          </p:cNvPr>
          <p:cNvSpPr/>
          <p:nvPr/>
        </p:nvSpPr>
        <p:spPr>
          <a:xfrm>
            <a:off x="9921765" y="6100858"/>
            <a:ext cx="2270235" cy="755087"/>
          </a:xfrm>
          <a:prstGeom prst="rect">
            <a:avLst/>
          </a:prstGeom>
          <a:gradFill flip="none" rotWithShape="1">
            <a:gsLst>
              <a:gs pos="0">
                <a:srgbClr val="DB5520"/>
              </a:gs>
              <a:gs pos="100000">
                <a:srgbClr val="F8AD35"/>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tIns="45720" rIns="91440" bIns="45720" rtlCol="0" anchor="ctr" anchorCtr="0"/>
          <a:lstStyle/>
          <a:p>
            <a:pPr algn="ctr" defTabSz="609585"/>
            <a:endParaRPr lang="en-US" dirty="0">
              <a:solidFill>
                <a:prstClr val="white">
                  <a:lumMod val="50000"/>
                </a:prstClr>
              </a:solidFill>
              <a:latin typeface="Myriad Pro Light"/>
              <a:cs typeface="Myriad Pro Light"/>
            </a:endParaRPr>
          </a:p>
        </p:txBody>
      </p:sp>
      <p:sp>
        <p:nvSpPr>
          <p:cNvPr id="6" name="Rectangle 5">
            <a:extLst>
              <a:ext uri="{FF2B5EF4-FFF2-40B4-BE49-F238E27FC236}">
                <a16:creationId xmlns:a16="http://schemas.microsoft.com/office/drawing/2014/main" id="{5FF0AC93-E83B-B24C-93C6-909658790A53}"/>
              </a:ext>
            </a:extLst>
          </p:cNvPr>
          <p:cNvSpPr/>
          <p:nvPr/>
        </p:nvSpPr>
        <p:spPr>
          <a:xfrm>
            <a:off x="10489325" y="6290654"/>
            <a:ext cx="4475727" cy="510909"/>
          </a:xfrm>
          <a:prstGeom prst="rect">
            <a:avLst/>
          </a:prstGeom>
        </p:spPr>
        <p:txBody>
          <a:bodyPr wrap="square">
            <a:spAutoFit/>
          </a:bodyPr>
          <a:lstStyle/>
          <a:p>
            <a:pPr defTabSz="609585">
              <a:lnSpc>
                <a:spcPct val="80000"/>
              </a:lnSpc>
            </a:pPr>
            <a:r>
              <a:rPr lang="en-US" sz="3400" cap="all" dirty="0">
                <a:solidFill>
                  <a:prstClr val="white"/>
                </a:solidFill>
                <a:latin typeface="Arial" panose="020B0604020202020204" pitchFamily="34" charset="0"/>
                <a:cs typeface="Arial" panose="020B0604020202020204" pitchFamily="34" charset="0"/>
              </a:rPr>
              <a:t>Q&amp;A</a:t>
            </a:r>
            <a:endParaRPr lang="en-US" sz="3400" b="1" cap="all" dirty="0">
              <a:solidFill>
                <a:prstClr val="white"/>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F4CCE74-8FB4-9C4E-8D25-12C767970BE1}"/>
              </a:ext>
            </a:extLst>
          </p:cNvPr>
          <p:cNvSpPr/>
          <p:nvPr/>
        </p:nvSpPr>
        <p:spPr>
          <a:xfrm>
            <a:off x="0" y="311261"/>
            <a:ext cx="4830501" cy="6546739"/>
          </a:xfrm>
          <a:prstGeom prst="rect">
            <a:avLst/>
          </a:prstGeom>
          <a:gradFill flip="none" rotWithShape="1">
            <a:gsLst>
              <a:gs pos="54000">
                <a:schemeClr val="bg1">
                  <a:lumMod val="0"/>
                  <a:lumOff val="100000"/>
                  <a:alpha val="88000"/>
                </a:schemeClr>
              </a:gs>
              <a:gs pos="73000">
                <a:schemeClr val="bg1">
                  <a:alpha val="9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609585"/>
            <a:endParaRPr lang="en-US" i="1" dirty="0">
              <a:solidFill>
                <a:prstClr val="white"/>
              </a:solidFill>
              <a:latin typeface="Proxima Nova"/>
              <a:cs typeface="Proxima Nova"/>
            </a:endParaRPr>
          </a:p>
        </p:txBody>
      </p:sp>
      <p:sp>
        <p:nvSpPr>
          <p:cNvPr id="17" name="Text Placeholder 2"/>
          <p:cNvSpPr txBox="1">
            <a:spLocks/>
          </p:cNvSpPr>
          <p:nvPr/>
        </p:nvSpPr>
        <p:spPr>
          <a:xfrm>
            <a:off x="542886" y="1842896"/>
            <a:ext cx="6479089" cy="2934355"/>
          </a:xfrm>
          <a:prstGeom prst="rect">
            <a:avLst/>
          </a:prstGeom>
        </p:spPr>
        <p:txBody>
          <a:bodyPr vert="horz" lIns="121920" tIns="60960" rIns="121920" bIns="60960" numCol="1" rtlCol="0" anchor="ctr" anchorCtr="0">
            <a:noAutofit/>
          </a:bodyPr>
          <a:lstStyle/>
          <a:p>
            <a:pPr marL="0" lvl="1" defTabSz="609585">
              <a:spcBef>
                <a:spcPct val="20000"/>
              </a:spcBef>
              <a:buClr>
                <a:srgbClr val="F39B21"/>
              </a:buClr>
              <a:defRPr/>
            </a:pPr>
            <a:r>
              <a:rPr lang="en-US" sz="3200" dirty="0">
                <a:solidFill>
                  <a:srgbClr val="7F7F7F"/>
                </a:solidFill>
                <a:latin typeface="Arial" panose="020B0604020202020204" pitchFamily="34" charset="0"/>
                <a:cs typeface="Arial" panose="020B0604020202020204" pitchFamily="34" charset="0"/>
              </a:rPr>
              <a:t>The pandemic has highlighted the importance of interoperability. </a:t>
            </a:r>
          </a:p>
          <a:p>
            <a:pPr marL="0" lvl="1" defTabSz="609585">
              <a:spcBef>
                <a:spcPct val="20000"/>
              </a:spcBef>
              <a:buClr>
                <a:srgbClr val="F39B21"/>
              </a:buClr>
              <a:defRPr/>
            </a:pPr>
            <a:endParaRPr lang="en-US" sz="1067" dirty="0">
              <a:solidFill>
                <a:srgbClr val="7F7F7F"/>
              </a:solidFill>
              <a:latin typeface="Arial" panose="020B0604020202020204" pitchFamily="34" charset="0"/>
              <a:cs typeface="Arial" panose="020B0604020202020204" pitchFamily="34" charset="0"/>
            </a:endParaRPr>
          </a:p>
          <a:p>
            <a:pPr marL="0" lvl="1" defTabSz="609585">
              <a:spcBef>
                <a:spcPct val="20000"/>
              </a:spcBef>
              <a:buClr>
                <a:srgbClr val="F39B21"/>
              </a:buClr>
              <a:defRPr/>
            </a:pPr>
            <a:r>
              <a:rPr lang="en-US" sz="3200" dirty="0">
                <a:solidFill>
                  <a:srgbClr val="7F7F7F"/>
                </a:solidFill>
                <a:latin typeface="Arial" panose="020B0604020202020204" pitchFamily="34" charset="0"/>
                <a:cs typeface="Arial" panose="020B0604020202020204" pitchFamily="34" charset="0"/>
              </a:rPr>
              <a:t>Discuss the advantages HIEs have as a centralized piece of infrastructure to facilitate accurate reporting as well as a coordinated response to this crisis</a:t>
            </a:r>
          </a:p>
        </p:txBody>
      </p:sp>
      <p:sp>
        <p:nvSpPr>
          <p:cNvPr id="18" name="Rectangle 17">
            <a:extLst>
              <a:ext uri="{FF2B5EF4-FFF2-40B4-BE49-F238E27FC236}">
                <a16:creationId xmlns:a16="http://schemas.microsoft.com/office/drawing/2014/main" id="{8E32E834-1842-C643-B774-9A8C1A3D7379}"/>
              </a:ext>
            </a:extLst>
          </p:cNvPr>
          <p:cNvSpPr/>
          <p:nvPr/>
        </p:nvSpPr>
        <p:spPr>
          <a:xfrm>
            <a:off x="542886" y="862142"/>
            <a:ext cx="5756313" cy="510909"/>
          </a:xfrm>
          <a:prstGeom prst="rect">
            <a:avLst/>
          </a:prstGeom>
        </p:spPr>
        <p:txBody>
          <a:bodyPr wrap="square">
            <a:spAutoFit/>
          </a:bodyPr>
          <a:lstStyle/>
          <a:p>
            <a:pPr defTabSz="609585">
              <a:lnSpc>
                <a:spcPct val="80000"/>
              </a:lnSpc>
            </a:pPr>
            <a:r>
              <a:rPr lang="en-US" sz="3400" b="1" cap="all" dirty="0">
                <a:solidFill>
                  <a:srgbClr val="ED891A"/>
                </a:solidFill>
                <a:latin typeface="Arial" panose="020B0604020202020204" pitchFamily="34" charset="0"/>
                <a:cs typeface="Arial" panose="020B0604020202020204" pitchFamily="34" charset="0"/>
              </a:rPr>
              <a:t>PANEL </a:t>
            </a:r>
            <a:r>
              <a:rPr lang="en-US" sz="3400" cap="all" dirty="0">
                <a:solidFill>
                  <a:prstClr val="white">
                    <a:lumMod val="50000"/>
                  </a:prstClr>
                </a:solidFill>
                <a:latin typeface="Arial" panose="020B0604020202020204" pitchFamily="34" charset="0"/>
                <a:cs typeface="Arial" panose="020B0604020202020204" pitchFamily="34" charset="0"/>
              </a:rPr>
              <a:t>DISCUSSION</a:t>
            </a:r>
            <a:endParaRPr lang="en-US" sz="3400" b="1" cap="all" dirty="0">
              <a:solidFill>
                <a:prstClr val="white">
                  <a:lumMod val="50000"/>
                </a:prstClr>
              </a:solidFill>
              <a:latin typeface="Arial" panose="020B0604020202020204" pitchFamily="34" charset="0"/>
              <a:cs typeface="Arial" panose="020B0604020202020204" pitchFamily="34" charset="0"/>
            </a:endParaRPr>
          </a:p>
        </p:txBody>
      </p:sp>
      <p:sp>
        <p:nvSpPr>
          <p:cNvPr id="7" name="Slide Number Placeholder 5">
            <a:extLst>
              <a:ext uri="{FF2B5EF4-FFF2-40B4-BE49-F238E27FC236}">
                <a16:creationId xmlns:a16="http://schemas.microsoft.com/office/drawing/2014/main" id="{7773AAC8-E776-5A46-9350-393FBAC82387}"/>
              </a:ext>
            </a:extLst>
          </p:cNvPr>
          <p:cNvSpPr txBox="1">
            <a:spLocks/>
          </p:cNvSpPr>
          <p:nvPr/>
        </p:nvSpPr>
        <p:spPr>
          <a:xfrm>
            <a:off x="276228" y="6435062"/>
            <a:ext cx="2844800" cy="365125"/>
          </a:xfrm>
          <a:prstGeom prst="rect">
            <a:avLst/>
          </a:prstGeom>
          <a:noFill/>
          <a:ln>
            <a:noFill/>
          </a:ln>
        </p:spPr>
        <p:txBody>
          <a:bodyPr vert="horz" lIns="121920" tIns="60960" rIns="121920" bIns="60960" rtlCol="0" anchor="ctr"/>
          <a:lstStyle>
            <a:lvl1pPr algn="r">
              <a:defRPr sz="900">
                <a:solidFill>
                  <a:schemeClr val="tx1">
                    <a:tint val="75000"/>
                  </a:schemeClr>
                </a:solidFill>
                <a:latin typeface="Proxima Nova"/>
                <a:cs typeface="Proxima Nova"/>
              </a:defRPr>
            </a:lvl1pPr>
          </a:lstStyle>
          <a:p>
            <a:pPr algn="l" defTabSz="609585">
              <a:defRPr/>
            </a:pPr>
            <a:r>
              <a:rPr lang="en-US" sz="1200" dirty="0" err="1">
                <a:solidFill>
                  <a:prstClr val="black">
                    <a:tint val="75000"/>
                  </a:prstClr>
                </a:solidFill>
                <a:latin typeface="Arial" panose="020B0604020202020204" pitchFamily="34" charset="0"/>
                <a:cs typeface="Arial" panose="020B0604020202020204" pitchFamily="34" charset="0"/>
              </a:rPr>
              <a:t>nextgate.com</a:t>
            </a:r>
            <a:endParaRPr lang="en-US" sz="1200" dirty="0">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7613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3522887.jpg"/>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 y="339179"/>
            <a:ext cx="12191809" cy="6545060"/>
          </a:xfrm>
          <a:prstGeom prst="rect">
            <a:avLst/>
          </a:prstGeom>
        </p:spPr>
      </p:pic>
      <p:sp>
        <p:nvSpPr>
          <p:cNvPr id="5" name="Rectangle 4">
            <a:extLst>
              <a:ext uri="{FF2B5EF4-FFF2-40B4-BE49-F238E27FC236}">
                <a16:creationId xmlns:a16="http://schemas.microsoft.com/office/drawing/2014/main" id="{FA7E62A4-C9C1-1D47-ABF9-C7625E6B65F1}"/>
              </a:ext>
            </a:extLst>
          </p:cNvPr>
          <p:cNvSpPr/>
          <p:nvPr/>
        </p:nvSpPr>
        <p:spPr>
          <a:xfrm>
            <a:off x="9921765" y="6129153"/>
            <a:ext cx="2270235" cy="755087"/>
          </a:xfrm>
          <a:prstGeom prst="rect">
            <a:avLst/>
          </a:prstGeom>
          <a:gradFill flip="none" rotWithShape="1">
            <a:gsLst>
              <a:gs pos="0">
                <a:srgbClr val="DB5520"/>
              </a:gs>
              <a:gs pos="100000">
                <a:srgbClr val="F8AD35"/>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tIns="45720" rIns="91440" bIns="45720" rtlCol="0" anchor="ctr" anchorCtr="0"/>
          <a:lstStyle/>
          <a:p>
            <a:pPr algn="ctr" defTabSz="609585"/>
            <a:endParaRPr lang="en-US" dirty="0">
              <a:solidFill>
                <a:prstClr val="white">
                  <a:lumMod val="50000"/>
                </a:prstClr>
              </a:solidFill>
              <a:latin typeface="Myriad Pro Light"/>
              <a:cs typeface="Myriad Pro Light"/>
            </a:endParaRPr>
          </a:p>
        </p:txBody>
      </p:sp>
      <p:sp>
        <p:nvSpPr>
          <p:cNvPr id="6" name="Rectangle 5">
            <a:extLst>
              <a:ext uri="{FF2B5EF4-FFF2-40B4-BE49-F238E27FC236}">
                <a16:creationId xmlns:a16="http://schemas.microsoft.com/office/drawing/2014/main" id="{C1DF3516-74B6-E04E-9AF0-FAF11E80DC6C}"/>
              </a:ext>
            </a:extLst>
          </p:cNvPr>
          <p:cNvSpPr/>
          <p:nvPr/>
        </p:nvSpPr>
        <p:spPr>
          <a:xfrm>
            <a:off x="10489325" y="6290654"/>
            <a:ext cx="4475727" cy="510909"/>
          </a:xfrm>
          <a:prstGeom prst="rect">
            <a:avLst/>
          </a:prstGeom>
        </p:spPr>
        <p:txBody>
          <a:bodyPr wrap="square">
            <a:spAutoFit/>
          </a:bodyPr>
          <a:lstStyle/>
          <a:p>
            <a:pPr defTabSz="609585">
              <a:lnSpc>
                <a:spcPct val="80000"/>
              </a:lnSpc>
            </a:pPr>
            <a:r>
              <a:rPr lang="en-US" sz="3400" cap="all" dirty="0">
                <a:solidFill>
                  <a:prstClr val="white"/>
                </a:solidFill>
                <a:latin typeface="Arial" panose="020B0604020202020204" pitchFamily="34" charset="0"/>
                <a:cs typeface="Arial" panose="020B0604020202020204" pitchFamily="34" charset="0"/>
              </a:rPr>
              <a:t>Q&amp;A</a:t>
            </a:r>
            <a:endParaRPr lang="en-US" sz="3400" b="1" cap="all" dirty="0">
              <a:solidFill>
                <a:prstClr val="white"/>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7B74979-2752-F34B-8B8C-311109D633DD}"/>
              </a:ext>
            </a:extLst>
          </p:cNvPr>
          <p:cNvSpPr/>
          <p:nvPr/>
        </p:nvSpPr>
        <p:spPr>
          <a:xfrm>
            <a:off x="1" y="339180"/>
            <a:ext cx="6738681" cy="6493160"/>
          </a:xfrm>
          <a:prstGeom prst="rect">
            <a:avLst/>
          </a:prstGeom>
          <a:gradFill flip="none" rotWithShape="1">
            <a:gsLst>
              <a:gs pos="47000">
                <a:schemeClr val="bg1">
                  <a:lumMod val="0"/>
                  <a:lumOff val="100000"/>
                  <a:alpha val="55000"/>
                </a:schemeClr>
              </a:gs>
              <a:gs pos="87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609585"/>
            <a:endParaRPr lang="en-US" i="1" dirty="0">
              <a:solidFill>
                <a:prstClr val="white"/>
              </a:solidFill>
              <a:latin typeface="Proxima Nova"/>
              <a:cs typeface="Proxima Nova"/>
            </a:endParaRPr>
          </a:p>
        </p:txBody>
      </p:sp>
      <p:sp>
        <p:nvSpPr>
          <p:cNvPr id="7" name="Text Placeholder 2">
            <a:extLst>
              <a:ext uri="{FF2B5EF4-FFF2-40B4-BE49-F238E27FC236}">
                <a16:creationId xmlns:a16="http://schemas.microsoft.com/office/drawing/2014/main" id="{92492ECF-8E5F-724B-89FD-0CCE654C64C3}"/>
              </a:ext>
            </a:extLst>
          </p:cNvPr>
          <p:cNvSpPr txBox="1">
            <a:spLocks/>
          </p:cNvSpPr>
          <p:nvPr/>
        </p:nvSpPr>
        <p:spPr>
          <a:xfrm>
            <a:off x="465719" y="1511864"/>
            <a:ext cx="5290755" cy="2287477"/>
          </a:xfrm>
          <a:prstGeom prst="rect">
            <a:avLst/>
          </a:prstGeom>
        </p:spPr>
        <p:txBody>
          <a:bodyPr vert="horz" lIns="121920" tIns="60960" rIns="121920" bIns="60960" numCol="1" rtlCol="0" anchor="ctr" anchorCtr="0">
            <a:noAutofit/>
          </a:bodyPr>
          <a:lstStyle/>
          <a:p>
            <a:pPr marL="0" lvl="1" defTabSz="609585">
              <a:spcBef>
                <a:spcPct val="20000"/>
              </a:spcBef>
              <a:buClr>
                <a:srgbClr val="F39B21"/>
              </a:buClr>
              <a:defRPr/>
            </a:pPr>
            <a:r>
              <a:rPr lang="en-US" sz="3200" dirty="0">
                <a:solidFill>
                  <a:srgbClr val="7F7F7F"/>
                </a:solidFill>
                <a:latin typeface="Arial" panose="020B0604020202020204" pitchFamily="34" charset="0"/>
                <a:cs typeface="Arial" panose="020B0604020202020204" pitchFamily="34" charset="0"/>
              </a:rPr>
              <a:t>Talk about the importance of data quality and identity resolution for tracking and reporting efforts.</a:t>
            </a:r>
          </a:p>
        </p:txBody>
      </p:sp>
      <p:sp>
        <p:nvSpPr>
          <p:cNvPr id="8" name="Slide Number Placeholder 5">
            <a:extLst>
              <a:ext uri="{FF2B5EF4-FFF2-40B4-BE49-F238E27FC236}">
                <a16:creationId xmlns:a16="http://schemas.microsoft.com/office/drawing/2014/main" id="{4B00D6F4-98F8-A44C-9A32-FFA25E56ADCE}"/>
              </a:ext>
            </a:extLst>
          </p:cNvPr>
          <p:cNvSpPr txBox="1">
            <a:spLocks/>
          </p:cNvSpPr>
          <p:nvPr/>
        </p:nvSpPr>
        <p:spPr>
          <a:xfrm>
            <a:off x="276228" y="6435062"/>
            <a:ext cx="2844800" cy="365125"/>
          </a:xfrm>
          <a:prstGeom prst="rect">
            <a:avLst/>
          </a:prstGeom>
          <a:noFill/>
          <a:ln>
            <a:noFill/>
          </a:ln>
        </p:spPr>
        <p:txBody>
          <a:bodyPr vert="horz" lIns="121920" tIns="60960" rIns="121920" bIns="60960" rtlCol="0" anchor="ctr"/>
          <a:lstStyle>
            <a:lvl1pPr algn="r">
              <a:defRPr sz="900">
                <a:solidFill>
                  <a:schemeClr val="tx1">
                    <a:tint val="75000"/>
                  </a:schemeClr>
                </a:solidFill>
                <a:latin typeface="Proxima Nova"/>
                <a:cs typeface="Proxima Nova"/>
              </a:defRPr>
            </a:lvl1pPr>
          </a:lstStyle>
          <a:p>
            <a:pPr algn="l" defTabSz="609585">
              <a:defRPr/>
            </a:pPr>
            <a:r>
              <a:rPr lang="en-US" sz="1200" dirty="0" err="1">
                <a:solidFill>
                  <a:srgbClr val="ED891A"/>
                </a:solidFill>
                <a:latin typeface="Arial" panose="020B0604020202020204" pitchFamily="34" charset="0"/>
                <a:cs typeface="Arial" panose="020B0604020202020204" pitchFamily="34" charset="0"/>
              </a:rPr>
              <a:t>nextgate.com</a:t>
            </a:r>
            <a:endParaRPr lang="en-US" sz="1200" dirty="0">
              <a:solidFill>
                <a:srgbClr val="ED891A"/>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FFF11FE5-5617-4A4E-9DE2-9BF0002A353C}"/>
              </a:ext>
            </a:extLst>
          </p:cNvPr>
          <p:cNvSpPr/>
          <p:nvPr/>
        </p:nvSpPr>
        <p:spPr>
          <a:xfrm>
            <a:off x="465720" y="862142"/>
            <a:ext cx="5756313" cy="510909"/>
          </a:xfrm>
          <a:prstGeom prst="rect">
            <a:avLst/>
          </a:prstGeom>
        </p:spPr>
        <p:txBody>
          <a:bodyPr wrap="square">
            <a:spAutoFit/>
          </a:bodyPr>
          <a:lstStyle/>
          <a:p>
            <a:pPr defTabSz="609585">
              <a:lnSpc>
                <a:spcPct val="80000"/>
              </a:lnSpc>
            </a:pPr>
            <a:r>
              <a:rPr lang="en-US" sz="3400" b="1" cap="all" dirty="0">
                <a:solidFill>
                  <a:srgbClr val="ED891A"/>
                </a:solidFill>
                <a:latin typeface="Arial" panose="020B0604020202020204" pitchFamily="34" charset="0"/>
                <a:cs typeface="Arial" panose="020B0604020202020204" pitchFamily="34" charset="0"/>
              </a:rPr>
              <a:t>PANEL </a:t>
            </a:r>
            <a:r>
              <a:rPr lang="en-US" sz="3400" cap="all" dirty="0">
                <a:solidFill>
                  <a:prstClr val="white">
                    <a:lumMod val="50000"/>
                  </a:prstClr>
                </a:solidFill>
                <a:latin typeface="Arial" panose="020B0604020202020204" pitchFamily="34" charset="0"/>
                <a:cs typeface="Arial" panose="020B0604020202020204" pitchFamily="34" charset="0"/>
              </a:rPr>
              <a:t>DISCUSSION</a:t>
            </a:r>
            <a:endParaRPr lang="en-US" sz="3400" b="1" cap="all"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0467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387149" y="319405"/>
            <a:ext cx="9804852" cy="6538596"/>
          </a:xfrm>
          <a:prstGeom prst="rect">
            <a:avLst/>
          </a:prstGeom>
        </p:spPr>
      </p:pic>
      <p:sp>
        <p:nvSpPr>
          <p:cNvPr id="13" name="Rectangle 12">
            <a:extLst>
              <a:ext uri="{FF2B5EF4-FFF2-40B4-BE49-F238E27FC236}">
                <a16:creationId xmlns:a16="http://schemas.microsoft.com/office/drawing/2014/main" id="{092A595C-BEE8-9C49-B376-E2FC4DE7A1AC}"/>
              </a:ext>
            </a:extLst>
          </p:cNvPr>
          <p:cNvSpPr/>
          <p:nvPr/>
        </p:nvSpPr>
        <p:spPr>
          <a:xfrm>
            <a:off x="14547" y="323466"/>
            <a:ext cx="12177453" cy="6560773"/>
          </a:xfrm>
          <a:prstGeom prst="rect">
            <a:avLst/>
          </a:prstGeom>
          <a:gradFill flip="none" rotWithShape="1">
            <a:gsLst>
              <a:gs pos="21000">
                <a:schemeClr val="bg1">
                  <a:lumMod val="98000"/>
                </a:schemeClr>
              </a:gs>
              <a:gs pos="64000">
                <a:schemeClr val="bg1">
                  <a:alpha val="9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609585"/>
            <a:endParaRPr lang="en-US" i="1" dirty="0">
              <a:solidFill>
                <a:prstClr val="white"/>
              </a:solidFill>
              <a:latin typeface="Proxima Nova"/>
              <a:cs typeface="Proxima Nova"/>
            </a:endParaRPr>
          </a:p>
        </p:txBody>
      </p:sp>
      <p:sp>
        <p:nvSpPr>
          <p:cNvPr id="17" name="Text Placeholder 2"/>
          <p:cNvSpPr txBox="1">
            <a:spLocks/>
          </p:cNvSpPr>
          <p:nvPr/>
        </p:nvSpPr>
        <p:spPr>
          <a:xfrm>
            <a:off x="542886" y="985089"/>
            <a:ext cx="6508572" cy="2934355"/>
          </a:xfrm>
          <a:prstGeom prst="rect">
            <a:avLst/>
          </a:prstGeom>
        </p:spPr>
        <p:txBody>
          <a:bodyPr vert="horz" lIns="121920" tIns="60960" rIns="121920" bIns="60960" numCol="1" rtlCol="0" anchor="ctr" anchorCtr="0">
            <a:noAutofit/>
          </a:bodyPr>
          <a:lstStyle/>
          <a:p>
            <a:pPr marL="0" lvl="1" defTabSz="609585">
              <a:spcBef>
                <a:spcPct val="20000"/>
              </a:spcBef>
              <a:buClr>
                <a:srgbClr val="F39B21"/>
              </a:buClr>
              <a:defRPr/>
            </a:pPr>
            <a:r>
              <a:rPr lang="en-US" sz="3200" dirty="0">
                <a:solidFill>
                  <a:srgbClr val="7F7F7F"/>
                </a:solidFill>
                <a:latin typeface="Arial" panose="020B0604020202020204" pitchFamily="34" charset="0"/>
                <a:cs typeface="Arial" panose="020B0604020202020204" pitchFamily="34" charset="0"/>
              </a:rPr>
              <a:t>What can ONC and other federal agencies do to help advance emergency HIE response efforts?  </a:t>
            </a:r>
          </a:p>
        </p:txBody>
      </p:sp>
      <p:sp>
        <p:nvSpPr>
          <p:cNvPr id="18" name="Rectangle 17">
            <a:extLst>
              <a:ext uri="{FF2B5EF4-FFF2-40B4-BE49-F238E27FC236}">
                <a16:creationId xmlns:a16="http://schemas.microsoft.com/office/drawing/2014/main" id="{8E32E834-1842-C643-B774-9A8C1A3D7379}"/>
              </a:ext>
            </a:extLst>
          </p:cNvPr>
          <p:cNvSpPr/>
          <p:nvPr/>
        </p:nvSpPr>
        <p:spPr>
          <a:xfrm>
            <a:off x="542886" y="862142"/>
            <a:ext cx="5756313" cy="510909"/>
          </a:xfrm>
          <a:prstGeom prst="rect">
            <a:avLst/>
          </a:prstGeom>
        </p:spPr>
        <p:txBody>
          <a:bodyPr wrap="square">
            <a:spAutoFit/>
          </a:bodyPr>
          <a:lstStyle/>
          <a:p>
            <a:pPr defTabSz="609585">
              <a:lnSpc>
                <a:spcPct val="80000"/>
              </a:lnSpc>
            </a:pPr>
            <a:r>
              <a:rPr lang="en-US" sz="3400" b="1" cap="all" dirty="0">
                <a:solidFill>
                  <a:srgbClr val="ED891A"/>
                </a:solidFill>
                <a:latin typeface="Arial" panose="020B0604020202020204" pitchFamily="34" charset="0"/>
                <a:cs typeface="Arial" panose="020B0604020202020204" pitchFamily="34" charset="0"/>
              </a:rPr>
              <a:t>PANEL </a:t>
            </a:r>
            <a:r>
              <a:rPr lang="en-US" sz="3400" cap="all" dirty="0">
                <a:solidFill>
                  <a:prstClr val="white">
                    <a:lumMod val="50000"/>
                  </a:prstClr>
                </a:solidFill>
                <a:latin typeface="Arial" panose="020B0604020202020204" pitchFamily="34" charset="0"/>
                <a:cs typeface="Arial" panose="020B0604020202020204" pitchFamily="34" charset="0"/>
              </a:rPr>
              <a:t>DISCUSSION</a:t>
            </a:r>
            <a:endParaRPr lang="en-US" sz="3400" b="1" cap="all" dirty="0">
              <a:solidFill>
                <a:prstClr val="white">
                  <a:lumMod val="50000"/>
                </a:prstClr>
              </a:solidFill>
              <a:latin typeface="Arial" panose="020B0604020202020204" pitchFamily="34" charset="0"/>
              <a:cs typeface="Arial" panose="020B0604020202020204" pitchFamily="34" charset="0"/>
            </a:endParaRPr>
          </a:p>
        </p:txBody>
      </p:sp>
      <p:sp>
        <p:nvSpPr>
          <p:cNvPr id="7" name="Slide Number Placeholder 5">
            <a:extLst>
              <a:ext uri="{FF2B5EF4-FFF2-40B4-BE49-F238E27FC236}">
                <a16:creationId xmlns:a16="http://schemas.microsoft.com/office/drawing/2014/main" id="{7773AAC8-E776-5A46-9350-393FBAC82387}"/>
              </a:ext>
            </a:extLst>
          </p:cNvPr>
          <p:cNvSpPr txBox="1">
            <a:spLocks/>
          </p:cNvSpPr>
          <p:nvPr/>
        </p:nvSpPr>
        <p:spPr>
          <a:xfrm>
            <a:off x="276228" y="6435062"/>
            <a:ext cx="2844800" cy="365125"/>
          </a:xfrm>
          <a:prstGeom prst="rect">
            <a:avLst/>
          </a:prstGeom>
          <a:noFill/>
          <a:ln>
            <a:noFill/>
          </a:ln>
        </p:spPr>
        <p:txBody>
          <a:bodyPr vert="horz" lIns="121920" tIns="60960" rIns="121920" bIns="60960" rtlCol="0" anchor="ctr"/>
          <a:lstStyle>
            <a:lvl1pPr algn="r">
              <a:defRPr sz="900">
                <a:solidFill>
                  <a:schemeClr val="tx1">
                    <a:tint val="75000"/>
                  </a:schemeClr>
                </a:solidFill>
                <a:latin typeface="Proxima Nova"/>
                <a:cs typeface="Proxima Nova"/>
              </a:defRPr>
            </a:lvl1pPr>
          </a:lstStyle>
          <a:p>
            <a:pPr algn="l" defTabSz="609585">
              <a:defRPr/>
            </a:pPr>
            <a:r>
              <a:rPr lang="en-US" sz="1200" dirty="0" err="1">
                <a:solidFill>
                  <a:srgbClr val="7F7F7F"/>
                </a:solidFill>
                <a:latin typeface="Arial" panose="020B0604020202020204" pitchFamily="34" charset="0"/>
                <a:cs typeface="Arial" panose="020B0604020202020204" pitchFamily="34" charset="0"/>
              </a:rPr>
              <a:t>nextgate.com</a:t>
            </a:r>
            <a:endParaRPr lang="en-US" sz="1200" dirty="0">
              <a:solidFill>
                <a:srgbClr val="7F7F7F"/>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A9A792E4-391E-BC49-9EB2-B812FA0A570D}"/>
              </a:ext>
            </a:extLst>
          </p:cNvPr>
          <p:cNvSpPr/>
          <p:nvPr/>
        </p:nvSpPr>
        <p:spPr>
          <a:xfrm>
            <a:off x="9921765" y="6129153"/>
            <a:ext cx="2270235" cy="755087"/>
          </a:xfrm>
          <a:prstGeom prst="rect">
            <a:avLst/>
          </a:prstGeom>
          <a:gradFill flip="none" rotWithShape="1">
            <a:gsLst>
              <a:gs pos="0">
                <a:srgbClr val="DB5520"/>
              </a:gs>
              <a:gs pos="100000">
                <a:srgbClr val="F8AD35"/>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tIns="45720" rIns="91440" bIns="45720" rtlCol="0" anchor="ctr" anchorCtr="0"/>
          <a:lstStyle/>
          <a:p>
            <a:pPr algn="ctr" defTabSz="609585"/>
            <a:endParaRPr lang="en-US" dirty="0">
              <a:solidFill>
                <a:prstClr val="white">
                  <a:lumMod val="50000"/>
                </a:prstClr>
              </a:solidFill>
              <a:latin typeface="Myriad Pro Light"/>
              <a:cs typeface="Myriad Pro Light"/>
            </a:endParaRPr>
          </a:p>
        </p:txBody>
      </p:sp>
      <p:sp>
        <p:nvSpPr>
          <p:cNvPr id="6" name="Rectangle 5">
            <a:extLst>
              <a:ext uri="{FF2B5EF4-FFF2-40B4-BE49-F238E27FC236}">
                <a16:creationId xmlns:a16="http://schemas.microsoft.com/office/drawing/2014/main" id="{5FF0AC93-E83B-B24C-93C6-909658790A53}"/>
              </a:ext>
            </a:extLst>
          </p:cNvPr>
          <p:cNvSpPr/>
          <p:nvPr/>
        </p:nvSpPr>
        <p:spPr>
          <a:xfrm>
            <a:off x="10489325" y="6290654"/>
            <a:ext cx="4475727" cy="510909"/>
          </a:xfrm>
          <a:prstGeom prst="rect">
            <a:avLst/>
          </a:prstGeom>
        </p:spPr>
        <p:txBody>
          <a:bodyPr wrap="square">
            <a:spAutoFit/>
          </a:bodyPr>
          <a:lstStyle/>
          <a:p>
            <a:pPr defTabSz="609585">
              <a:lnSpc>
                <a:spcPct val="80000"/>
              </a:lnSpc>
            </a:pPr>
            <a:r>
              <a:rPr lang="en-US" sz="3400" cap="all" dirty="0">
                <a:solidFill>
                  <a:prstClr val="white"/>
                </a:solidFill>
                <a:latin typeface="Arial" panose="020B0604020202020204" pitchFamily="34" charset="0"/>
                <a:cs typeface="Arial" panose="020B0604020202020204" pitchFamily="34" charset="0"/>
              </a:rPr>
              <a:t>Q&amp;A</a:t>
            </a:r>
            <a:endParaRPr lang="en-US" sz="3400" b="1" cap="all"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9712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522829.jpg"/>
          <p:cNvPicPr>
            <a:picLocks noChangeAspect="1"/>
          </p:cNvPicPr>
          <p:nvPr/>
        </p:nvPicPr>
        <p:blipFill rotWithShape="1">
          <a:blip r:embed="rId3" cstate="hqprint">
            <a:extLst>
              <a:ext uri="{28A0092B-C50C-407E-A947-70E740481C1C}">
                <a14:useLocalDpi xmlns:a14="http://schemas.microsoft.com/office/drawing/2010/main"/>
              </a:ext>
            </a:extLst>
          </a:blip>
          <a:srcRect l="-3443"/>
          <a:stretch/>
        </p:blipFill>
        <p:spPr>
          <a:xfrm>
            <a:off x="3935392" y="324280"/>
            <a:ext cx="8256608" cy="6533720"/>
          </a:xfrm>
          <a:prstGeom prst="rect">
            <a:avLst/>
          </a:prstGeom>
        </p:spPr>
      </p:pic>
      <p:sp>
        <p:nvSpPr>
          <p:cNvPr id="5" name="Rectangle 4">
            <a:extLst>
              <a:ext uri="{FF2B5EF4-FFF2-40B4-BE49-F238E27FC236}">
                <a16:creationId xmlns:a16="http://schemas.microsoft.com/office/drawing/2014/main" id="{85FA7781-6D36-3E40-B847-B132ABEA1B18}"/>
              </a:ext>
            </a:extLst>
          </p:cNvPr>
          <p:cNvSpPr/>
          <p:nvPr/>
        </p:nvSpPr>
        <p:spPr>
          <a:xfrm>
            <a:off x="-1" y="324280"/>
            <a:ext cx="8951089" cy="6561973"/>
          </a:xfrm>
          <a:prstGeom prst="rect">
            <a:avLst/>
          </a:prstGeom>
          <a:gradFill flip="none" rotWithShape="1">
            <a:gsLst>
              <a:gs pos="47000">
                <a:schemeClr val="bg1">
                  <a:lumMod val="0"/>
                  <a:lumOff val="100000"/>
                </a:schemeClr>
              </a:gs>
              <a:gs pos="62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609585"/>
            <a:endParaRPr lang="en-US" i="1" dirty="0">
              <a:solidFill>
                <a:prstClr val="white"/>
              </a:solidFill>
              <a:latin typeface="Proxima Nova"/>
              <a:cs typeface="Proxima Nova"/>
            </a:endParaRPr>
          </a:p>
        </p:txBody>
      </p:sp>
      <p:sp>
        <p:nvSpPr>
          <p:cNvPr id="53" name="Rectangle 52">
            <a:extLst>
              <a:ext uri="{FF2B5EF4-FFF2-40B4-BE49-F238E27FC236}">
                <a16:creationId xmlns:a16="http://schemas.microsoft.com/office/drawing/2014/main" id="{8E32E834-1842-C643-B774-9A8C1A3D7379}"/>
              </a:ext>
            </a:extLst>
          </p:cNvPr>
          <p:cNvSpPr/>
          <p:nvPr/>
        </p:nvSpPr>
        <p:spPr>
          <a:xfrm>
            <a:off x="497969" y="880184"/>
            <a:ext cx="5756313" cy="510909"/>
          </a:xfrm>
          <a:prstGeom prst="rect">
            <a:avLst/>
          </a:prstGeom>
        </p:spPr>
        <p:txBody>
          <a:bodyPr wrap="square">
            <a:spAutoFit/>
          </a:bodyPr>
          <a:lstStyle/>
          <a:p>
            <a:pPr defTabSz="609585">
              <a:lnSpc>
                <a:spcPct val="80000"/>
              </a:lnSpc>
            </a:pPr>
            <a:r>
              <a:rPr lang="en-US" sz="3400" b="1" cap="all" dirty="0">
                <a:solidFill>
                  <a:srgbClr val="ED891A"/>
                </a:solidFill>
                <a:latin typeface="Arial" panose="020B0604020202020204" pitchFamily="34" charset="0"/>
                <a:cs typeface="Arial" panose="020B0604020202020204" pitchFamily="34" charset="0"/>
              </a:rPr>
              <a:t>PANEL </a:t>
            </a:r>
            <a:r>
              <a:rPr lang="en-US" sz="3400" cap="all" dirty="0">
                <a:solidFill>
                  <a:prstClr val="white">
                    <a:lumMod val="50000"/>
                  </a:prstClr>
                </a:solidFill>
                <a:latin typeface="Arial" panose="020B0604020202020204" pitchFamily="34" charset="0"/>
                <a:cs typeface="Arial" panose="020B0604020202020204" pitchFamily="34" charset="0"/>
              </a:rPr>
              <a:t>DISCUSSION</a:t>
            </a:r>
            <a:endParaRPr lang="en-US" sz="3400" b="1" cap="all" dirty="0">
              <a:solidFill>
                <a:prstClr val="white">
                  <a:lumMod val="50000"/>
                </a:prstClr>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2E7A7F6-AB59-1443-BF37-666F2EB2ADFF}"/>
              </a:ext>
            </a:extLst>
          </p:cNvPr>
          <p:cNvSpPr/>
          <p:nvPr/>
        </p:nvSpPr>
        <p:spPr>
          <a:xfrm>
            <a:off x="9921765" y="6129153"/>
            <a:ext cx="2270235" cy="755087"/>
          </a:xfrm>
          <a:prstGeom prst="rect">
            <a:avLst/>
          </a:prstGeom>
          <a:gradFill flip="none" rotWithShape="1">
            <a:gsLst>
              <a:gs pos="0">
                <a:srgbClr val="DB5520"/>
              </a:gs>
              <a:gs pos="100000">
                <a:srgbClr val="F8AD35"/>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tIns="45720" rIns="91440" bIns="45720" rtlCol="0" anchor="ctr" anchorCtr="0"/>
          <a:lstStyle/>
          <a:p>
            <a:pPr algn="ctr" defTabSz="609585"/>
            <a:endParaRPr lang="en-US" dirty="0">
              <a:solidFill>
                <a:prstClr val="white">
                  <a:lumMod val="50000"/>
                </a:prstClr>
              </a:solidFill>
              <a:latin typeface="Myriad Pro Light"/>
              <a:cs typeface="Myriad Pro Light"/>
            </a:endParaRPr>
          </a:p>
        </p:txBody>
      </p:sp>
      <p:sp>
        <p:nvSpPr>
          <p:cNvPr id="8" name="Rectangle 7">
            <a:extLst>
              <a:ext uri="{FF2B5EF4-FFF2-40B4-BE49-F238E27FC236}">
                <a16:creationId xmlns:a16="http://schemas.microsoft.com/office/drawing/2014/main" id="{74DD0304-6E3D-9841-975B-70741331FD73}"/>
              </a:ext>
            </a:extLst>
          </p:cNvPr>
          <p:cNvSpPr/>
          <p:nvPr/>
        </p:nvSpPr>
        <p:spPr>
          <a:xfrm>
            <a:off x="10489325" y="6290654"/>
            <a:ext cx="4475727" cy="510909"/>
          </a:xfrm>
          <a:prstGeom prst="rect">
            <a:avLst/>
          </a:prstGeom>
        </p:spPr>
        <p:txBody>
          <a:bodyPr wrap="square">
            <a:spAutoFit/>
          </a:bodyPr>
          <a:lstStyle/>
          <a:p>
            <a:pPr defTabSz="609585">
              <a:lnSpc>
                <a:spcPct val="80000"/>
              </a:lnSpc>
            </a:pPr>
            <a:r>
              <a:rPr lang="en-US" sz="3400" cap="all" dirty="0">
                <a:solidFill>
                  <a:prstClr val="white"/>
                </a:solidFill>
                <a:latin typeface="Arial" panose="020B0604020202020204" pitchFamily="34" charset="0"/>
                <a:cs typeface="Arial" panose="020B0604020202020204" pitchFamily="34" charset="0"/>
              </a:rPr>
              <a:t>Q&amp;A</a:t>
            </a:r>
            <a:endParaRPr lang="en-US" sz="3400" b="1" cap="all" dirty="0">
              <a:solidFill>
                <a:prstClr val="white"/>
              </a:solidFill>
              <a:latin typeface="Arial" panose="020B0604020202020204" pitchFamily="34" charset="0"/>
              <a:cs typeface="Arial" panose="020B0604020202020204" pitchFamily="34" charset="0"/>
            </a:endParaRPr>
          </a:p>
        </p:txBody>
      </p:sp>
      <p:sp>
        <p:nvSpPr>
          <p:cNvPr id="9" name="Slide Number Placeholder 5">
            <a:extLst>
              <a:ext uri="{FF2B5EF4-FFF2-40B4-BE49-F238E27FC236}">
                <a16:creationId xmlns:a16="http://schemas.microsoft.com/office/drawing/2014/main" id="{66E083FC-1B1B-9340-A86E-55D8B78A324C}"/>
              </a:ext>
            </a:extLst>
          </p:cNvPr>
          <p:cNvSpPr txBox="1">
            <a:spLocks/>
          </p:cNvSpPr>
          <p:nvPr/>
        </p:nvSpPr>
        <p:spPr>
          <a:xfrm>
            <a:off x="276228" y="6450495"/>
            <a:ext cx="2844800" cy="365125"/>
          </a:xfrm>
          <a:prstGeom prst="rect">
            <a:avLst/>
          </a:prstGeom>
          <a:noFill/>
          <a:ln>
            <a:noFill/>
          </a:ln>
        </p:spPr>
        <p:txBody>
          <a:bodyPr vert="horz" lIns="121920" tIns="60960" rIns="121920" bIns="60960" rtlCol="0" anchor="ctr"/>
          <a:lstStyle>
            <a:lvl1pPr algn="r">
              <a:defRPr sz="900">
                <a:solidFill>
                  <a:schemeClr val="tx1">
                    <a:tint val="75000"/>
                  </a:schemeClr>
                </a:solidFill>
                <a:latin typeface="Proxima Nova"/>
                <a:cs typeface="Proxima Nova"/>
              </a:defRPr>
            </a:lvl1pPr>
          </a:lstStyle>
          <a:p>
            <a:pPr algn="l" defTabSz="609585">
              <a:defRPr/>
            </a:pPr>
            <a:r>
              <a:rPr lang="en-US" sz="1200" dirty="0" err="1">
                <a:solidFill>
                  <a:srgbClr val="ED891A"/>
                </a:solidFill>
                <a:latin typeface="Arial" panose="020B0604020202020204" pitchFamily="34" charset="0"/>
                <a:cs typeface="Arial" panose="020B0604020202020204" pitchFamily="34" charset="0"/>
              </a:rPr>
              <a:t>nextgate.com</a:t>
            </a:r>
            <a:endParaRPr lang="en-US" sz="1200" dirty="0">
              <a:solidFill>
                <a:srgbClr val="ED891A"/>
              </a:solidFill>
              <a:latin typeface="Arial" panose="020B0604020202020204" pitchFamily="34" charset="0"/>
              <a:cs typeface="Arial" panose="020B0604020202020204" pitchFamily="34" charset="0"/>
            </a:endParaRPr>
          </a:p>
        </p:txBody>
      </p:sp>
      <p:sp>
        <p:nvSpPr>
          <p:cNvPr id="12" name="Text Placeholder 2">
            <a:extLst>
              <a:ext uri="{FF2B5EF4-FFF2-40B4-BE49-F238E27FC236}">
                <a16:creationId xmlns:a16="http://schemas.microsoft.com/office/drawing/2014/main" id="{E0C3D726-9100-494E-BB1F-2B5DB9308A1A}"/>
              </a:ext>
            </a:extLst>
          </p:cNvPr>
          <p:cNvSpPr txBox="1">
            <a:spLocks/>
          </p:cNvSpPr>
          <p:nvPr/>
        </p:nvSpPr>
        <p:spPr>
          <a:xfrm>
            <a:off x="497969" y="1421870"/>
            <a:ext cx="6142137" cy="2287477"/>
          </a:xfrm>
          <a:prstGeom prst="rect">
            <a:avLst/>
          </a:prstGeom>
        </p:spPr>
        <p:txBody>
          <a:bodyPr vert="horz" lIns="121920" tIns="60960" rIns="121920" bIns="60960" numCol="1" rtlCol="0" anchor="ctr" anchorCtr="0">
            <a:noAutofit/>
          </a:bodyPr>
          <a:lstStyle/>
          <a:p>
            <a:pPr marL="0" lvl="1" defTabSz="609585">
              <a:spcBef>
                <a:spcPct val="20000"/>
              </a:spcBef>
              <a:buClr>
                <a:srgbClr val="F39B21"/>
              </a:buClr>
              <a:defRPr/>
            </a:pPr>
            <a:r>
              <a:rPr lang="en-US" sz="3200" dirty="0">
                <a:solidFill>
                  <a:srgbClr val="7F7F7F"/>
                </a:solidFill>
                <a:latin typeface="Arial" panose="020B0604020202020204" pitchFamily="34" charset="0"/>
                <a:cs typeface="Arial" panose="020B0604020202020204" pitchFamily="34" charset="0"/>
              </a:rPr>
              <a:t>What can be done to help lead the recovery effort once society reopens and a second potential wave hits? </a:t>
            </a:r>
          </a:p>
        </p:txBody>
      </p:sp>
    </p:spTree>
    <p:extLst>
      <p:ext uri="{BB962C8B-B14F-4D97-AF65-F5344CB8AC3E}">
        <p14:creationId xmlns:p14="http://schemas.microsoft.com/office/powerpoint/2010/main" val="3850772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B8D3AFE-7B33-BD41-9F6C-F93E00D283D9}"/>
              </a:ext>
            </a:extLst>
          </p:cNvPr>
          <p:cNvSpPr/>
          <p:nvPr/>
        </p:nvSpPr>
        <p:spPr>
          <a:xfrm>
            <a:off x="14509" y="339225"/>
            <a:ext cx="12177491" cy="65187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pic>
        <p:nvPicPr>
          <p:cNvPr id="34" name="Picture 33" descr="1824.jpg">
            <a:extLst>
              <a:ext uri="{FF2B5EF4-FFF2-40B4-BE49-F238E27FC236}">
                <a16:creationId xmlns:a16="http://schemas.microsoft.com/office/drawing/2014/main" id="{69721CC7-0659-FD41-94B7-C71A854152E0}"/>
              </a:ext>
            </a:extLst>
          </p:cNvPr>
          <p:cNvPicPr>
            <a:picLocks noChangeAspect="1"/>
          </p:cNvPicPr>
          <p:nvPr/>
        </p:nvPicPr>
        <p:blipFill>
          <a:blip r:embed="rId3" cstate="hqprint">
            <a:alphaModFix amt="25000"/>
            <a:extLst>
              <a:ext uri="{28A0092B-C50C-407E-A947-70E740481C1C}">
                <a14:useLocalDpi xmlns:a14="http://schemas.microsoft.com/office/drawing/2010/main"/>
              </a:ext>
            </a:extLst>
          </a:blip>
          <a:srcRect/>
          <a:stretch>
            <a:fillRect/>
          </a:stretch>
        </p:blipFill>
        <p:spPr>
          <a:xfrm>
            <a:off x="-14509" y="326654"/>
            <a:ext cx="12192000" cy="6515913"/>
          </a:xfrm>
          <a:prstGeom prst="rect">
            <a:avLst/>
          </a:prstGeom>
        </p:spPr>
      </p:pic>
      <p:sp>
        <p:nvSpPr>
          <p:cNvPr id="8" name="TextBox 7">
            <a:extLst>
              <a:ext uri="{FF2B5EF4-FFF2-40B4-BE49-F238E27FC236}">
                <a16:creationId xmlns:a16="http://schemas.microsoft.com/office/drawing/2014/main" id="{18A5AB0D-15B7-D44B-AC29-B9BEFA93BC3A}"/>
              </a:ext>
            </a:extLst>
          </p:cNvPr>
          <p:cNvSpPr txBox="1"/>
          <p:nvPr/>
        </p:nvSpPr>
        <p:spPr>
          <a:xfrm>
            <a:off x="1507407" y="3307709"/>
            <a:ext cx="3075067" cy="728341"/>
          </a:xfrm>
          <a:prstGeom prst="rect">
            <a:avLst/>
          </a:prstGeom>
          <a:noFill/>
          <a:effectLst/>
        </p:spPr>
        <p:txBody>
          <a:bodyPr wrap="square" rtlCol="0">
            <a:spAutoFit/>
          </a:bodyPr>
          <a:lstStyle/>
          <a:p>
            <a:pPr algn="ctr" defTabSz="609585"/>
            <a:r>
              <a:rPr lang="en-US" sz="2133" b="1" kern="0" spc="80" dirty="0">
                <a:solidFill>
                  <a:srgbClr val="ED891A"/>
                </a:solidFill>
                <a:latin typeface="Arial" panose="020B0604020202020204" pitchFamily="34" charset="0"/>
                <a:cs typeface="Arial" panose="020B0604020202020204" pitchFamily="34" charset="0"/>
              </a:rPr>
              <a:t>KIM CHAUNDY</a:t>
            </a:r>
          </a:p>
          <a:p>
            <a:pPr algn="ctr" defTabSz="609585"/>
            <a:r>
              <a:rPr lang="en-US" sz="2000" dirty="0" err="1">
                <a:solidFill>
                  <a:srgbClr val="7F7F7F"/>
                </a:solidFill>
                <a:latin typeface="Arial" panose="020B0604020202020204" pitchFamily="34" charset="0"/>
                <a:cs typeface="Arial" panose="020B0604020202020204" pitchFamily="34" charset="0"/>
              </a:rPr>
              <a:t>KeyHIE</a:t>
            </a:r>
            <a:endParaRPr lang="en-US" sz="2000" dirty="0">
              <a:solidFill>
                <a:srgbClr val="7F7F7F"/>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F5B3281-F3A8-B84E-89FB-067030572C7F}"/>
              </a:ext>
            </a:extLst>
          </p:cNvPr>
          <p:cNvSpPr txBox="1"/>
          <p:nvPr/>
        </p:nvSpPr>
        <p:spPr>
          <a:xfrm>
            <a:off x="4668851" y="3292274"/>
            <a:ext cx="3075067" cy="728341"/>
          </a:xfrm>
          <a:prstGeom prst="rect">
            <a:avLst/>
          </a:prstGeom>
          <a:noFill/>
          <a:effectLst/>
        </p:spPr>
        <p:txBody>
          <a:bodyPr wrap="square" rtlCol="0">
            <a:spAutoFit/>
          </a:bodyPr>
          <a:lstStyle/>
          <a:p>
            <a:pPr algn="ctr" defTabSz="609585"/>
            <a:r>
              <a:rPr lang="en-US" sz="2133" b="1" kern="0" spc="80" dirty="0">
                <a:solidFill>
                  <a:srgbClr val="ED891A"/>
                </a:solidFill>
                <a:latin typeface="Arial" panose="020B0604020202020204" pitchFamily="34" charset="0"/>
                <a:cs typeface="Arial" panose="020B0604020202020204" pitchFamily="34" charset="0"/>
              </a:rPr>
              <a:t>DAN CIDON</a:t>
            </a:r>
          </a:p>
          <a:p>
            <a:pPr algn="ctr" defTabSz="609585"/>
            <a:r>
              <a:rPr lang="en-US" sz="2000" dirty="0" err="1">
                <a:solidFill>
                  <a:srgbClr val="7F7F7F"/>
                </a:solidFill>
                <a:latin typeface="Arial" panose="020B0604020202020204" pitchFamily="34" charset="0"/>
                <a:cs typeface="Arial" panose="020B0604020202020204" pitchFamily="34" charset="0"/>
              </a:rPr>
              <a:t>NextGate</a:t>
            </a:r>
            <a:endParaRPr lang="en-US" sz="2000" dirty="0">
              <a:solidFill>
                <a:srgbClr val="7F7F7F"/>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F8A831A-D4CB-1C4F-AEDA-DB6FD861C87F}"/>
              </a:ext>
            </a:extLst>
          </p:cNvPr>
          <p:cNvSpPr txBox="1"/>
          <p:nvPr/>
        </p:nvSpPr>
        <p:spPr>
          <a:xfrm>
            <a:off x="7695612" y="3308744"/>
            <a:ext cx="3075067" cy="728341"/>
          </a:xfrm>
          <a:prstGeom prst="rect">
            <a:avLst/>
          </a:prstGeom>
          <a:noFill/>
          <a:effectLst/>
        </p:spPr>
        <p:txBody>
          <a:bodyPr wrap="square" rtlCol="0">
            <a:spAutoFit/>
          </a:bodyPr>
          <a:lstStyle/>
          <a:p>
            <a:pPr algn="ctr" defTabSz="609585"/>
            <a:r>
              <a:rPr lang="en-US" sz="2133" b="1" kern="0" spc="80" dirty="0">
                <a:solidFill>
                  <a:srgbClr val="ED891A"/>
                </a:solidFill>
                <a:latin typeface="Arial" panose="020B0604020202020204" pitchFamily="34" charset="0"/>
                <a:cs typeface="Arial" panose="020B0604020202020204" pitchFamily="34" charset="0"/>
              </a:rPr>
              <a:t>KEVIN CONWAY</a:t>
            </a:r>
          </a:p>
          <a:p>
            <a:pPr algn="ctr" defTabSz="609585"/>
            <a:r>
              <a:rPr lang="en-US" sz="2000" dirty="0">
                <a:solidFill>
                  <a:srgbClr val="7F7F7F"/>
                </a:solidFill>
                <a:latin typeface="Arial" panose="020B0604020202020204" pitchFamily="34" charset="0"/>
                <a:cs typeface="Arial" panose="020B0604020202020204" pitchFamily="34" charset="0"/>
              </a:rPr>
              <a:t>NEHII</a:t>
            </a:r>
          </a:p>
        </p:txBody>
      </p:sp>
      <p:sp>
        <p:nvSpPr>
          <p:cNvPr id="12" name="TextBox 11">
            <a:extLst>
              <a:ext uri="{FF2B5EF4-FFF2-40B4-BE49-F238E27FC236}">
                <a16:creationId xmlns:a16="http://schemas.microsoft.com/office/drawing/2014/main" id="{F43E87A6-4868-9C49-9B04-8F20BA3BA007}"/>
              </a:ext>
            </a:extLst>
          </p:cNvPr>
          <p:cNvSpPr txBox="1"/>
          <p:nvPr/>
        </p:nvSpPr>
        <p:spPr>
          <a:xfrm>
            <a:off x="3101863" y="5750792"/>
            <a:ext cx="3075067" cy="707886"/>
          </a:xfrm>
          <a:prstGeom prst="rect">
            <a:avLst/>
          </a:prstGeom>
          <a:noFill/>
          <a:effectLst/>
        </p:spPr>
        <p:txBody>
          <a:bodyPr wrap="square" rtlCol="0">
            <a:spAutoFit/>
          </a:bodyPr>
          <a:lstStyle/>
          <a:p>
            <a:pPr algn="ctr" defTabSz="609585"/>
            <a:r>
              <a:rPr lang="en-US" sz="2000" b="1" kern="0" spc="80" dirty="0">
                <a:solidFill>
                  <a:srgbClr val="ED891A"/>
                </a:solidFill>
                <a:latin typeface="Arial" panose="020B0604020202020204" pitchFamily="34" charset="0"/>
                <a:cs typeface="Arial" panose="020B0604020202020204" pitchFamily="34" charset="0"/>
              </a:rPr>
              <a:t>CODY JOHANSEN</a:t>
            </a:r>
          </a:p>
          <a:p>
            <a:pPr algn="ctr" defTabSz="609585"/>
            <a:r>
              <a:rPr lang="en-US" sz="2000" dirty="0">
                <a:solidFill>
                  <a:srgbClr val="7F7F7F"/>
                </a:solidFill>
                <a:latin typeface="Arial" panose="020B0604020202020204" pitchFamily="34" charset="0"/>
                <a:cs typeface="Arial" panose="020B0604020202020204" pitchFamily="34" charset="0"/>
              </a:rPr>
              <a:t>UHIN</a:t>
            </a:r>
          </a:p>
        </p:txBody>
      </p:sp>
      <p:sp>
        <p:nvSpPr>
          <p:cNvPr id="13" name="TextBox 12">
            <a:extLst>
              <a:ext uri="{FF2B5EF4-FFF2-40B4-BE49-F238E27FC236}">
                <a16:creationId xmlns:a16="http://schemas.microsoft.com/office/drawing/2014/main" id="{7409C2C4-67EC-7644-AA34-196FFDD74257}"/>
              </a:ext>
            </a:extLst>
          </p:cNvPr>
          <p:cNvSpPr txBox="1"/>
          <p:nvPr/>
        </p:nvSpPr>
        <p:spPr>
          <a:xfrm>
            <a:off x="6217663" y="5745108"/>
            <a:ext cx="3075067" cy="707886"/>
          </a:xfrm>
          <a:prstGeom prst="rect">
            <a:avLst/>
          </a:prstGeom>
          <a:noFill/>
          <a:effectLst/>
        </p:spPr>
        <p:txBody>
          <a:bodyPr wrap="square" rtlCol="0">
            <a:spAutoFit/>
          </a:bodyPr>
          <a:lstStyle/>
          <a:p>
            <a:pPr algn="ctr" defTabSz="609585"/>
            <a:r>
              <a:rPr lang="en-US" sz="2000" b="1" kern="0" spc="80" dirty="0">
                <a:solidFill>
                  <a:srgbClr val="ED891A"/>
                </a:solidFill>
                <a:latin typeface="Arial" panose="020B0604020202020204" pitchFamily="34" charset="0"/>
                <a:cs typeface="Arial" panose="020B0604020202020204" pitchFamily="34" charset="0"/>
              </a:rPr>
              <a:t>BILL PEARCH</a:t>
            </a:r>
          </a:p>
          <a:p>
            <a:pPr algn="ctr" defTabSz="609585"/>
            <a:r>
              <a:rPr lang="en-US" sz="2000" dirty="0" err="1">
                <a:solidFill>
                  <a:srgbClr val="7F7F7F"/>
                </a:solidFill>
                <a:latin typeface="Arial" panose="020B0604020202020204" pitchFamily="34" charset="0"/>
                <a:cs typeface="Arial" panose="020B0604020202020204" pitchFamily="34" charset="0"/>
              </a:rPr>
              <a:t>healtheConnect</a:t>
            </a:r>
            <a:r>
              <a:rPr lang="en-US" sz="2000" dirty="0">
                <a:solidFill>
                  <a:srgbClr val="7F7F7F"/>
                </a:solidFill>
                <a:latin typeface="Arial" panose="020B0604020202020204" pitchFamily="34" charset="0"/>
                <a:cs typeface="Arial" panose="020B0604020202020204" pitchFamily="34" charset="0"/>
              </a:rPr>
              <a:t> Alaska</a:t>
            </a:r>
          </a:p>
        </p:txBody>
      </p:sp>
      <p:grpSp>
        <p:nvGrpSpPr>
          <p:cNvPr id="14" name="Group 23">
            <a:extLst>
              <a:ext uri="{FF2B5EF4-FFF2-40B4-BE49-F238E27FC236}">
                <a16:creationId xmlns:a16="http://schemas.microsoft.com/office/drawing/2014/main" id="{8530C5BF-3CE6-174B-ACCD-B095EB54EA9D}"/>
              </a:ext>
            </a:extLst>
          </p:cNvPr>
          <p:cNvGrpSpPr>
            <a:grpSpLocks/>
          </p:cNvGrpSpPr>
          <p:nvPr/>
        </p:nvGrpSpPr>
        <p:grpSpPr>
          <a:xfrm>
            <a:off x="3863085" y="4066889"/>
            <a:ext cx="1521755" cy="1584960"/>
            <a:chOff x="790481" y="1174958"/>
            <a:chExt cx="1618210" cy="1685437"/>
          </a:xfrm>
        </p:grpSpPr>
        <p:pic>
          <p:nvPicPr>
            <p:cNvPr id="15" name="Picture 14">
              <a:extLst>
                <a:ext uri="{FF2B5EF4-FFF2-40B4-BE49-F238E27FC236}">
                  <a16:creationId xmlns:a16="http://schemas.microsoft.com/office/drawing/2014/main" id="{33E03EAD-B755-8544-A54C-A21C569609DF}"/>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saturation sat="0"/>
                      </a14:imgEffect>
                      <a14:imgEffect>
                        <a14:brightnessContrast bright="6000" contrast="5000"/>
                      </a14:imgEffect>
                    </a14:imgLayer>
                  </a14:imgProps>
                </a:ext>
                <a:ext uri="{28A0092B-C50C-407E-A947-70E740481C1C}">
                  <a14:useLocalDpi xmlns:a14="http://schemas.microsoft.com/office/drawing/2010/main"/>
                </a:ext>
              </a:extLst>
            </a:blip>
            <a:srcRect/>
            <a:stretch/>
          </p:blipFill>
          <p:spPr>
            <a:xfrm>
              <a:off x="810451" y="1179080"/>
              <a:ext cx="1598240" cy="1661696"/>
            </a:xfrm>
            <a:prstGeom prst="ellipse">
              <a:avLst/>
            </a:prstGeom>
            <a:solidFill>
              <a:srgbClr val="FFFFFF">
                <a:alpha val="0"/>
              </a:srgbClr>
            </a:solidFill>
            <a:ln w="38100" cap="flat" cmpd="sng" algn="ctr">
              <a:noFill/>
              <a:prstDash val="solid"/>
              <a:round/>
              <a:headEnd type="none" w="med" len="med"/>
              <a:tailEnd type="none" w="med" len="med"/>
            </a:ln>
            <a:effectLst/>
            <a:scene3d>
              <a:camera prst="orthographicFront"/>
              <a:lightRig rig="contrasting" dir="t">
                <a:rot lat="0" lon="0" rev="3000000"/>
              </a:lightRig>
            </a:scene3d>
            <a:sp3d contourW="7620">
              <a:bevelT w="95250" h="31750"/>
              <a:contourClr>
                <a:srgbClr val="333333"/>
              </a:contourClr>
            </a:sp3d>
          </p:spPr>
        </p:pic>
        <p:sp>
          <p:nvSpPr>
            <p:cNvPr id="16" name="Oval 15">
              <a:extLst>
                <a:ext uri="{FF2B5EF4-FFF2-40B4-BE49-F238E27FC236}">
                  <a16:creationId xmlns:a16="http://schemas.microsoft.com/office/drawing/2014/main" id="{3A19B97C-4BF2-FA4E-980B-45F420FE7015}"/>
                </a:ext>
              </a:extLst>
            </p:cNvPr>
            <p:cNvSpPr/>
            <p:nvPr/>
          </p:nvSpPr>
          <p:spPr>
            <a:xfrm>
              <a:off x="790481" y="1174958"/>
              <a:ext cx="1618210" cy="1685437"/>
            </a:xfrm>
            <a:prstGeom prst="ellipse">
              <a:avLst/>
            </a:prstGeom>
            <a:noFill/>
            <a:ln w="38100" cap="flat" cmpd="sng" algn="ctr">
              <a:solidFill>
                <a:srgbClr val="E77617"/>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grpSp>
      <p:grpSp>
        <p:nvGrpSpPr>
          <p:cNvPr id="18" name="Group 23">
            <a:extLst>
              <a:ext uri="{FF2B5EF4-FFF2-40B4-BE49-F238E27FC236}">
                <a16:creationId xmlns:a16="http://schemas.microsoft.com/office/drawing/2014/main" id="{60B922B8-EA69-2B44-ADC9-E8294E01F40B}"/>
              </a:ext>
            </a:extLst>
          </p:cNvPr>
          <p:cNvGrpSpPr>
            <a:grpSpLocks noChangeAspect="1"/>
          </p:cNvGrpSpPr>
          <p:nvPr/>
        </p:nvGrpSpPr>
        <p:grpSpPr>
          <a:xfrm>
            <a:off x="6937967" y="4048442"/>
            <a:ext cx="1575407" cy="1600012"/>
            <a:chOff x="787053" y="1174958"/>
            <a:chExt cx="1675263" cy="1701445"/>
          </a:xfrm>
        </p:grpSpPr>
        <p:pic>
          <p:nvPicPr>
            <p:cNvPr id="19" name="Picture 18">
              <a:extLst>
                <a:ext uri="{FF2B5EF4-FFF2-40B4-BE49-F238E27FC236}">
                  <a16:creationId xmlns:a16="http://schemas.microsoft.com/office/drawing/2014/main" id="{879D81FB-9827-1849-86B6-D2221F2AAEDC}"/>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saturation sat="0"/>
                      </a14:imgEffect>
                      <a14:imgEffect>
                        <a14:brightnessContrast bright="6000"/>
                      </a14:imgEffect>
                    </a14:imgLayer>
                  </a14:imgProps>
                </a:ext>
                <a:ext uri="{28A0092B-C50C-407E-A947-70E740481C1C}">
                  <a14:useLocalDpi xmlns:a14="http://schemas.microsoft.com/office/drawing/2010/main"/>
                </a:ext>
              </a:extLst>
            </a:blip>
            <a:srcRect/>
            <a:stretch/>
          </p:blipFill>
          <p:spPr>
            <a:xfrm rot="21422389" flipH="1">
              <a:off x="787053" y="1187125"/>
              <a:ext cx="1663611" cy="1689278"/>
            </a:xfrm>
            <a:prstGeom prst="ellipse">
              <a:avLst/>
            </a:prstGeom>
            <a:solidFill>
              <a:srgbClr val="FFFFFF">
                <a:alpha val="0"/>
              </a:srgbClr>
            </a:solidFill>
            <a:ln w="38100" cap="flat" cmpd="sng" algn="ctr">
              <a:noFill/>
              <a:prstDash val="solid"/>
              <a:round/>
              <a:headEnd type="none" w="med" len="med"/>
              <a:tailEnd type="none" w="med" len="med"/>
            </a:ln>
            <a:effectLst/>
            <a:scene3d>
              <a:camera prst="orthographicFront"/>
              <a:lightRig rig="contrasting" dir="t">
                <a:rot lat="0" lon="0" rev="3000000"/>
              </a:lightRig>
            </a:scene3d>
            <a:sp3d contourW="7620">
              <a:bevelT w="95250" h="31750"/>
              <a:contourClr>
                <a:srgbClr val="333333"/>
              </a:contourClr>
            </a:sp3d>
          </p:spPr>
        </p:pic>
        <p:sp>
          <p:nvSpPr>
            <p:cNvPr id="20" name="Oval 19">
              <a:extLst>
                <a:ext uri="{FF2B5EF4-FFF2-40B4-BE49-F238E27FC236}">
                  <a16:creationId xmlns:a16="http://schemas.microsoft.com/office/drawing/2014/main" id="{82C82BDB-AA22-2D41-A43A-2168052219A1}"/>
                </a:ext>
              </a:extLst>
            </p:cNvPr>
            <p:cNvSpPr/>
            <p:nvPr/>
          </p:nvSpPr>
          <p:spPr>
            <a:xfrm>
              <a:off x="790480" y="1174958"/>
              <a:ext cx="1671836" cy="1685437"/>
            </a:xfrm>
            <a:prstGeom prst="ellipse">
              <a:avLst/>
            </a:prstGeom>
            <a:noFill/>
            <a:ln w="38100" cap="flat" cmpd="sng" algn="ctr">
              <a:solidFill>
                <a:srgbClr val="E77617"/>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grpSp>
      <p:grpSp>
        <p:nvGrpSpPr>
          <p:cNvPr id="21" name="Group 13">
            <a:extLst>
              <a:ext uri="{FF2B5EF4-FFF2-40B4-BE49-F238E27FC236}">
                <a16:creationId xmlns:a16="http://schemas.microsoft.com/office/drawing/2014/main" id="{4F4D9C0E-6E2E-244D-BC45-B9B0B9C74D8B}"/>
              </a:ext>
            </a:extLst>
          </p:cNvPr>
          <p:cNvGrpSpPr>
            <a:grpSpLocks noChangeAspect="1"/>
          </p:cNvGrpSpPr>
          <p:nvPr/>
        </p:nvGrpSpPr>
        <p:grpSpPr>
          <a:xfrm>
            <a:off x="5419636" y="1608039"/>
            <a:ext cx="1521753" cy="1584960"/>
            <a:chOff x="777535" y="2826694"/>
            <a:chExt cx="1097280" cy="1097280"/>
          </a:xfrm>
        </p:grpSpPr>
        <p:pic>
          <p:nvPicPr>
            <p:cNvPr id="22" name="Picture 21" descr="andy-aroditis-200x200.jpg">
              <a:extLst>
                <a:ext uri="{FF2B5EF4-FFF2-40B4-BE49-F238E27FC236}">
                  <a16:creationId xmlns:a16="http://schemas.microsoft.com/office/drawing/2014/main" id="{7F6B7B95-736D-F941-839F-58C88FF35F0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88672" y="2834694"/>
              <a:ext cx="1077812" cy="1077812"/>
            </a:xfrm>
            <a:prstGeom prst="ellipse">
              <a:avLst/>
            </a:prstGeom>
            <a:noFill/>
            <a:ln w="38100" cap="flat" cmpd="sng" algn="ctr">
              <a:noFill/>
              <a:prstDash val="solid"/>
              <a:round/>
              <a:headEnd type="none" w="med" len="med"/>
              <a:tailEnd type="none" w="med" len="med"/>
            </a:ln>
            <a:effectLst/>
            <a:scene3d>
              <a:camera prst="orthographicFront"/>
              <a:lightRig rig="contrasting" dir="t">
                <a:rot lat="0" lon="0" rev="3000000"/>
              </a:lightRig>
            </a:scene3d>
            <a:sp3d contourW="7620">
              <a:bevelT w="95250" h="31750"/>
              <a:contourClr>
                <a:srgbClr val="333333"/>
              </a:contourClr>
            </a:sp3d>
          </p:spPr>
        </p:pic>
        <p:sp>
          <p:nvSpPr>
            <p:cNvPr id="23" name="Oval 22">
              <a:extLst>
                <a:ext uri="{FF2B5EF4-FFF2-40B4-BE49-F238E27FC236}">
                  <a16:creationId xmlns:a16="http://schemas.microsoft.com/office/drawing/2014/main" id="{16829AAB-4F0B-D149-AF1D-591DD50BAE4E}"/>
                </a:ext>
              </a:extLst>
            </p:cNvPr>
            <p:cNvSpPr/>
            <p:nvPr/>
          </p:nvSpPr>
          <p:spPr>
            <a:xfrm>
              <a:off x="777535" y="2826694"/>
              <a:ext cx="1097280" cy="1097280"/>
            </a:xfrm>
            <a:prstGeom prst="ellipse">
              <a:avLst/>
            </a:prstGeom>
            <a:noFill/>
            <a:ln w="38100" cap="flat" cmpd="sng" algn="ctr">
              <a:solidFill>
                <a:srgbClr val="E77617"/>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grpSp>
      <p:grpSp>
        <p:nvGrpSpPr>
          <p:cNvPr id="24" name="Group 13">
            <a:extLst>
              <a:ext uri="{FF2B5EF4-FFF2-40B4-BE49-F238E27FC236}">
                <a16:creationId xmlns:a16="http://schemas.microsoft.com/office/drawing/2014/main" id="{5783F47A-4030-634B-BA3E-FCD0349D3A6A}"/>
              </a:ext>
            </a:extLst>
          </p:cNvPr>
          <p:cNvGrpSpPr>
            <a:grpSpLocks noChangeAspect="1"/>
          </p:cNvGrpSpPr>
          <p:nvPr/>
        </p:nvGrpSpPr>
        <p:grpSpPr>
          <a:xfrm>
            <a:off x="8472269" y="1581045"/>
            <a:ext cx="1521753" cy="1584960"/>
            <a:chOff x="777535" y="2826694"/>
            <a:chExt cx="1097280" cy="1097280"/>
          </a:xfrm>
        </p:grpSpPr>
        <p:pic>
          <p:nvPicPr>
            <p:cNvPr id="25" name="Picture 24">
              <a:extLst>
                <a:ext uri="{FF2B5EF4-FFF2-40B4-BE49-F238E27FC236}">
                  <a16:creationId xmlns:a16="http://schemas.microsoft.com/office/drawing/2014/main" id="{1DE7A243-1742-6B41-A609-6A840EED9878}"/>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saturation sat="0"/>
                      </a14:imgEffect>
                      <a14:imgEffect>
                        <a14:brightnessContrast bright="13000"/>
                      </a14:imgEffect>
                    </a14:imgLayer>
                  </a14:imgProps>
                </a:ext>
                <a:ext uri="{28A0092B-C50C-407E-A947-70E740481C1C}">
                  <a14:useLocalDpi xmlns:a14="http://schemas.microsoft.com/office/drawing/2010/main"/>
                </a:ext>
              </a:extLst>
            </a:blip>
            <a:srcRect/>
            <a:stretch/>
          </p:blipFill>
          <p:spPr>
            <a:xfrm>
              <a:off x="777535" y="2826694"/>
              <a:ext cx="1083738" cy="1081824"/>
            </a:xfrm>
            <a:prstGeom prst="ellipse">
              <a:avLst/>
            </a:prstGeom>
            <a:noFill/>
            <a:ln w="38100" cap="flat" cmpd="sng" algn="ctr">
              <a:noFill/>
              <a:prstDash val="solid"/>
              <a:round/>
              <a:headEnd type="none" w="med" len="med"/>
              <a:tailEnd type="none" w="med" len="med"/>
            </a:ln>
            <a:effectLst/>
            <a:scene3d>
              <a:camera prst="orthographicFront"/>
              <a:lightRig rig="contrasting" dir="t">
                <a:rot lat="0" lon="0" rev="3000000"/>
              </a:lightRig>
            </a:scene3d>
            <a:sp3d contourW="7620">
              <a:bevelT w="95250" h="31750"/>
              <a:contourClr>
                <a:srgbClr val="333333"/>
              </a:contourClr>
            </a:sp3d>
          </p:spPr>
        </p:pic>
        <p:sp>
          <p:nvSpPr>
            <p:cNvPr id="26" name="Oval 25">
              <a:extLst>
                <a:ext uri="{FF2B5EF4-FFF2-40B4-BE49-F238E27FC236}">
                  <a16:creationId xmlns:a16="http://schemas.microsoft.com/office/drawing/2014/main" id="{2CAD1BB6-2A2E-E340-8BBA-C466D6881BD9}"/>
                </a:ext>
              </a:extLst>
            </p:cNvPr>
            <p:cNvSpPr/>
            <p:nvPr/>
          </p:nvSpPr>
          <p:spPr>
            <a:xfrm>
              <a:off x="777535" y="2826694"/>
              <a:ext cx="1097280" cy="1097280"/>
            </a:xfrm>
            <a:prstGeom prst="ellipse">
              <a:avLst/>
            </a:prstGeom>
            <a:noFill/>
            <a:ln w="38100" cap="flat" cmpd="sng" algn="ctr">
              <a:solidFill>
                <a:srgbClr val="E77617"/>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grpSp>
      <p:grpSp>
        <p:nvGrpSpPr>
          <p:cNvPr id="27" name="Group 13">
            <a:extLst>
              <a:ext uri="{FF2B5EF4-FFF2-40B4-BE49-F238E27FC236}">
                <a16:creationId xmlns:a16="http://schemas.microsoft.com/office/drawing/2014/main" id="{A7994B4D-754C-8948-96A6-BE63F723EFD1}"/>
              </a:ext>
            </a:extLst>
          </p:cNvPr>
          <p:cNvGrpSpPr>
            <a:grpSpLocks noChangeAspect="1"/>
          </p:cNvGrpSpPr>
          <p:nvPr/>
        </p:nvGrpSpPr>
        <p:grpSpPr>
          <a:xfrm>
            <a:off x="2265916" y="1608039"/>
            <a:ext cx="1558049" cy="1584960"/>
            <a:chOff x="766406" y="2826694"/>
            <a:chExt cx="1123452" cy="1097280"/>
          </a:xfrm>
        </p:grpSpPr>
        <p:pic>
          <p:nvPicPr>
            <p:cNvPr id="28" name="Picture 27">
              <a:extLst>
                <a:ext uri="{FF2B5EF4-FFF2-40B4-BE49-F238E27FC236}">
                  <a16:creationId xmlns:a16="http://schemas.microsoft.com/office/drawing/2014/main" id="{6A4AEE44-0160-A243-8E58-E8CB3D927FAA}"/>
                </a:ext>
              </a:extLst>
            </p:cNvPr>
            <p:cNvPicPr>
              <a:picLocks noChangeAspect="1"/>
            </p:cNvPicPr>
            <p:nvPr/>
          </p:nvPicPr>
          <p:blipFill rotWithShape="1">
            <a:blip r:embed="rId11" cstate="hqprint">
              <a:grayscl/>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rcRect/>
            <a:stretch/>
          </p:blipFill>
          <p:spPr>
            <a:xfrm>
              <a:off x="766406" y="2836433"/>
              <a:ext cx="1123452" cy="1072083"/>
            </a:xfrm>
            <a:prstGeom prst="ellipse">
              <a:avLst/>
            </a:prstGeom>
            <a:blipFill>
              <a:blip r:embed="rId13" cstate="hqprint">
                <a:grayscl/>
                <a:extLst>
                  <a:ext uri="{28A0092B-C50C-407E-A947-70E740481C1C}">
                    <a14:useLocalDpi xmlns:a14="http://schemas.microsoft.com/office/drawing/2010/main"/>
                  </a:ext>
                </a:extLst>
              </a:blip>
              <a:stretch>
                <a:fillRect/>
              </a:stretch>
            </a:blipFill>
            <a:ln w="38100" cap="flat" cmpd="sng" algn="ctr">
              <a:noFill/>
              <a:prstDash val="solid"/>
              <a:round/>
              <a:headEnd type="none" w="med" len="med"/>
              <a:tailEnd type="none" w="med" len="med"/>
            </a:ln>
            <a:effectLst/>
            <a:scene3d>
              <a:camera prst="orthographicFront"/>
              <a:lightRig rig="contrasting" dir="t">
                <a:rot lat="0" lon="0" rev="3000000"/>
              </a:lightRig>
            </a:scene3d>
            <a:sp3d contourW="7620">
              <a:bevelT w="95250" h="31750"/>
              <a:contourClr>
                <a:srgbClr val="333333"/>
              </a:contourClr>
            </a:sp3d>
          </p:spPr>
        </p:pic>
        <p:sp>
          <p:nvSpPr>
            <p:cNvPr id="29" name="Oval 28">
              <a:extLst>
                <a:ext uri="{FF2B5EF4-FFF2-40B4-BE49-F238E27FC236}">
                  <a16:creationId xmlns:a16="http://schemas.microsoft.com/office/drawing/2014/main" id="{4BE7FBEA-A9B8-6040-B7FA-C3D4D79581D3}"/>
                </a:ext>
              </a:extLst>
            </p:cNvPr>
            <p:cNvSpPr/>
            <p:nvPr/>
          </p:nvSpPr>
          <p:spPr>
            <a:xfrm>
              <a:off x="777535" y="2826694"/>
              <a:ext cx="1097280" cy="1097280"/>
            </a:xfrm>
            <a:prstGeom prst="ellipse">
              <a:avLst/>
            </a:prstGeom>
            <a:noFill/>
            <a:ln w="38100" cap="flat" cmpd="sng" algn="ctr">
              <a:solidFill>
                <a:srgbClr val="E77617"/>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grpSp>
      <p:sp>
        <p:nvSpPr>
          <p:cNvPr id="31" name="Rectangle 30">
            <a:extLst>
              <a:ext uri="{FF2B5EF4-FFF2-40B4-BE49-F238E27FC236}">
                <a16:creationId xmlns:a16="http://schemas.microsoft.com/office/drawing/2014/main" id="{70AE34B1-C446-5D44-ABD1-07173AF08116}"/>
              </a:ext>
            </a:extLst>
          </p:cNvPr>
          <p:cNvSpPr/>
          <p:nvPr/>
        </p:nvSpPr>
        <p:spPr>
          <a:xfrm>
            <a:off x="296305" y="830333"/>
            <a:ext cx="6880000" cy="560153"/>
          </a:xfrm>
          <a:prstGeom prst="rect">
            <a:avLst/>
          </a:prstGeom>
        </p:spPr>
        <p:txBody>
          <a:bodyPr wrap="square">
            <a:spAutoFit/>
          </a:bodyPr>
          <a:lstStyle/>
          <a:p>
            <a:pPr defTabSz="609585">
              <a:lnSpc>
                <a:spcPct val="80000"/>
              </a:lnSpc>
            </a:pPr>
            <a:r>
              <a:rPr lang="en-US" sz="3733" b="1" cap="all" dirty="0">
                <a:solidFill>
                  <a:srgbClr val="545555"/>
                </a:solidFill>
                <a:latin typeface="Arial" panose="020B0604020202020204" pitchFamily="34" charset="0"/>
                <a:cs typeface="Arial" panose="020B0604020202020204" pitchFamily="34" charset="0"/>
              </a:rPr>
              <a:t>QUESTION </a:t>
            </a:r>
            <a:r>
              <a:rPr lang="en-US" sz="3800" kern="0" cap="all" spc="133" dirty="0">
                <a:solidFill>
                  <a:srgbClr val="7F7F7F"/>
                </a:solidFill>
                <a:latin typeface="Arial" panose="020B0604020202020204" pitchFamily="34" charset="0"/>
                <a:cs typeface="Arial" panose="020B0604020202020204" pitchFamily="34" charset="0"/>
              </a:rPr>
              <a:t>&amp; ANSWER</a:t>
            </a:r>
            <a:r>
              <a:rPr lang="en-US" sz="3733" b="1" kern="0" cap="all" spc="133" dirty="0">
                <a:solidFill>
                  <a:srgbClr val="7F7F7F"/>
                </a:solidFill>
                <a:latin typeface="Arial" panose="020B0604020202020204" pitchFamily="34" charset="0"/>
                <a:cs typeface="Arial" panose="020B0604020202020204" pitchFamily="34" charset="0"/>
              </a:rPr>
              <a:t> </a:t>
            </a:r>
          </a:p>
        </p:txBody>
      </p:sp>
      <p:sp>
        <p:nvSpPr>
          <p:cNvPr id="35" name="Slide Number Placeholder 5">
            <a:extLst>
              <a:ext uri="{FF2B5EF4-FFF2-40B4-BE49-F238E27FC236}">
                <a16:creationId xmlns:a16="http://schemas.microsoft.com/office/drawing/2014/main" id="{AE30BC49-EDE9-EE4A-9300-49D5A29BD9ED}"/>
              </a:ext>
            </a:extLst>
          </p:cNvPr>
          <p:cNvSpPr txBox="1">
            <a:spLocks/>
          </p:cNvSpPr>
          <p:nvPr/>
        </p:nvSpPr>
        <p:spPr>
          <a:xfrm>
            <a:off x="276228" y="6435062"/>
            <a:ext cx="2844800" cy="365125"/>
          </a:xfrm>
          <a:prstGeom prst="rect">
            <a:avLst/>
          </a:prstGeom>
          <a:noFill/>
          <a:ln>
            <a:noFill/>
          </a:ln>
        </p:spPr>
        <p:txBody>
          <a:bodyPr vert="horz" lIns="121920" tIns="60960" rIns="121920" bIns="60960" rtlCol="0" anchor="ctr"/>
          <a:lstStyle>
            <a:lvl1pPr algn="r">
              <a:defRPr sz="900">
                <a:solidFill>
                  <a:schemeClr val="tx1">
                    <a:tint val="75000"/>
                  </a:schemeClr>
                </a:solidFill>
                <a:latin typeface="Proxima Nova"/>
                <a:cs typeface="Proxima Nova"/>
              </a:defRPr>
            </a:lvl1pPr>
          </a:lstStyle>
          <a:p>
            <a:pPr algn="l" defTabSz="609585">
              <a:defRPr/>
            </a:pPr>
            <a:r>
              <a:rPr lang="en-US" sz="1200" dirty="0" err="1">
                <a:solidFill>
                  <a:prstClr val="black">
                    <a:tint val="75000"/>
                  </a:prstClr>
                </a:solidFill>
                <a:latin typeface="Arial" panose="020B0604020202020204" pitchFamily="34" charset="0"/>
                <a:cs typeface="Arial" panose="020B0604020202020204" pitchFamily="34" charset="0"/>
              </a:rPr>
              <a:t>nextgate.com</a:t>
            </a:r>
            <a:endParaRPr lang="en-US" sz="1200" dirty="0">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3293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5800F-3B21-4266-853B-93A5F4DAF922}"/>
              </a:ext>
            </a:extLst>
          </p:cNvPr>
          <p:cNvSpPr>
            <a:spLocks noGrp="1"/>
          </p:cNvSpPr>
          <p:nvPr>
            <p:ph type="title"/>
          </p:nvPr>
        </p:nvSpPr>
        <p:spPr/>
        <p:txBody>
          <a:bodyPr/>
          <a:lstStyle/>
          <a:p>
            <a:r>
              <a:rPr lang="en-US" b="1"/>
              <a:t>Agenda</a:t>
            </a:r>
          </a:p>
        </p:txBody>
      </p:sp>
      <p:sp>
        <p:nvSpPr>
          <p:cNvPr id="3" name="Content Placeholder 2">
            <a:extLst>
              <a:ext uri="{FF2B5EF4-FFF2-40B4-BE49-F238E27FC236}">
                <a16:creationId xmlns:a16="http://schemas.microsoft.com/office/drawing/2014/main" id="{6B4E7B08-4CFB-4EE2-AC3E-2FD90D07A7C6}"/>
              </a:ext>
            </a:extLst>
          </p:cNvPr>
          <p:cNvSpPr>
            <a:spLocks noGrp="1"/>
          </p:cNvSpPr>
          <p:nvPr>
            <p:ph idx="1"/>
          </p:nvPr>
        </p:nvSpPr>
        <p:spPr>
          <a:xfrm>
            <a:off x="1155939" y="1352908"/>
            <a:ext cx="9886068" cy="4714783"/>
          </a:xfrm>
        </p:spPr>
        <p:txBody>
          <a:bodyPr>
            <a:normAutofit fontScale="85000" lnSpcReduction="20000"/>
          </a:bodyPr>
          <a:lstStyle/>
          <a:p>
            <a:r>
              <a:rPr lang="en-US" b="1" dirty="0">
                <a:latin typeface="Calibri"/>
                <a:cs typeface="Calibri"/>
              </a:rPr>
              <a:t>Welcome </a:t>
            </a:r>
          </a:p>
          <a:p>
            <a:pPr lvl="1"/>
            <a:r>
              <a:rPr lang="en-US" b="1" dirty="0">
                <a:latin typeface="Calibri"/>
                <a:cs typeface="Calibri"/>
              </a:rPr>
              <a:t>Jennifer Covich Bordenick, </a:t>
            </a:r>
            <a:r>
              <a:rPr lang="en-US" i="1" dirty="0">
                <a:latin typeface="Calibri"/>
                <a:cs typeface="Calibri"/>
              </a:rPr>
              <a:t>CEO, eHealth Initiative</a:t>
            </a:r>
            <a:endParaRPr lang="en-US" b="1" i="1" dirty="0">
              <a:latin typeface="Calibri"/>
              <a:cs typeface="Calibri"/>
            </a:endParaRPr>
          </a:p>
          <a:p>
            <a:r>
              <a:rPr lang="en-US" b="1" dirty="0">
                <a:latin typeface="Calibri"/>
                <a:cs typeface="Calibri"/>
              </a:rPr>
              <a:t>Discussion:</a:t>
            </a:r>
          </a:p>
          <a:p>
            <a:pPr lvl="1"/>
            <a:r>
              <a:rPr lang="en-US" b="1" dirty="0"/>
              <a:t> Kim </a:t>
            </a:r>
            <a:r>
              <a:rPr lang="en-US" b="1" dirty="0" err="1"/>
              <a:t>Chaundy</a:t>
            </a:r>
            <a:r>
              <a:rPr lang="en-US" b="1" dirty="0"/>
              <a:t>, </a:t>
            </a:r>
            <a:r>
              <a:rPr lang="en-US" i="1" dirty="0"/>
              <a:t>Senior Director, Health Information Exchange &amp; Interoperability at Keystone Health Information Exchange (</a:t>
            </a:r>
            <a:r>
              <a:rPr lang="en-US" i="1" dirty="0" err="1"/>
              <a:t>KeyHIE</a:t>
            </a:r>
            <a:r>
              <a:rPr lang="en-US" i="1" dirty="0"/>
              <a:t>/Geisinger)</a:t>
            </a:r>
          </a:p>
          <a:p>
            <a:pPr lvl="1"/>
            <a:r>
              <a:rPr lang="en-US" b="1" dirty="0"/>
              <a:t>Kevin Conway, </a:t>
            </a:r>
            <a:r>
              <a:rPr lang="en-US" i="1" dirty="0"/>
              <a:t>Data Enterprise Manager, Nebraska Health Information Initiative (NEHII)</a:t>
            </a:r>
          </a:p>
          <a:p>
            <a:pPr lvl="1"/>
            <a:r>
              <a:rPr lang="en-US" b="1" dirty="0"/>
              <a:t>Cody Johansen, </a:t>
            </a:r>
            <a:r>
              <a:rPr lang="en-US" i="1" dirty="0"/>
              <a:t>Director of Operations at UHIN</a:t>
            </a:r>
          </a:p>
          <a:p>
            <a:pPr lvl="1"/>
            <a:r>
              <a:rPr lang="en-US" b="1" dirty="0"/>
              <a:t>Bill </a:t>
            </a:r>
            <a:r>
              <a:rPr lang="en-US" b="1" dirty="0" err="1"/>
              <a:t>Pearch</a:t>
            </a:r>
            <a:r>
              <a:rPr lang="en-US" b="1" dirty="0"/>
              <a:t>, </a:t>
            </a:r>
            <a:r>
              <a:rPr lang="en-US" i="1" dirty="0"/>
              <a:t>CIO from </a:t>
            </a:r>
            <a:r>
              <a:rPr lang="en-US" i="1" dirty="0" err="1"/>
              <a:t>HealtheConnect</a:t>
            </a:r>
            <a:r>
              <a:rPr lang="en-US" i="1" dirty="0"/>
              <a:t> Alaska </a:t>
            </a:r>
          </a:p>
          <a:p>
            <a:pPr lvl="1"/>
            <a:r>
              <a:rPr lang="en-US" b="1" dirty="0"/>
              <a:t>Daniel </a:t>
            </a:r>
            <a:r>
              <a:rPr lang="en-US" b="1" dirty="0" err="1"/>
              <a:t>Cidon</a:t>
            </a:r>
            <a:r>
              <a:rPr lang="en-US" b="1" dirty="0"/>
              <a:t>, </a:t>
            </a:r>
            <a:r>
              <a:rPr lang="en-US" i="1" dirty="0"/>
              <a:t>Chief Technology Officer, </a:t>
            </a:r>
            <a:r>
              <a:rPr lang="en-US" i="1" dirty="0" err="1"/>
              <a:t>NextGate</a:t>
            </a:r>
            <a:endParaRPr lang="en-US" i="1" dirty="0"/>
          </a:p>
          <a:p>
            <a:r>
              <a:rPr lang="en-US" b="1" dirty="0">
                <a:latin typeface="Calibri"/>
                <a:cs typeface="Calibri"/>
              </a:rPr>
              <a:t>Q&amp;A</a:t>
            </a:r>
          </a:p>
          <a:p>
            <a:pPr lvl="1"/>
            <a:r>
              <a:rPr lang="en-US" b="1" dirty="0">
                <a:latin typeface="Calibri"/>
                <a:cs typeface="Calibri"/>
              </a:rPr>
              <a:t>Jennifer Covich Bordenick</a:t>
            </a:r>
            <a:r>
              <a:rPr lang="en-US" dirty="0">
                <a:latin typeface="Calibri"/>
                <a:cs typeface="Calibri"/>
              </a:rPr>
              <a:t>, </a:t>
            </a:r>
            <a:r>
              <a:rPr lang="en-US" i="1" dirty="0">
                <a:latin typeface="Calibri"/>
                <a:cs typeface="Calibri"/>
              </a:rPr>
              <a:t>CEO, eHealth Initiative</a:t>
            </a:r>
            <a:endParaRPr lang="en-US" b="1" i="1" dirty="0">
              <a:latin typeface="Calibri"/>
              <a:cs typeface="Calibri"/>
            </a:endParaRPr>
          </a:p>
          <a:p>
            <a:pPr lvl="1"/>
            <a:endParaRPr lang="en-US" dirty="0"/>
          </a:p>
          <a:p>
            <a:pPr lvl="1"/>
            <a:endParaRPr lang="en-US" dirty="0">
              <a:ea typeface="Times New Roman" panose="02020603050405020304" pitchFamily="18" charset="0"/>
            </a:endParaRPr>
          </a:p>
          <a:p>
            <a:pPr lvl="1"/>
            <a:endParaRPr lang="en-US" dirty="0"/>
          </a:p>
          <a:p>
            <a:pPr marL="914400" lvl="2" indent="0">
              <a:buNone/>
            </a:pPr>
            <a:endParaRPr lang="en-US" dirty="0"/>
          </a:p>
        </p:txBody>
      </p:sp>
    </p:spTree>
    <p:extLst>
      <p:ext uri="{BB962C8B-B14F-4D97-AF65-F5344CB8AC3E}">
        <p14:creationId xmlns:p14="http://schemas.microsoft.com/office/powerpoint/2010/main" val="2522659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 name="Rectangle 876">
            <a:extLst>
              <a:ext uri="{FF2B5EF4-FFF2-40B4-BE49-F238E27FC236}">
                <a16:creationId xmlns:a16="http://schemas.microsoft.com/office/drawing/2014/main" id="{39D5A610-FF79-9C4B-8462-37FD9703A989}"/>
              </a:ext>
            </a:extLst>
          </p:cNvPr>
          <p:cNvSpPr/>
          <p:nvPr/>
        </p:nvSpPr>
        <p:spPr>
          <a:xfrm>
            <a:off x="10554789" y="5834744"/>
            <a:ext cx="1637211" cy="8708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pic>
        <p:nvPicPr>
          <p:cNvPr id="6" name="Picture 5" descr="A picture containing person, indoor, man, remote&#10;&#10;Description automatically generated">
            <a:extLst>
              <a:ext uri="{FF2B5EF4-FFF2-40B4-BE49-F238E27FC236}">
                <a16:creationId xmlns:a16="http://schemas.microsoft.com/office/drawing/2014/main" id="{988259A1-F0E2-5D4A-942C-0CAA68BD7D4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88411" y="340478"/>
            <a:ext cx="9203589" cy="6573215"/>
          </a:xfrm>
          <a:prstGeom prst="rect">
            <a:avLst/>
          </a:prstGeom>
        </p:spPr>
      </p:pic>
      <p:sp>
        <p:nvSpPr>
          <p:cNvPr id="9" name="Rectangle 8">
            <a:extLst>
              <a:ext uri="{FF2B5EF4-FFF2-40B4-BE49-F238E27FC236}">
                <a16:creationId xmlns:a16="http://schemas.microsoft.com/office/drawing/2014/main" id="{BA01A491-81A9-FE44-8D00-77729C609FBF}"/>
              </a:ext>
            </a:extLst>
          </p:cNvPr>
          <p:cNvSpPr/>
          <p:nvPr/>
        </p:nvSpPr>
        <p:spPr>
          <a:xfrm>
            <a:off x="1" y="351719"/>
            <a:ext cx="6621996" cy="6561973"/>
          </a:xfrm>
          <a:prstGeom prst="rect">
            <a:avLst/>
          </a:prstGeom>
          <a:gradFill flip="none" rotWithShape="1">
            <a:gsLst>
              <a:gs pos="47000">
                <a:schemeClr val="bg1">
                  <a:alpha val="97000"/>
                  <a:lumMod val="62000"/>
                  <a:lumOff val="38000"/>
                </a:schemeClr>
              </a:gs>
              <a:gs pos="87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609585"/>
            <a:endParaRPr lang="en-US" i="1" dirty="0">
              <a:solidFill>
                <a:prstClr val="white"/>
              </a:solidFill>
              <a:latin typeface="Proxima Nova"/>
              <a:cs typeface="Proxima Nova"/>
            </a:endParaRPr>
          </a:p>
        </p:txBody>
      </p:sp>
      <p:sp>
        <p:nvSpPr>
          <p:cNvPr id="10" name="Rectangle 9">
            <a:extLst>
              <a:ext uri="{FF2B5EF4-FFF2-40B4-BE49-F238E27FC236}">
                <a16:creationId xmlns:a16="http://schemas.microsoft.com/office/drawing/2014/main" id="{A25068EC-8E8D-BA4D-B50A-B30D4584B0EA}"/>
              </a:ext>
            </a:extLst>
          </p:cNvPr>
          <p:cNvSpPr/>
          <p:nvPr/>
        </p:nvSpPr>
        <p:spPr>
          <a:xfrm>
            <a:off x="387074" y="3556132"/>
            <a:ext cx="5756313" cy="617670"/>
          </a:xfrm>
          <a:prstGeom prst="rect">
            <a:avLst/>
          </a:prstGeom>
        </p:spPr>
        <p:txBody>
          <a:bodyPr wrap="square">
            <a:spAutoFit/>
          </a:bodyPr>
          <a:lstStyle/>
          <a:p>
            <a:pPr defTabSz="609585">
              <a:lnSpc>
                <a:spcPct val="80000"/>
              </a:lnSpc>
            </a:pPr>
            <a:r>
              <a:rPr lang="en-US" sz="4267" b="1" cap="all" dirty="0">
                <a:solidFill>
                  <a:srgbClr val="ED891A"/>
                </a:solidFill>
                <a:latin typeface="Arial" panose="020B0604020202020204" pitchFamily="34" charset="0"/>
                <a:cs typeface="Arial" panose="020B0604020202020204" pitchFamily="34" charset="0"/>
              </a:rPr>
              <a:t>Thank </a:t>
            </a:r>
            <a:r>
              <a:rPr lang="en-US" sz="4267" cap="all" dirty="0">
                <a:solidFill>
                  <a:prstClr val="white">
                    <a:lumMod val="50000"/>
                  </a:prstClr>
                </a:solidFill>
                <a:latin typeface="Arial" panose="020B0604020202020204" pitchFamily="34" charset="0"/>
                <a:cs typeface="Arial" panose="020B0604020202020204" pitchFamily="34" charset="0"/>
              </a:rPr>
              <a:t>You</a:t>
            </a:r>
            <a:endParaRPr lang="en-US" sz="4267" b="1" cap="all" dirty="0">
              <a:solidFill>
                <a:prstClr val="white">
                  <a:lumMod val="50000"/>
                </a:prstClr>
              </a:solidFill>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A6238D4D-54A5-8641-AF9E-17566FA603CB}"/>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0" y="6436245"/>
            <a:ext cx="12192000" cy="471819"/>
          </a:xfrm>
          <a:prstGeom prst="rect">
            <a:avLst/>
          </a:prstGeom>
        </p:spPr>
      </p:pic>
      <p:grpSp>
        <p:nvGrpSpPr>
          <p:cNvPr id="28" name="Group 1">
            <a:extLst>
              <a:ext uri="{FF2B5EF4-FFF2-40B4-BE49-F238E27FC236}">
                <a16:creationId xmlns:a16="http://schemas.microsoft.com/office/drawing/2014/main" id="{C560C69A-75A5-B143-999A-606D73390791}"/>
              </a:ext>
            </a:extLst>
          </p:cNvPr>
          <p:cNvGrpSpPr>
            <a:grpSpLocks/>
          </p:cNvGrpSpPr>
          <p:nvPr/>
        </p:nvGrpSpPr>
        <p:grpSpPr bwMode="auto">
          <a:xfrm>
            <a:off x="606279" y="774803"/>
            <a:ext cx="2986229" cy="562688"/>
            <a:chOff x="1978" y="1618"/>
            <a:chExt cx="2053" cy="397"/>
          </a:xfrm>
        </p:grpSpPr>
        <p:sp>
          <p:nvSpPr>
            <p:cNvPr id="29" name="Freeform 2">
              <a:extLst>
                <a:ext uri="{FF2B5EF4-FFF2-40B4-BE49-F238E27FC236}">
                  <a16:creationId xmlns:a16="http://schemas.microsoft.com/office/drawing/2014/main" id="{4986AE08-7664-634B-BCDF-EAD9DDF9EC69}"/>
                </a:ext>
              </a:extLst>
            </p:cNvPr>
            <p:cNvSpPr>
              <a:spLocks noChangeArrowheads="1"/>
            </p:cNvSpPr>
            <p:nvPr/>
          </p:nvSpPr>
          <p:spPr bwMode="auto">
            <a:xfrm>
              <a:off x="1978" y="1746"/>
              <a:ext cx="248" cy="253"/>
            </a:xfrm>
            <a:custGeom>
              <a:avLst/>
              <a:gdLst>
                <a:gd name="T0" fmla="*/ 1082 w 1097"/>
                <a:gd name="T1" fmla="*/ 0 h 1122"/>
                <a:gd name="T2" fmla="*/ 894 w 1097"/>
                <a:gd name="T3" fmla="*/ 0 h 1122"/>
                <a:gd name="T4" fmla="*/ 882 w 1097"/>
                <a:gd name="T5" fmla="*/ 13 h 1122"/>
                <a:gd name="T6" fmla="*/ 882 w 1097"/>
                <a:gd name="T7" fmla="*/ 736 h 1122"/>
                <a:gd name="T8" fmla="*/ 207 w 1097"/>
                <a:gd name="T9" fmla="*/ 60 h 1122"/>
                <a:gd name="T10" fmla="*/ 91 w 1097"/>
                <a:gd name="T11" fmla="*/ 0 h 1122"/>
                <a:gd name="T12" fmla="*/ 22 w 1097"/>
                <a:gd name="T13" fmla="*/ 32 h 1122"/>
                <a:gd name="T14" fmla="*/ 0 w 1097"/>
                <a:gd name="T15" fmla="*/ 107 h 1122"/>
                <a:gd name="T16" fmla="*/ 0 w 1097"/>
                <a:gd name="T17" fmla="*/ 1099 h 1122"/>
                <a:gd name="T18" fmla="*/ 12 w 1097"/>
                <a:gd name="T19" fmla="*/ 1111 h 1122"/>
                <a:gd name="T20" fmla="*/ 200 w 1097"/>
                <a:gd name="T21" fmla="*/ 1111 h 1122"/>
                <a:gd name="T22" fmla="*/ 212 w 1097"/>
                <a:gd name="T23" fmla="*/ 1099 h 1122"/>
                <a:gd name="T24" fmla="*/ 212 w 1097"/>
                <a:gd name="T25" fmla="*/ 381 h 1122"/>
                <a:gd name="T26" fmla="*/ 884 w 1097"/>
                <a:gd name="T27" fmla="*/ 1058 h 1122"/>
                <a:gd name="T28" fmla="*/ 1012 w 1097"/>
                <a:gd name="T29" fmla="*/ 1121 h 1122"/>
                <a:gd name="T30" fmla="*/ 1096 w 1097"/>
                <a:gd name="T31" fmla="*/ 1006 h 1122"/>
                <a:gd name="T32" fmla="*/ 1096 w 1097"/>
                <a:gd name="T33" fmla="*/ 15 h 1122"/>
                <a:gd name="T34" fmla="*/ 1082 w 1097"/>
                <a:gd name="T3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97" h="1122">
                  <a:moveTo>
                    <a:pt x="1082" y="0"/>
                  </a:moveTo>
                  <a:lnTo>
                    <a:pt x="894" y="0"/>
                  </a:lnTo>
                  <a:cubicBezTo>
                    <a:pt x="887" y="0"/>
                    <a:pt x="882" y="5"/>
                    <a:pt x="882" y="13"/>
                  </a:cubicBezTo>
                  <a:lnTo>
                    <a:pt x="882" y="736"/>
                  </a:lnTo>
                  <a:lnTo>
                    <a:pt x="207" y="60"/>
                  </a:lnTo>
                  <a:cubicBezTo>
                    <a:pt x="168" y="20"/>
                    <a:pt x="128" y="0"/>
                    <a:pt x="91" y="0"/>
                  </a:cubicBezTo>
                  <a:cubicBezTo>
                    <a:pt x="61" y="0"/>
                    <a:pt x="39" y="10"/>
                    <a:pt x="22" y="32"/>
                  </a:cubicBezTo>
                  <a:cubicBezTo>
                    <a:pt x="7" y="52"/>
                    <a:pt x="0" y="77"/>
                    <a:pt x="0" y="107"/>
                  </a:cubicBezTo>
                  <a:lnTo>
                    <a:pt x="0" y="1099"/>
                  </a:lnTo>
                  <a:cubicBezTo>
                    <a:pt x="0" y="1106"/>
                    <a:pt x="5" y="1111"/>
                    <a:pt x="12" y="1111"/>
                  </a:cubicBezTo>
                  <a:lnTo>
                    <a:pt x="200" y="1111"/>
                  </a:lnTo>
                  <a:cubicBezTo>
                    <a:pt x="207" y="1111"/>
                    <a:pt x="212" y="1106"/>
                    <a:pt x="212" y="1099"/>
                  </a:cubicBezTo>
                  <a:lnTo>
                    <a:pt x="212" y="381"/>
                  </a:lnTo>
                  <a:lnTo>
                    <a:pt x="884" y="1058"/>
                  </a:lnTo>
                  <a:cubicBezTo>
                    <a:pt x="931" y="1099"/>
                    <a:pt x="973" y="1121"/>
                    <a:pt x="1012" y="1121"/>
                  </a:cubicBezTo>
                  <a:cubicBezTo>
                    <a:pt x="1052" y="1121"/>
                    <a:pt x="1096" y="1101"/>
                    <a:pt x="1096" y="1006"/>
                  </a:cubicBezTo>
                  <a:lnTo>
                    <a:pt x="1096" y="15"/>
                  </a:lnTo>
                  <a:cubicBezTo>
                    <a:pt x="1094" y="5"/>
                    <a:pt x="1089" y="0"/>
                    <a:pt x="1082" y="0"/>
                  </a:cubicBezTo>
                </a:path>
              </a:pathLst>
            </a:custGeom>
            <a:solidFill>
              <a:srgbClr val="414042"/>
            </a:solidFill>
            <a:ln>
              <a:noFill/>
            </a:ln>
            <a:effectLst/>
            <a:extLst>
              <a:ext uri="{91240B29-F687-4f45-9708-019B960494DF}">
                <a14:hiddenLine xmlns:mc="http://schemas.openxmlformats.org/markup-compatibility/2006" xmlns:mv="urn:schemas-microsoft-com:mac:vml" xmlns:a14="http://schemas.microsoft.com/office/drawing/2010/main" xmlns="" w="9525" cap="flat">
                  <a:solidFill>
                    <a:srgbClr val="808080"/>
                  </a:solidFill>
                  <a:bevel/>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09585"/>
              <a:endParaRPr lang="en-US" sz="2400">
                <a:solidFill>
                  <a:prstClr val="black"/>
                </a:solidFill>
                <a:latin typeface="Calibri"/>
              </a:endParaRPr>
            </a:p>
          </p:txBody>
        </p:sp>
        <p:sp>
          <p:nvSpPr>
            <p:cNvPr id="30" name="Freeform 3">
              <a:extLst>
                <a:ext uri="{FF2B5EF4-FFF2-40B4-BE49-F238E27FC236}">
                  <a16:creationId xmlns:a16="http://schemas.microsoft.com/office/drawing/2014/main" id="{64260F5D-A864-CF43-BF30-4253E3B3C5E3}"/>
                </a:ext>
              </a:extLst>
            </p:cNvPr>
            <p:cNvSpPr>
              <a:spLocks noChangeArrowheads="1"/>
            </p:cNvSpPr>
            <p:nvPr/>
          </p:nvSpPr>
          <p:spPr bwMode="auto">
            <a:xfrm>
              <a:off x="2279" y="1746"/>
              <a:ext cx="218" cy="251"/>
            </a:xfrm>
            <a:custGeom>
              <a:avLst/>
              <a:gdLst>
                <a:gd name="T0" fmla="*/ 951 w 965"/>
                <a:gd name="T1" fmla="*/ 0 h 1112"/>
                <a:gd name="T2" fmla="*/ 13 w 965"/>
                <a:gd name="T3" fmla="*/ 0 h 1112"/>
                <a:gd name="T4" fmla="*/ 0 w 965"/>
                <a:gd name="T5" fmla="*/ 13 h 1112"/>
                <a:gd name="T6" fmla="*/ 0 w 965"/>
                <a:gd name="T7" fmla="*/ 1099 h 1112"/>
                <a:gd name="T8" fmla="*/ 13 w 965"/>
                <a:gd name="T9" fmla="*/ 1111 h 1112"/>
                <a:gd name="T10" fmla="*/ 951 w 965"/>
                <a:gd name="T11" fmla="*/ 1111 h 1112"/>
                <a:gd name="T12" fmla="*/ 964 w 965"/>
                <a:gd name="T13" fmla="*/ 1099 h 1112"/>
                <a:gd name="T14" fmla="*/ 964 w 965"/>
                <a:gd name="T15" fmla="*/ 912 h 1112"/>
                <a:gd name="T16" fmla="*/ 951 w 965"/>
                <a:gd name="T17" fmla="*/ 899 h 1112"/>
                <a:gd name="T18" fmla="*/ 215 w 965"/>
                <a:gd name="T19" fmla="*/ 899 h 1112"/>
                <a:gd name="T20" fmla="*/ 215 w 965"/>
                <a:gd name="T21" fmla="*/ 213 h 1112"/>
                <a:gd name="T22" fmla="*/ 951 w 965"/>
                <a:gd name="T23" fmla="*/ 213 h 1112"/>
                <a:gd name="T24" fmla="*/ 964 w 965"/>
                <a:gd name="T25" fmla="*/ 200 h 1112"/>
                <a:gd name="T26" fmla="*/ 964 w 965"/>
                <a:gd name="T27" fmla="*/ 13 h 1112"/>
                <a:gd name="T28" fmla="*/ 951 w 965"/>
                <a:gd name="T29" fmla="*/ 0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5" h="1112">
                  <a:moveTo>
                    <a:pt x="951" y="0"/>
                  </a:moveTo>
                  <a:lnTo>
                    <a:pt x="13" y="0"/>
                  </a:lnTo>
                  <a:cubicBezTo>
                    <a:pt x="5" y="0"/>
                    <a:pt x="0" y="5"/>
                    <a:pt x="0" y="13"/>
                  </a:cubicBezTo>
                  <a:lnTo>
                    <a:pt x="0" y="1099"/>
                  </a:lnTo>
                  <a:cubicBezTo>
                    <a:pt x="0" y="1106"/>
                    <a:pt x="5" y="1111"/>
                    <a:pt x="13" y="1111"/>
                  </a:cubicBezTo>
                  <a:lnTo>
                    <a:pt x="951" y="1111"/>
                  </a:lnTo>
                  <a:cubicBezTo>
                    <a:pt x="959" y="1111"/>
                    <a:pt x="964" y="1106"/>
                    <a:pt x="964" y="1099"/>
                  </a:cubicBezTo>
                  <a:lnTo>
                    <a:pt x="964" y="912"/>
                  </a:lnTo>
                  <a:cubicBezTo>
                    <a:pt x="964" y="904"/>
                    <a:pt x="959" y="899"/>
                    <a:pt x="951" y="899"/>
                  </a:cubicBezTo>
                  <a:lnTo>
                    <a:pt x="215" y="899"/>
                  </a:lnTo>
                  <a:lnTo>
                    <a:pt x="215" y="213"/>
                  </a:lnTo>
                  <a:lnTo>
                    <a:pt x="951" y="213"/>
                  </a:lnTo>
                  <a:cubicBezTo>
                    <a:pt x="959" y="213"/>
                    <a:pt x="964" y="208"/>
                    <a:pt x="964" y="200"/>
                  </a:cubicBezTo>
                  <a:lnTo>
                    <a:pt x="964" y="13"/>
                  </a:lnTo>
                  <a:cubicBezTo>
                    <a:pt x="964" y="5"/>
                    <a:pt x="959" y="0"/>
                    <a:pt x="951" y="0"/>
                  </a:cubicBezTo>
                </a:path>
              </a:pathLst>
            </a:custGeom>
            <a:solidFill>
              <a:srgbClr val="414042"/>
            </a:solidFill>
            <a:ln>
              <a:noFill/>
            </a:ln>
            <a:effectLst/>
            <a:extLst>
              <a:ext uri="{91240B29-F687-4f45-9708-019B960494DF}">
                <a14:hiddenLine xmlns:mc="http://schemas.openxmlformats.org/markup-compatibility/2006" xmlns:mv="urn:schemas-microsoft-com:mac:vml" xmlns:a14="http://schemas.microsoft.com/office/drawing/2010/main" xmlns="" w="9525" cap="flat">
                  <a:solidFill>
                    <a:srgbClr val="808080"/>
                  </a:solidFill>
                  <a:bevel/>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09585"/>
              <a:endParaRPr lang="en-US" sz="2400">
                <a:solidFill>
                  <a:prstClr val="black"/>
                </a:solidFill>
                <a:latin typeface="Calibri"/>
              </a:endParaRPr>
            </a:p>
          </p:txBody>
        </p:sp>
        <p:sp>
          <p:nvSpPr>
            <p:cNvPr id="31" name="Freeform 4">
              <a:extLst>
                <a:ext uri="{FF2B5EF4-FFF2-40B4-BE49-F238E27FC236}">
                  <a16:creationId xmlns:a16="http://schemas.microsoft.com/office/drawing/2014/main" id="{E75D5E6C-55B0-EE48-8D45-63E09E5A2683}"/>
                </a:ext>
              </a:extLst>
            </p:cNvPr>
            <p:cNvSpPr>
              <a:spLocks noChangeArrowheads="1"/>
            </p:cNvSpPr>
            <p:nvPr/>
          </p:nvSpPr>
          <p:spPr bwMode="auto">
            <a:xfrm>
              <a:off x="2340" y="1847"/>
              <a:ext cx="145" cy="48"/>
            </a:xfrm>
            <a:custGeom>
              <a:avLst/>
              <a:gdLst>
                <a:gd name="T0" fmla="*/ 13 w 646"/>
                <a:gd name="T1" fmla="*/ 0 h 214"/>
                <a:gd name="T2" fmla="*/ 0 w 646"/>
                <a:gd name="T3" fmla="*/ 13 h 214"/>
                <a:gd name="T4" fmla="*/ 0 w 646"/>
                <a:gd name="T5" fmla="*/ 201 h 214"/>
                <a:gd name="T6" fmla="*/ 13 w 646"/>
                <a:gd name="T7" fmla="*/ 213 h 214"/>
                <a:gd name="T8" fmla="*/ 633 w 646"/>
                <a:gd name="T9" fmla="*/ 213 h 214"/>
                <a:gd name="T10" fmla="*/ 645 w 646"/>
                <a:gd name="T11" fmla="*/ 201 h 214"/>
                <a:gd name="T12" fmla="*/ 645 w 646"/>
                <a:gd name="T13" fmla="*/ 13 h 214"/>
                <a:gd name="T14" fmla="*/ 633 w 646"/>
                <a:gd name="T15" fmla="*/ 0 h 214"/>
                <a:gd name="T16" fmla="*/ 13 w 646"/>
                <a:gd name="T17"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14">
                  <a:moveTo>
                    <a:pt x="13" y="0"/>
                  </a:moveTo>
                  <a:cubicBezTo>
                    <a:pt x="5" y="0"/>
                    <a:pt x="0" y="5"/>
                    <a:pt x="0" y="13"/>
                  </a:cubicBezTo>
                  <a:lnTo>
                    <a:pt x="0" y="201"/>
                  </a:lnTo>
                  <a:cubicBezTo>
                    <a:pt x="0" y="208"/>
                    <a:pt x="5" y="213"/>
                    <a:pt x="13" y="213"/>
                  </a:cubicBezTo>
                  <a:lnTo>
                    <a:pt x="633" y="213"/>
                  </a:lnTo>
                  <a:cubicBezTo>
                    <a:pt x="640" y="213"/>
                    <a:pt x="645" y="208"/>
                    <a:pt x="645" y="201"/>
                  </a:cubicBezTo>
                  <a:lnTo>
                    <a:pt x="645" y="13"/>
                  </a:lnTo>
                  <a:cubicBezTo>
                    <a:pt x="645" y="5"/>
                    <a:pt x="640" y="0"/>
                    <a:pt x="633" y="0"/>
                  </a:cubicBezTo>
                  <a:lnTo>
                    <a:pt x="13" y="0"/>
                  </a:lnTo>
                </a:path>
              </a:pathLst>
            </a:custGeom>
            <a:solidFill>
              <a:srgbClr val="414042"/>
            </a:solidFill>
            <a:ln>
              <a:noFill/>
            </a:ln>
            <a:effectLst/>
            <a:extLst>
              <a:ext uri="{91240B29-F687-4f45-9708-019B960494DF}">
                <a14:hiddenLine xmlns:mc="http://schemas.openxmlformats.org/markup-compatibility/2006" xmlns:mv="urn:schemas-microsoft-com:mac:vml" xmlns:a14="http://schemas.microsoft.com/office/drawing/2010/main" xmlns="" w="9525" cap="flat">
                  <a:solidFill>
                    <a:srgbClr val="808080"/>
                  </a:solidFill>
                  <a:bevel/>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09585"/>
              <a:endParaRPr lang="en-US" sz="2400">
                <a:solidFill>
                  <a:prstClr val="black"/>
                </a:solidFill>
                <a:latin typeface="Calibri"/>
              </a:endParaRPr>
            </a:p>
          </p:txBody>
        </p:sp>
        <p:sp>
          <p:nvSpPr>
            <p:cNvPr id="32" name="Freeform 5">
              <a:extLst>
                <a:ext uri="{FF2B5EF4-FFF2-40B4-BE49-F238E27FC236}">
                  <a16:creationId xmlns:a16="http://schemas.microsoft.com/office/drawing/2014/main" id="{29D6E176-69F7-424A-9AB1-6E4977BD3E31}"/>
                </a:ext>
              </a:extLst>
            </p:cNvPr>
            <p:cNvSpPr>
              <a:spLocks noChangeArrowheads="1"/>
            </p:cNvSpPr>
            <p:nvPr/>
          </p:nvSpPr>
          <p:spPr bwMode="auto">
            <a:xfrm>
              <a:off x="2528" y="1746"/>
              <a:ext cx="302" cy="252"/>
            </a:xfrm>
            <a:custGeom>
              <a:avLst/>
              <a:gdLst>
                <a:gd name="T0" fmla="*/ 1322 w 1338"/>
                <a:gd name="T1" fmla="*/ 0 h 1114"/>
                <a:gd name="T2" fmla="*/ 1060 w 1338"/>
                <a:gd name="T3" fmla="*/ 0 h 1114"/>
                <a:gd name="T4" fmla="*/ 1050 w 1338"/>
                <a:gd name="T5" fmla="*/ 5 h 1114"/>
                <a:gd name="T6" fmla="*/ 5 w 1338"/>
                <a:gd name="T7" fmla="*/ 1094 h 1114"/>
                <a:gd name="T8" fmla="*/ 3 w 1338"/>
                <a:gd name="T9" fmla="*/ 1106 h 1114"/>
                <a:gd name="T10" fmla="*/ 15 w 1338"/>
                <a:gd name="T11" fmla="*/ 1113 h 1114"/>
                <a:gd name="T12" fmla="*/ 285 w 1338"/>
                <a:gd name="T13" fmla="*/ 1113 h 1114"/>
                <a:gd name="T14" fmla="*/ 294 w 1338"/>
                <a:gd name="T15" fmla="*/ 1108 h 1114"/>
                <a:gd name="T16" fmla="*/ 1332 w 1338"/>
                <a:gd name="T17" fmla="*/ 20 h 1114"/>
                <a:gd name="T18" fmla="*/ 1334 w 1338"/>
                <a:gd name="T19" fmla="*/ 8 h 1114"/>
                <a:gd name="T20" fmla="*/ 1322 w 1338"/>
                <a:gd name="T21" fmla="*/ 0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8" h="1114">
                  <a:moveTo>
                    <a:pt x="1322" y="0"/>
                  </a:moveTo>
                  <a:lnTo>
                    <a:pt x="1060" y="0"/>
                  </a:lnTo>
                  <a:cubicBezTo>
                    <a:pt x="1058" y="0"/>
                    <a:pt x="1053" y="3"/>
                    <a:pt x="1050" y="5"/>
                  </a:cubicBezTo>
                  <a:lnTo>
                    <a:pt x="5" y="1094"/>
                  </a:lnTo>
                  <a:cubicBezTo>
                    <a:pt x="3" y="1096"/>
                    <a:pt x="0" y="1104"/>
                    <a:pt x="3" y="1106"/>
                  </a:cubicBezTo>
                  <a:cubicBezTo>
                    <a:pt x="5" y="1109"/>
                    <a:pt x="10" y="1113"/>
                    <a:pt x="15" y="1113"/>
                  </a:cubicBezTo>
                  <a:lnTo>
                    <a:pt x="285" y="1113"/>
                  </a:lnTo>
                  <a:cubicBezTo>
                    <a:pt x="287" y="1113"/>
                    <a:pt x="292" y="1111"/>
                    <a:pt x="294" y="1108"/>
                  </a:cubicBezTo>
                  <a:lnTo>
                    <a:pt x="1332" y="20"/>
                  </a:lnTo>
                  <a:cubicBezTo>
                    <a:pt x="1334" y="18"/>
                    <a:pt x="1337" y="10"/>
                    <a:pt x="1334" y="8"/>
                  </a:cubicBezTo>
                  <a:cubicBezTo>
                    <a:pt x="1329" y="3"/>
                    <a:pt x="1327" y="0"/>
                    <a:pt x="1322" y="0"/>
                  </a:cubicBezTo>
                </a:path>
              </a:pathLst>
            </a:custGeom>
            <a:solidFill>
              <a:srgbClr val="414042"/>
            </a:solidFill>
            <a:ln>
              <a:noFill/>
            </a:ln>
            <a:effectLst/>
            <a:extLst>
              <a:ext uri="{91240B29-F687-4f45-9708-019B960494DF}">
                <a14:hiddenLine xmlns:mc="http://schemas.openxmlformats.org/markup-compatibility/2006" xmlns:mv="urn:schemas-microsoft-com:mac:vml" xmlns:a14="http://schemas.microsoft.com/office/drawing/2010/main" xmlns="" w="9525" cap="flat">
                  <a:solidFill>
                    <a:srgbClr val="808080"/>
                  </a:solidFill>
                  <a:bevel/>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09585"/>
              <a:endParaRPr lang="en-US" sz="2400">
                <a:solidFill>
                  <a:prstClr val="black"/>
                </a:solidFill>
                <a:latin typeface="Calibri"/>
              </a:endParaRPr>
            </a:p>
          </p:txBody>
        </p:sp>
        <p:sp>
          <p:nvSpPr>
            <p:cNvPr id="33" name="Freeform 6">
              <a:extLst>
                <a:ext uri="{FF2B5EF4-FFF2-40B4-BE49-F238E27FC236}">
                  <a16:creationId xmlns:a16="http://schemas.microsoft.com/office/drawing/2014/main" id="{B19FCBF9-126C-A84B-8CAE-55474B35EA30}"/>
                </a:ext>
              </a:extLst>
            </p:cNvPr>
            <p:cNvSpPr>
              <a:spLocks noChangeArrowheads="1"/>
            </p:cNvSpPr>
            <p:nvPr/>
          </p:nvSpPr>
          <p:spPr bwMode="auto">
            <a:xfrm>
              <a:off x="2841" y="1746"/>
              <a:ext cx="242" cy="251"/>
            </a:xfrm>
            <a:custGeom>
              <a:avLst/>
              <a:gdLst>
                <a:gd name="T0" fmla="*/ 1057 w 1070"/>
                <a:gd name="T1" fmla="*/ 0 h 1112"/>
                <a:gd name="T2" fmla="*/ 13 w 1070"/>
                <a:gd name="T3" fmla="*/ 0 h 1112"/>
                <a:gd name="T4" fmla="*/ 0 w 1070"/>
                <a:gd name="T5" fmla="*/ 13 h 1112"/>
                <a:gd name="T6" fmla="*/ 0 w 1070"/>
                <a:gd name="T7" fmla="*/ 200 h 1112"/>
                <a:gd name="T8" fmla="*/ 13 w 1070"/>
                <a:gd name="T9" fmla="*/ 213 h 1112"/>
                <a:gd name="T10" fmla="*/ 430 w 1070"/>
                <a:gd name="T11" fmla="*/ 213 h 1112"/>
                <a:gd name="T12" fmla="*/ 430 w 1070"/>
                <a:gd name="T13" fmla="*/ 1099 h 1112"/>
                <a:gd name="T14" fmla="*/ 443 w 1070"/>
                <a:gd name="T15" fmla="*/ 1111 h 1112"/>
                <a:gd name="T16" fmla="*/ 629 w 1070"/>
                <a:gd name="T17" fmla="*/ 1111 h 1112"/>
                <a:gd name="T18" fmla="*/ 642 w 1070"/>
                <a:gd name="T19" fmla="*/ 1099 h 1112"/>
                <a:gd name="T20" fmla="*/ 642 w 1070"/>
                <a:gd name="T21" fmla="*/ 213 h 1112"/>
                <a:gd name="T22" fmla="*/ 1057 w 1070"/>
                <a:gd name="T23" fmla="*/ 213 h 1112"/>
                <a:gd name="T24" fmla="*/ 1069 w 1070"/>
                <a:gd name="T25" fmla="*/ 200 h 1112"/>
                <a:gd name="T26" fmla="*/ 1069 w 1070"/>
                <a:gd name="T27" fmla="*/ 13 h 1112"/>
                <a:gd name="T28" fmla="*/ 1057 w 1070"/>
                <a:gd name="T29" fmla="*/ 0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70" h="1112">
                  <a:moveTo>
                    <a:pt x="1057" y="0"/>
                  </a:moveTo>
                  <a:lnTo>
                    <a:pt x="13" y="0"/>
                  </a:lnTo>
                  <a:cubicBezTo>
                    <a:pt x="5" y="0"/>
                    <a:pt x="0" y="5"/>
                    <a:pt x="0" y="13"/>
                  </a:cubicBezTo>
                  <a:lnTo>
                    <a:pt x="0" y="200"/>
                  </a:lnTo>
                  <a:cubicBezTo>
                    <a:pt x="0" y="208"/>
                    <a:pt x="5" y="213"/>
                    <a:pt x="13" y="213"/>
                  </a:cubicBezTo>
                  <a:lnTo>
                    <a:pt x="430" y="213"/>
                  </a:lnTo>
                  <a:lnTo>
                    <a:pt x="430" y="1099"/>
                  </a:lnTo>
                  <a:cubicBezTo>
                    <a:pt x="430" y="1106"/>
                    <a:pt x="435" y="1111"/>
                    <a:pt x="443" y="1111"/>
                  </a:cubicBezTo>
                  <a:lnTo>
                    <a:pt x="629" y="1111"/>
                  </a:lnTo>
                  <a:cubicBezTo>
                    <a:pt x="637" y="1111"/>
                    <a:pt x="642" y="1106"/>
                    <a:pt x="642" y="1099"/>
                  </a:cubicBezTo>
                  <a:lnTo>
                    <a:pt x="642" y="213"/>
                  </a:lnTo>
                  <a:lnTo>
                    <a:pt x="1057" y="213"/>
                  </a:lnTo>
                  <a:cubicBezTo>
                    <a:pt x="1064" y="213"/>
                    <a:pt x="1069" y="208"/>
                    <a:pt x="1069" y="200"/>
                  </a:cubicBezTo>
                  <a:lnTo>
                    <a:pt x="1069" y="13"/>
                  </a:lnTo>
                  <a:cubicBezTo>
                    <a:pt x="1069" y="5"/>
                    <a:pt x="1064" y="0"/>
                    <a:pt x="1057" y="0"/>
                  </a:cubicBezTo>
                </a:path>
              </a:pathLst>
            </a:custGeom>
            <a:solidFill>
              <a:srgbClr val="414042"/>
            </a:solidFill>
            <a:ln>
              <a:noFill/>
            </a:ln>
            <a:effectLst/>
            <a:extLst>
              <a:ext uri="{91240B29-F687-4f45-9708-019B960494DF}">
                <a14:hiddenLine xmlns:mc="http://schemas.openxmlformats.org/markup-compatibility/2006" xmlns:mv="urn:schemas-microsoft-com:mac:vml" xmlns:a14="http://schemas.microsoft.com/office/drawing/2010/main" xmlns="" w="9525" cap="flat">
                  <a:solidFill>
                    <a:srgbClr val="808080"/>
                  </a:solidFill>
                  <a:bevel/>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09585"/>
              <a:endParaRPr lang="en-US" sz="2400">
                <a:solidFill>
                  <a:prstClr val="black"/>
                </a:solidFill>
                <a:latin typeface="Calibri"/>
              </a:endParaRPr>
            </a:p>
          </p:txBody>
        </p:sp>
        <p:sp>
          <p:nvSpPr>
            <p:cNvPr id="34" name="Freeform 7">
              <a:extLst>
                <a:ext uri="{FF2B5EF4-FFF2-40B4-BE49-F238E27FC236}">
                  <a16:creationId xmlns:a16="http://schemas.microsoft.com/office/drawing/2014/main" id="{80B76AAB-1103-974B-97D3-457FBA9559DF}"/>
                </a:ext>
              </a:extLst>
            </p:cNvPr>
            <p:cNvSpPr>
              <a:spLocks noChangeArrowheads="1"/>
            </p:cNvSpPr>
            <p:nvPr/>
          </p:nvSpPr>
          <p:spPr bwMode="auto">
            <a:xfrm>
              <a:off x="3098" y="1748"/>
              <a:ext cx="934" cy="246"/>
            </a:xfrm>
            <a:custGeom>
              <a:avLst/>
              <a:gdLst>
                <a:gd name="T0" fmla="*/ 4120 w 4121"/>
                <a:gd name="T1" fmla="*/ 1089 h 1090"/>
                <a:gd name="T2" fmla="*/ 0 w 4121"/>
                <a:gd name="T3" fmla="*/ 1089 h 1090"/>
                <a:gd name="T4" fmla="*/ 0 w 4121"/>
                <a:gd name="T5" fmla="*/ 0 h 1090"/>
                <a:gd name="T6" fmla="*/ 4120 w 4121"/>
                <a:gd name="T7" fmla="*/ 0 h 1090"/>
                <a:gd name="T8" fmla="*/ 4120 w 4121"/>
                <a:gd name="T9" fmla="*/ 1089 h 1090"/>
              </a:gdLst>
              <a:ahLst/>
              <a:cxnLst>
                <a:cxn ang="0">
                  <a:pos x="T0" y="T1"/>
                </a:cxn>
                <a:cxn ang="0">
                  <a:pos x="T2" y="T3"/>
                </a:cxn>
                <a:cxn ang="0">
                  <a:pos x="T4" y="T5"/>
                </a:cxn>
                <a:cxn ang="0">
                  <a:pos x="T6" y="T7"/>
                </a:cxn>
                <a:cxn ang="0">
                  <a:pos x="T8" y="T9"/>
                </a:cxn>
              </a:cxnLst>
              <a:rect l="0" t="0" r="r" b="b"/>
              <a:pathLst>
                <a:path w="4121" h="1090">
                  <a:moveTo>
                    <a:pt x="4120" y="1089"/>
                  </a:moveTo>
                  <a:lnTo>
                    <a:pt x="0" y="1089"/>
                  </a:lnTo>
                  <a:lnTo>
                    <a:pt x="0" y="0"/>
                  </a:lnTo>
                  <a:lnTo>
                    <a:pt x="4120" y="0"/>
                  </a:lnTo>
                  <a:lnTo>
                    <a:pt x="4120" y="1089"/>
                  </a:lnTo>
                </a:path>
              </a:pathLst>
            </a:custGeom>
            <a:solidFill>
              <a:srgbClr val="B82026"/>
            </a:solidFill>
            <a:ln>
              <a:noFill/>
            </a:ln>
            <a:effectLst/>
            <a:extLst>
              <a:ext uri="{91240B29-F687-4f45-9708-019B960494DF}">
                <a14:hiddenLine xmlns:mc="http://schemas.openxmlformats.org/markup-compatibility/2006" xmlns:mv="urn:schemas-microsoft-com:mac:vml" xmlns:a14="http://schemas.microsoft.com/office/drawing/2010/main" xmlns="" w="9525" cap="flat">
                  <a:solidFill>
                    <a:srgbClr val="808080"/>
                  </a:solidFill>
                  <a:bevel/>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09585"/>
              <a:endParaRPr lang="en-US" sz="2400">
                <a:solidFill>
                  <a:prstClr val="black"/>
                </a:solidFill>
                <a:latin typeface="Calibri"/>
              </a:endParaRPr>
            </a:p>
          </p:txBody>
        </p:sp>
        <p:sp>
          <p:nvSpPr>
            <p:cNvPr id="35" name="Freeform 8">
              <a:extLst>
                <a:ext uri="{FF2B5EF4-FFF2-40B4-BE49-F238E27FC236}">
                  <a16:creationId xmlns:a16="http://schemas.microsoft.com/office/drawing/2014/main" id="{80F2F280-C5C4-B440-8B2E-FF2F7FBF14E0}"/>
                </a:ext>
              </a:extLst>
            </p:cNvPr>
            <p:cNvSpPr>
              <a:spLocks noChangeArrowheads="1"/>
            </p:cNvSpPr>
            <p:nvPr/>
          </p:nvSpPr>
          <p:spPr bwMode="auto">
            <a:xfrm>
              <a:off x="2345" y="1618"/>
              <a:ext cx="529" cy="402"/>
            </a:xfrm>
            <a:custGeom>
              <a:avLst/>
              <a:gdLst>
                <a:gd name="T0" fmla="*/ 2176 w 2338"/>
                <a:gd name="T1" fmla="*/ 1405 h 1778"/>
                <a:gd name="T2" fmla="*/ 2180 w 2338"/>
                <a:gd name="T3" fmla="*/ 1412 h 1778"/>
                <a:gd name="T4" fmla="*/ 2176 w 2338"/>
                <a:gd name="T5" fmla="*/ 1405 h 1778"/>
                <a:gd name="T6" fmla="*/ 2045 w 2338"/>
                <a:gd name="T7" fmla="*/ 1309 h 1778"/>
                <a:gd name="T8" fmla="*/ 1675 w 2338"/>
                <a:gd name="T9" fmla="*/ 993 h 1778"/>
                <a:gd name="T10" fmla="*/ 1568 w 2338"/>
                <a:gd name="T11" fmla="*/ 914 h 1778"/>
                <a:gd name="T12" fmla="*/ 948 w 2338"/>
                <a:gd name="T13" fmla="*/ 484 h 1778"/>
                <a:gd name="T14" fmla="*/ 768 w 2338"/>
                <a:gd name="T15" fmla="*/ 407 h 1778"/>
                <a:gd name="T16" fmla="*/ 672 w 2338"/>
                <a:gd name="T17" fmla="*/ 328 h 1778"/>
                <a:gd name="T18" fmla="*/ 536 w 2338"/>
                <a:gd name="T19" fmla="*/ 261 h 1778"/>
                <a:gd name="T20" fmla="*/ 664 w 2338"/>
                <a:gd name="T21" fmla="*/ 331 h 1778"/>
                <a:gd name="T22" fmla="*/ 597 w 2338"/>
                <a:gd name="T23" fmla="*/ 336 h 1778"/>
                <a:gd name="T24" fmla="*/ 575 w 2338"/>
                <a:gd name="T25" fmla="*/ 299 h 1778"/>
                <a:gd name="T26" fmla="*/ 506 w 2338"/>
                <a:gd name="T27" fmla="*/ 274 h 1778"/>
                <a:gd name="T28" fmla="*/ 504 w 2338"/>
                <a:gd name="T29" fmla="*/ 249 h 1778"/>
                <a:gd name="T30" fmla="*/ 417 w 2338"/>
                <a:gd name="T31" fmla="*/ 229 h 1778"/>
                <a:gd name="T32" fmla="*/ 388 w 2338"/>
                <a:gd name="T33" fmla="*/ 192 h 1778"/>
                <a:gd name="T34" fmla="*/ 365 w 2338"/>
                <a:gd name="T35" fmla="*/ 175 h 1778"/>
                <a:gd name="T36" fmla="*/ 346 w 2338"/>
                <a:gd name="T37" fmla="*/ 170 h 1778"/>
                <a:gd name="T38" fmla="*/ 338 w 2338"/>
                <a:gd name="T39" fmla="*/ 168 h 1778"/>
                <a:gd name="T40" fmla="*/ 187 w 2338"/>
                <a:gd name="T41" fmla="*/ 79 h 1778"/>
                <a:gd name="T42" fmla="*/ 66 w 2338"/>
                <a:gd name="T43" fmla="*/ 37 h 1778"/>
                <a:gd name="T44" fmla="*/ 57 w 2338"/>
                <a:gd name="T45" fmla="*/ 32 h 1778"/>
                <a:gd name="T46" fmla="*/ 2 w 2338"/>
                <a:gd name="T47" fmla="*/ 0 h 1778"/>
                <a:gd name="T48" fmla="*/ 42 w 2338"/>
                <a:gd name="T49" fmla="*/ 37 h 1778"/>
                <a:gd name="T50" fmla="*/ 52 w 2338"/>
                <a:gd name="T51" fmla="*/ 44 h 1778"/>
                <a:gd name="T52" fmla="*/ 76 w 2338"/>
                <a:gd name="T53" fmla="*/ 76 h 1778"/>
                <a:gd name="T54" fmla="*/ 74 w 2338"/>
                <a:gd name="T55" fmla="*/ 76 h 1778"/>
                <a:gd name="T56" fmla="*/ 207 w 2338"/>
                <a:gd name="T57" fmla="*/ 170 h 1778"/>
                <a:gd name="T58" fmla="*/ 373 w 2338"/>
                <a:gd name="T59" fmla="*/ 289 h 1778"/>
                <a:gd name="T60" fmla="*/ 397 w 2338"/>
                <a:gd name="T61" fmla="*/ 308 h 1778"/>
                <a:gd name="T62" fmla="*/ 420 w 2338"/>
                <a:gd name="T63" fmla="*/ 326 h 1778"/>
                <a:gd name="T64" fmla="*/ 425 w 2338"/>
                <a:gd name="T65" fmla="*/ 328 h 1778"/>
                <a:gd name="T66" fmla="*/ 476 w 2338"/>
                <a:gd name="T67" fmla="*/ 368 h 1778"/>
                <a:gd name="T68" fmla="*/ 489 w 2338"/>
                <a:gd name="T69" fmla="*/ 373 h 1778"/>
                <a:gd name="T70" fmla="*/ 518 w 2338"/>
                <a:gd name="T71" fmla="*/ 402 h 1778"/>
                <a:gd name="T72" fmla="*/ 644 w 2338"/>
                <a:gd name="T73" fmla="*/ 504 h 1778"/>
                <a:gd name="T74" fmla="*/ 1151 w 2338"/>
                <a:gd name="T75" fmla="*/ 889 h 1778"/>
                <a:gd name="T76" fmla="*/ 1418 w 2338"/>
                <a:gd name="T77" fmla="*/ 1119 h 1778"/>
                <a:gd name="T78" fmla="*/ 1924 w 2338"/>
                <a:gd name="T79" fmla="*/ 1551 h 1778"/>
                <a:gd name="T80" fmla="*/ 2196 w 2338"/>
                <a:gd name="T81" fmla="*/ 1750 h 1778"/>
                <a:gd name="T82" fmla="*/ 2334 w 2338"/>
                <a:gd name="T83" fmla="*/ 1639 h 1778"/>
                <a:gd name="T84" fmla="*/ 2180 w 2338"/>
                <a:gd name="T85" fmla="*/ 1412 h 1778"/>
                <a:gd name="T86" fmla="*/ 2045 w 2338"/>
                <a:gd name="T87" fmla="*/ 1309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38" h="1778">
                  <a:moveTo>
                    <a:pt x="2176" y="1405"/>
                  </a:moveTo>
                  <a:cubicBezTo>
                    <a:pt x="2178" y="1407"/>
                    <a:pt x="2179" y="1410"/>
                    <a:pt x="2180" y="1412"/>
                  </a:cubicBezTo>
                  <a:cubicBezTo>
                    <a:pt x="2179" y="1409"/>
                    <a:pt x="2177" y="1407"/>
                    <a:pt x="2176" y="1405"/>
                  </a:cubicBezTo>
                  <a:close/>
                  <a:moveTo>
                    <a:pt x="2045" y="1309"/>
                  </a:moveTo>
                  <a:cubicBezTo>
                    <a:pt x="1996" y="1148"/>
                    <a:pt x="1793" y="1109"/>
                    <a:pt x="1675" y="993"/>
                  </a:cubicBezTo>
                  <a:cubicBezTo>
                    <a:pt x="1645" y="963"/>
                    <a:pt x="1608" y="943"/>
                    <a:pt x="1568" y="914"/>
                  </a:cubicBezTo>
                  <a:cubicBezTo>
                    <a:pt x="1381" y="741"/>
                    <a:pt x="1163" y="642"/>
                    <a:pt x="948" y="484"/>
                  </a:cubicBezTo>
                  <a:cubicBezTo>
                    <a:pt x="891" y="444"/>
                    <a:pt x="825" y="429"/>
                    <a:pt x="768" y="407"/>
                  </a:cubicBezTo>
                  <a:cubicBezTo>
                    <a:pt x="731" y="387"/>
                    <a:pt x="699" y="348"/>
                    <a:pt x="672" y="328"/>
                  </a:cubicBezTo>
                  <a:cubicBezTo>
                    <a:pt x="627" y="296"/>
                    <a:pt x="580" y="276"/>
                    <a:pt x="536" y="261"/>
                  </a:cubicBezTo>
                  <a:cubicBezTo>
                    <a:pt x="580" y="286"/>
                    <a:pt x="615" y="301"/>
                    <a:pt x="664" y="331"/>
                  </a:cubicBezTo>
                  <a:cubicBezTo>
                    <a:pt x="696" y="350"/>
                    <a:pt x="622" y="345"/>
                    <a:pt x="597" y="336"/>
                  </a:cubicBezTo>
                  <a:cubicBezTo>
                    <a:pt x="585" y="336"/>
                    <a:pt x="588" y="301"/>
                    <a:pt x="575" y="299"/>
                  </a:cubicBezTo>
                  <a:cubicBezTo>
                    <a:pt x="556" y="286"/>
                    <a:pt x="531" y="284"/>
                    <a:pt x="506" y="274"/>
                  </a:cubicBezTo>
                  <a:cubicBezTo>
                    <a:pt x="494" y="274"/>
                    <a:pt x="511" y="252"/>
                    <a:pt x="504" y="249"/>
                  </a:cubicBezTo>
                  <a:cubicBezTo>
                    <a:pt x="472" y="234"/>
                    <a:pt x="430" y="249"/>
                    <a:pt x="417" y="229"/>
                  </a:cubicBezTo>
                  <a:cubicBezTo>
                    <a:pt x="405" y="217"/>
                    <a:pt x="395" y="205"/>
                    <a:pt x="388" y="192"/>
                  </a:cubicBezTo>
                  <a:cubicBezTo>
                    <a:pt x="380" y="185"/>
                    <a:pt x="375" y="180"/>
                    <a:pt x="365" y="175"/>
                  </a:cubicBezTo>
                  <a:cubicBezTo>
                    <a:pt x="365" y="175"/>
                    <a:pt x="346" y="180"/>
                    <a:pt x="346" y="170"/>
                  </a:cubicBezTo>
                  <a:cubicBezTo>
                    <a:pt x="343" y="170"/>
                    <a:pt x="341" y="168"/>
                    <a:pt x="338" y="168"/>
                  </a:cubicBezTo>
                  <a:cubicBezTo>
                    <a:pt x="289" y="138"/>
                    <a:pt x="232" y="103"/>
                    <a:pt x="187" y="79"/>
                  </a:cubicBezTo>
                  <a:cubicBezTo>
                    <a:pt x="148" y="64"/>
                    <a:pt x="106" y="52"/>
                    <a:pt x="66" y="37"/>
                  </a:cubicBezTo>
                  <a:cubicBezTo>
                    <a:pt x="64" y="34"/>
                    <a:pt x="61" y="34"/>
                    <a:pt x="57" y="32"/>
                  </a:cubicBezTo>
                  <a:cubicBezTo>
                    <a:pt x="39" y="17"/>
                    <a:pt x="19" y="10"/>
                    <a:pt x="2" y="0"/>
                  </a:cubicBezTo>
                  <a:cubicBezTo>
                    <a:pt x="0" y="7"/>
                    <a:pt x="37" y="29"/>
                    <a:pt x="42" y="37"/>
                  </a:cubicBezTo>
                  <a:lnTo>
                    <a:pt x="52" y="44"/>
                  </a:lnTo>
                  <a:cubicBezTo>
                    <a:pt x="57" y="61"/>
                    <a:pt x="66" y="71"/>
                    <a:pt x="76" y="76"/>
                  </a:cubicBezTo>
                  <a:lnTo>
                    <a:pt x="74" y="76"/>
                  </a:lnTo>
                  <a:cubicBezTo>
                    <a:pt x="101" y="98"/>
                    <a:pt x="207" y="170"/>
                    <a:pt x="207" y="170"/>
                  </a:cubicBezTo>
                  <a:cubicBezTo>
                    <a:pt x="266" y="210"/>
                    <a:pt x="321" y="249"/>
                    <a:pt x="373" y="289"/>
                  </a:cubicBezTo>
                  <a:cubicBezTo>
                    <a:pt x="380" y="286"/>
                    <a:pt x="395" y="303"/>
                    <a:pt x="397" y="308"/>
                  </a:cubicBezTo>
                  <a:lnTo>
                    <a:pt x="420" y="326"/>
                  </a:lnTo>
                  <a:lnTo>
                    <a:pt x="425" y="328"/>
                  </a:lnTo>
                  <a:lnTo>
                    <a:pt x="476" y="368"/>
                  </a:lnTo>
                  <a:cubicBezTo>
                    <a:pt x="481" y="370"/>
                    <a:pt x="486" y="373"/>
                    <a:pt x="489" y="373"/>
                  </a:cubicBezTo>
                  <a:cubicBezTo>
                    <a:pt x="504" y="378"/>
                    <a:pt x="518" y="385"/>
                    <a:pt x="518" y="402"/>
                  </a:cubicBezTo>
                  <a:lnTo>
                    <a:pt x="644" y="504"/>
                  </a:lnTo>
                  <a:cubicBezTo>
                    <a:pt x="810" y="642"/>
                    <a:pt x="975" y="751"/>
                    <a:pt x="1151" y="889"/>
                  </a:cubicBezTo>
                  <a:cubicBezTo>
                    <a:pt x="1245" y="965"/>
                    <a:pt x="1334" y="1040"/>
                    <a:pt x="1418" y="1119"/>
                  </a:cubicBezTo>
                  <a:cubicBezTo>
                    <a:pt x="1586" y="1274"/>
                    <a:pt x="1776" y="1363"/>
                    <a:pt x="1924" y="1551"/>
                  </a:cubicBezTo>
                  <a:cubicBezTo>
                    <a:pt x="1983" y="1620"/>
                    <a:pt x="2124" y="1703"/>
                    <a:pt x="2196" y="1750"/>
                  </a:cubicBezTo>
                  <a:cubicBezTo>
                    <a:pt x="2314" y="1777"/>
                    <a:pt x="2334" y="1646"/>
                    <a:pt x="2334" y="1639"/>
                  </a:cubicBezTo>
                  <a:cubicBezTo>
                    <a:pt x="2337" y="1521"/>
                    <a:pt x="2263" y="1533"/>
                    <a:pt x="2180" y="1412"/>
                  </a:cubicBezTo>
                  <a:cubicBezTo>
                    <a:pt x="2227" y="1485"/>
                    <a:pt x="2079" y="1415"/>
                    <a:pt x="2045" y="1309"/>
                  </a:cubicBezTo>
                  <a:close/>
                </a:path>
              </a:pathLst>
            </a:custGeom>
            <a:solidFill>
              <a:srgbClr val="B82026"/>
            </a:solidFill>
            <a:ln>
              <a:noFill/>
            </a:ln>
            <a:effectLst/>
            <a:extLst>
              <a:ext uri="{91240B29-F687-4f45-9708-019B960494DF}">
                <a14:hiddenLine xmlns:mc="http://schemas.openxmlformats.org/markup-compatibility/2006" xmlns:mv="urn:schemas-microsoft-com:mac:vml" xmlns:a14="http://schemas.microsoft.com/office/drawing/2010/main" xmlns="" w="9525" cap="flat">
                  <a:solidFill>
                    <a:srgbClr val="808080"/>
                  </a:solidFill>
                  <a:bevel/>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09585"/>
              <a:endParaRPr lang="en-US" sz="2400">
                <a:solidFill>
                  <a:prstClr val="black"/>
                </a:solidFill>
                <a:latin typeface="Calibri"/>
              </a:endParaRPr>
            </a:p>
          </p:txBody>
        </p:sp>
        <p:sp>
          <p:nvSpPr>
            <p:cNvPr id="36" name="Freeform 9">
              <a:extLst>
                <a:ext uri="{FF2B5EF4-FFF2-40B4-BE49-F238E27FC236}">
                  <a16:creationId xmlns:a16="http://schemas.microsoft.com/office/drawing/2014/main" id="{6AA0E6B5-C520-794D-927C-8B315B1D5F9E}"/>
                </a:ext>
              </a:extLst>
            </p:cNvPr>
            <p:cNvSpPr>
              <a:spLocks noChangeArrowheads="1"/>
            </p:cNvSpPr>
            <p:nvPr/>
          </p:nvSpPr>
          <p:spPr bwMode="auto">
            <a:xfrm>
              <a:off x="3123" y="1769"/>
              <a:ext cx="233" cy="205"/>
            </a:xfrm>
            <a:custGeom>
              <a:avLst/>
              <a:gdLst>
                <a:gd name="T0" fmla="*/ 447 w 1031"/>
                <a:gd name="T1" fmla="*/ 410 h 910"/>
                <a:gd name="T2" fmla="*/ 447 w 1031"/>
                <a:gd name="T3" fmla="*/ 556 h 910"/>
                <a:gd name="T4" fmla="*/ 877 w 1031"/>
                <a:gd name="T5" fmla="*/ 556 h 910"/>
                <a:gd name="T6" fmla="*/ 877 w 1031"/>
                <a:gd name="T7" fmla="*/ 754 h 910"/>
                <a:gd name="T8" fmla="*/ 457 w 1031"/>
                <a:gd name="T9" fmla="*/ 754 h 910"/>
                <a:gd name="T10" fmla="*/ 242 w 1031"/>
                <a:gd name="T11" fmla="*/ 672 h 910"/>
                <a:gd name="T12" fmla="*/ 158 w 1031"/>
                <a:gd name="T13" fmla="*/ 460 h 910"/>
                <a:gd name="T14" fmla="*/ 242 w 1031"/>
                <a:gd name="T15" fmla="*/ 242 h 910"/>
                <a:gd name="T16" fmla="*/ 457 w 1031"/>
                <a:gd name="T17" fmla="*/ 158 h 910"/>
                <a:gd name="T18" fmla="*/ 971 w 1031"/>
                <a:gd name="T19" fmla="*/ 158 h 910"/>
                <a:gd name="T20" fmla="*/ 971 w 1031"/>
                <a:gd name="T21" fmla="*/ 0 h 910"/>
                <a:gd name="T22" fmla="*/ 457 w 1031"/>
                <a:gd name="T23" fmla="*/ 0 h 910"/>
                <a:gd name="T24" fmla="*/ 128 w 1031"/>
                <a:gd name="T25" fmla="*/ 124 h 910"/>
                <a:gd name="T26" fmla="*/ 0 w 1031"/>
                <a:gd name="T27" fmla="*/ 445 h 910"/>
                <a:gd name="T28" fmla="*/ 128 w 1031"/>
                <a:gd name="T29" fmla="*/ 778 h 910"/>
                <a:gd name="T30" fmla="*/ 454 w 1031"/>
                <a:gd name="T31" fmla="*/ 909 h 910"/>
                <a:gd name="T32" fmla="*/ 1030 w 1031"/>
                <a:gd name="T33" fmla="*/ 909 h 910"/>
                <a:gd name="T34" fmla="*/ 1030 w 1031"/>
                <a:gd name="T35" fmla="*/ 410 h 910"/>
                <a:gd name="T36" fmla="*/ 447 w 1031"/>
                <a:gd name="T37" fmla="*/ 410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31" h="910">
                  <a:moveTo>
                    <a:pt x="447" y="410"/>
                  </a:moveTo>
                  <a:lnTo>
                    <a:pt x="447" y="556"/>
                  </a:lnTo>
                  <a:lnTo>
                    <a:pt x="877" y="556"/>
                  </a:lnTo>
                  <a:lnTo>
                    <a:pt x="877" y="754"/>
                  </a:lnTo>
                  <a:lnTo>
                    <a:pt x="457" y="754"/>
                  </a:lnTo>
                  <a:cubicBezTo>
                    <a:pt x="370" y="754"/>
                    <a:pt x="299" y="726"/>
                    <a:pt x="242" y="672"/>
                  </a:cubicBezTo>
                  <a:cubicBezTo>
                    <a:pt x="185" y="618"/>
                    <a:pt x="158" y="546"/>
                    <a:pt x="158" y="460"/>
                  </a:cubicBezTo>
                  <a:cubicBezTo>
                    <a:pt x="158" y="371"/>
                    <a:pt x="185" y="299"/>
                    <a:pt x="242" y="242"/>
                  </a:cubicBezTo>
                  <a:cubicBezTo>
                    <a:pt x="299" y="185"/>
                    <a:pt x="370" y="158"/>
                    <a:pt x="457" y="158"/>
                  </a:cubicBezTo>
                  <a:lnTo>
                    <a:pt x="971" y="158"/>
                  </a:lnTo>
                  <a:lnTo>
                    <a:pt x="971" y="0"/>
                  </a:lnTo>
                  <a:lnTo>
                    <a:pt x="457" y="0"/>
                  </a:lnTo>
                  <a:cubicBezTo>
                    <a:pt x="323" y="0"/>
                    <a:pt x="212" y="42"/>
                    <a:pt x="128" y="124"/>
                  </a:cubicBezTo>
                  <a:cubicBezTo>
                    <a:pt x="42" y="205"/>
                    <a:pt x="0" y="314"/>
                    <a:pt x="0" y="445"/>
                  </a:cubicBezTo>
                  <a:cubicBezTo>
                    <a:pt x="0" y="578"/>
                    <a:pt x="42" y="689"/>
                    <a:pt x="128" y="778"/>
                  </a:cubicBezTo>
                  <a:cubicBezTo>
                    <a:pt x="215" y="867"/>
                    <a:pt x="323" y="909"/>
                    <a:pt x="454" y="909"/>
                  </a:cubicBezTo>
                  <a:lnTo>
                    <a:pt x="1030" y="909"/>
                  </a:lnTo>
                  <a:lnTo>
                    <a:pt x="1030" y="410"/>
                  </a:lnTo>
                  <a:lnTo>
                    <a:pt x="447" y="410"/>
                  </a:lnTo>
                </a:path>
              </a:pathLst>
            </a:custGeom>
            <a:solidFill>
              <a:srgbClr val="FFFFFF"/>
            </a:solidFill>
            <a:ln>
              <a:noFill/>
            </a:ln>
            <a:effectLst/>
            <a:extLst>
              <a:ext uri="{91240B29-F687-4f45-9708-019B960494DF}">
                <a14:hiddenLine xmlns:mc="http://schemas.openxmlformats.org/markup-compatibility/2006" xmlns:mv="urn:schemas-microsoft-com:mac:vml" xmlns:a14="http://schemas.microsoft.com/office/drawing/2010/main" xmlns="" w="9525" cap="flat">
                  <a:solidFill>
                    <a:srgbClr val="808080"/>
                  </a:solidFill>
                  <a:bevel/>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09585"/>
              <a:endParaRPr lang="en-US" sz="2400">
                <a:solidFill>
                  <a:prstClr val="black"/>
                </a:solidFill>
                <a:latin typeface="Calibri"/>
              </a:endParaRPr>
            </a:p>
          </p:txBody>
        </p:sp>
        <p:sp>
          <p:nvSpPr>
            <p:cNvPr id="37" name="Freeform 10">
              <a:extLst>
                <a:ext uri="{FF2B5EF4-FFF2-40B4-BE49-F238E27FC236}">
                  <a16:creationId xmlns:a16="http://schemas.microsoft.com/office/drawing/2014/main" id="{4728B1E0-79FC-924D-B702-1B00E60FCB17}"/>
                </a:ext>
              </a:extLst>
            </p:cNvPr>
            <p:cNvSpPr>
              <a:spLocks noChangeArrowheads="1"/>
            </p:cNvSpPr>
            <p:nvPr/>
          </p:nvSpPr>
          <p:spPr bwMode="auto">
            <a:xfrm>
              <a:off x="3378" y="1769"/>
              <a:ext cx="277" cy="206"/>
            </a:xfrm>
            <a:custGeom>
              <a:avLst/>
              <a:gdLst>
                <a:gd name="T0" fmla="*/ 741 w 1224"/>
                <a:gd name="T1" fmla="*/ 89 h 915"/>
                <a:gd name="T2" fmla="*/ 689 w 1224"/>
                <a:gd name="T3" fmla="*/ 30 h 915"/>
                <a:gd name="T4" fmla="*/ 618 w 1224"/>
                <a:gd name="T5" fmla="*/ 0 h 915"/>
                <a:gd name="T6" fmla="*/ 546 w 1224"/>
                <a:gd name="T7" fmla="*/ 32 h 915"/>
                <a:gd name="T8" fmla="*/ 494 w 1224"/>
                <a:gd name="T9" fmla="*/ 92 h 915"/>
                <a:gd name="T10" fmla="*/ 0 w 1224"/>
                <a:gd name="T11" fmla="*/ 912 h 915"/>
                <a:gd name="T12" fmla="*/ 203 w 1224"/>
                <a:gd name="T13" fmla="*/ 912 h 915"/>
                <a:gd name="T14" fmla="*/ 613 w 1224"/>
                <a:gd name="T15" fmla="*/ 240 h 915"/>
                <a:gd name="T16" fmla="*/ 771 w 1224"/>
                <a:gd name="T17" fmla="*/ 499 h 915"/>
                <a:gd name="T18" fmla="*/ 531 w 1224"/>
                <a:gd name="T19" fmla="*/ 499 h 915"/>
                <a:gd name="T20" fmla="*/ 435 w 1224"/>
                <a:gd name="T21" fmla="*/ 657 h 915"/>
                <a:gd name="T22" fmla="*/ 865 w 1224"/>
                <a:gd name="T23" fmla="*/ 657 h 915"/>
                <a:gd name="T24" fmla="*/ 1018 w 1224"/>
                <a:gd name="T25" fmla="*/ 912 h 915"/>
                <a:gd name="T26" fmla="*/ 1223 w 1224"/>
                <a:gd name="T27" fmla="*/ 914 h 915"/>
                <a:gd name="T28" fmla="*/ 741 w 1224"/>
                <a:gd name="T29" fmla="*/ 89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4" h="915">
                  <a:moveTo>
                    <a:pt x="741" y="89"/>
                  </a:moveTo>
                  <a:cubicBezTo>
                    <a:pt x="729" y="67"/>
                    <a:pt x="712" y="47"/>
                    <a:pt x="689" y="30"/>
                  </a:cubicBezTo>
                  <a:cubicBezTo>
                    <a:pt x="665" y="10"/>
                    <a:pt x="640" y="0"/>
                    <a:pt x="618" y="0"/>
                  </a:cubicBezTo>
                  <a:cubicBezTo>
                    <a:pt x="596" y="0"/>
                    <a:pt x="573" y="10"/>
                    <a:pt x="546" y="32"/>
                  </a:cubicBezTo>
                  <a:cubicBezTo>
                    <a:pt x="524" y="50"/>
                    <a:pt x="507" y="69"/>
                    <a:pt x="494" y="92"/>
                  </a:cubicBezTo>
                  <a:lnTo>
                    <a:pt x="0" y="912"/>
                  </a:lnTo>
                  <a:lnTo>
                    <a:pt x="203" y="912"/>
                  </a:lnTo>
                  <a:lnTo>
                    <a:pt x="613" y="240"/>
                  </a:lnTo>
                  <a:lnTo>
                    <a:pt x="771" y="499"/>
                  </a:lnTo>
                  <a:lnTo>
                    <a:pt x="531" y="499"/>
                  </a:lnTo>
                  <a:lnTo>
                    <a:pt x="435" y="657"/>
                  </a:lnTo>
                  <a:lnTo>
                    <a:pt x="865" y="657"/>
                  </a:lnTo>
                  <a:lnTo>
                    <a:pt x="1018" y="912"/>
                  </a:lnTo>
                  <a:lnTo>
                    <a:pt x="1223" y="914"/>
                  </a:lnTo>
                  <a:lnTo>
                    <a:pt x="741" y="89"/>
                  </a:lnTo>
                </a:path>
              </a:pathLst>
            </a:custGeom>
            <a:solidFill>
              <a:srgbClr val="FFFFFF"/>
            </a:solidFill>
            <a:ln>
              <a:noFill/>
            </a:ln>
            <a:effectLst/>
            <a:extLst>
              <a:ext uri="{91240B29-F687-4f45-9708-019B960494DF}">
                <a14:hiddenLine xmlns:mc="http://schemas.openxmlformats.org/markup-compatibility/2006" xmlns:mv="urn:schemas-microsoft-com:mac:vml" xmlns:a14="http://schemas.microsoft.com/office/drawing/2010/main" xmlns="" w="9525" cap="flat">
                  <a:solidFill>
                    <a:srgbClr val="808080"/>
                  </a:solidFill>
                  <a:bevel/>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09585"/>
              <a:endParaRPr lang="en-US" sz="2400">
                <a:solidFill>
                  <a:prstClr val="black"/>
                </a:solidFill>
                <a:latin typeface="Calibri"/>
              </a:endParaRPr>
            </a:p>
          </p:txBody>
        </p:sp>
        <p:sp>
          <p:nvSpPr>
            <p:cNvPr id="38" name="Freeform 11">
              <a:extLst>
                <a:ext uri="{FF2B5EF4-FFF2-40B4-BE49-F238E27FC236}">
                  <a16:creationId xmlns:a16="http://schemas.microsoft.com/office/drawing/2014/main" id="{20E4E10C-EE4B-3E40-96D6-3C76F1B5C803}"/>
                </a:ext>
              </a:extLst>
            </p:cNvPr>
            <p:cNvSpPr>
              <a:spLocks noChangeArrowheads="1"/>
            </p:cNvSpPr>
            <p:nvPr/>
          </p:nvSpPr>
          <p:spPr bwMode="auto">
            <a:xfrm>
              <a:off x="3609" y="1769"/>
              <a:ext cx="197" cy="205"/>
            </a:xfrm>
            <a:custGeom>
              <a:avLst/>
              <a:gdLst>
                <a:gd name="T0" fmla="*/ 872 w 873"/>
                <a:gd name="T1" fmla="*/ 0 h 910"/>
                <a:gd name="T2" fmla="*/ 0 w 873"/>
                <a:gd name="T3" fmla="*/ 0 h 910"/>
                <a:gd name="T4" fmla="*/ 0 w 873"/>
                <a:gd name="T5" fmla="*/ 158 h 910"/>
                <a:gd name="T6" fmla="*/ 358 w 873"/>
                <a:gd name="T7" fmla="*/ 158 h 910"/>
                <a:gd name="T8" fmla="*/ 358 w 873"/>
                <a:gd name="T9" fmla="*/ 909 h 910"/>
                <a:gd name="T10" fmla="*/ 516 w 873"/>
                <a:gd name="T11" fmla="*/ 909 h 910"/>
                <a:gd name="T12" fmla="*/ 516 w 873"/>
                <a:gd name="T13" fmla="*/ 158 h 910"/>
                <a:gd name="T14" fmla="*/ 872 w 873"/>
                <a:gd name="T15" fmla="*/ 158 h 910"/>
                <a:gd name="T16" fmla="*/ 872 w 873"/>
                <a:gd name="T17" fmla="*/ 0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3" h="910">
                  <a:moveTo>
                    <a:pt x="872" y="0"/>
                  </a:moveTo>
                  <a:lnTo>
                    <a:pt x="0" y="0"/>
                  </a:lnTo>
                  <a:lnTo>
                    <a:pt x="0" y="158"/>
                  </a:lnTo>
                  <a:lnTo>
                    <a:pt x="358" y="158"/>
                  </a:lnTo>
                  <a:lnTo>
                    <a:pt x="358" y="909"/>
                  </a:lnTo>
                  <a:lnTo>
                    <a:pt x="516" y="909"/>
                  </a:lnTo>
                  <a:lnTo>
                    <a:pt x="516" y="158"/>
                  </a:lnTo>
                  <a:lnTo>
                    <a:pt x="872" y="158"/>
                  </a:lnTo>
                  <a:lnTo>
                    <a:pt x="872" y="0"/>
                  </a:lnTo>
                </a:path>
              </a:pathLst>
            </a:custGeom>
            <a:solidFill>
              <a:srgbClr val="FFFFFF"/>
            </a:solidFill>
            <a:ln>
              <a:noFill/>
            </a:ln>
            <a:effectLst/>
            <a:extLst>
              <a:ext uri="{91240B29-F687-4f45-9708-019B960494DF}">
                <a14:hiddenLine xmlns:mc="http://schemas.openxmlformats.org/markup-compatibility/2006" xmlns:mv="urn:schemas-microsoft-com:mac:vml" xmlns:a14="http://schemas.microsoft.com/office/drawing/2010/main" xmlns="" w="9525" cap="flat">
                  <a:solidFill>
                    <a:srgbClr val="808080"/>
                  </a:solidFill>
                  <a:bevel/>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09585"/>
              <a:endParaRPr lang="en-US" sz="2400">
                <a:solidFill>
                  <a:prstClr val="black"/>
                </a:solidFill>
                <a:latin typeface="Calibri"/>
              </a:endParaRPr>
            </a:p>
          </p:txBody>
        </p:sp>
        <p:sp>
          <p:nvSpPr>
            <p:cNvPr id="39" name="Freeform 12">
              <a:extLst>
                <a:ext uri="{FF2B5EF4-FFF2-40B4-BE49-F238E27FC236}">
                  <a16:creationId xmlns:a16="http://schemas.microsoft.com/office/drawing/2014/main" id="{086C9895-F856-564F-84FA-D26BBFC2B2B7}"/>
                </a:ext>
              </a:extLst>
            </p:cNvPr>
            <p:cNvSpPr>
              <a:spLocks noChangeArrowheads="1"/>
            </p:cNvSpPr>
            <p:nvPr/>
          </p:nvSpPr>
          <p:spPr bwMode="auto">
            <a:xfrm>
              <a:off x="3832" y="1769"/>
              <a:ext cx="177" cy="205"/>
            </a:xfrm>
            <a:custGeom>
              <a:avLst/>
              <a:gdLst>
                <a:gd name="T0" fmla="*/ 783 w 784"/>
                <a:gd name="T1" fmla="*/ 751 h 910"/>
                <a:gd name="T2" fmla="*/ 158 w 784"/>
                <a:gd name="T3" fmla="*/ 751 h 910"/>
                <a:gd name="T4" fmla="*/ 158 w 784"/>
                <a:gd name="T5" fmla="*/ 158 h 910"/>
                <a:gd name="T6" fmla="*/ 783 w 784"/>
                <a:gd name="T7" fmla="*/ 158 h 910"/>
                <a:gd name="T8" fmla="*/ 783 w 784"/>
                <a:gd name="T9" fmla="*/ 0 h 910"/>
                <a:gd name="T10" fmla="*/ 0 w 784"/>
                <a:gd name="T11" fmla="*/ 0 h 910"/>
                <a:gd name="T12" fmla="*/ 0 w 784"/>
                <a:gd name="T13" fmla="*/ 909 h 910"/>
                <a:gd name="T14" fmla="*/ 783 w 784"/>
                <a:gd name="T15" fmla="*/ 909 h 910"/>
                <a:gd name="T16" fmla="*/ 783 w 784"/>
                <a:gd name="T17" fmla="*/ 751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4" h="910">
                  <a:moveTo>
                    <a:pt x="783" y="751"/>
                  </a:moveTo>
                  <a:lnTo>
                    <a:pt x="158" y="751"/>
                  </a:lnTo>
                  <a:lnTo>
                    <a:pt x="158" y="158"/>
                  </a:lnTo>
                  <a:lnTo>
                    <a:pt x="783" y="158"/>
                  </a:lnTo>
                  <a:lnTo>
                    <a:pt x="783" y="0"/>
                  </a:lnTo>
                  <a:lnTo>
                    <a:pt x="0" y="0"/>
                  </a:lnTo>
                  <a:lnTo>
                    <a:pt x="0" y="909"/>
                  </a:lnTo>
                  <a:lnTo>
                    <a:pt x="783" y="909"/>
                  </a:lnTo>
                  <a:lnTo>
                    <a:pt x="783" y="751"/>
                  </a:lnTo>
                </a:path>
              </a:pathLst>
            </a:custGeom>
            <a:solidFill>
              <a:srgbClr val="FFFFFF"/>
            </a:solidFill>
            <a:ln>
              <a:noFill/>
            </a:ln>
            <a:effectLst/>
            <a:extLst>
              <a:ext uri="{91240B29-F687-4f45-9708-019B960494DF}">
                <a14:hiddenLine xmlns:mc="http://schemas.openxmlformats.org/markup-compatibility/2006" xmlns:mv="urn:schemas-microsoft-com:mac:vml" xmlns:a14="http://schemas.microsoft.com/office/drawing/2010/main" xmlns="" w="9525" cap="flat">
                  <a:solidFill>
                    <a:srgbClr val="808080"/>
                  </a:solidFill>
                  <a:bevel/>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09585"/>
              <a:endParaRPr lang="en-US" sz="2400">
                <a:solidFill>
                  <a:prstClr val="black"/>
                </a:solidFill>
                <a:latin typeface="Calibri"/>
              </a:endParaRPr>
            </a:p>
          </p:txBody>
        </p:sp>
        <p:sp>
          <p:nvSpPr>
            <p:cNvPr id="40" name="Freeform 13">
              <a:extLst>
                <a:ext uri="{FF2B5EF4-FFF2-40B4-BE49-F238E27FC236}">
                  <a16:creationId xmlns:a16="http://schemas.microsoft.com/office/drawing/2014/main" id="{04CB07AB-4FBD-AE47-8306-FE57D4FC139A}"/>
                </a:ext>
              </a:extLst>
            </p:cNvPr>
            <p:cNvSpPr>
              <a:spLocks noChangeArrowheads="1"/>
            </p:cNvSpPr>
            <p:nvPr/>
          </p:nvSpPr>
          <p:spPr bwMode="auto">
            <a:xfrm>
              <a:off x="3883" y="1853"/>
              <a:ext cx="117" cy="35"/>
            </a:xfrm>
            <a:custGeom>
              <a:avLst/>
              <a:gdLst>
                <a:gd name="T0" fmla="*/ 259 w 519"/>
                <a:gd name="T1" fmla="*/ 158 h 159"/>
                <a:gd name="T2" fmla="*/ 0 w 519"/>
                <a:gd name="T3" fmla="*/ 158 h 159"/>
                <a:gd name="T4" fmla="*/ 0 w 519"/>
                <a:gd name="T5" fmla="*/ 0 h 159"/>
                <a:gd name="T6" fmla="*/ 518 w 519"/>
                <a:gd name="T7" fmla="*/ 0 h 159"/>
                <a:gd name="T8" fmla="*/ 518 w 519"/>
                <a:gd name="T9" fmla="*/ 158 h 159"/>
                <a:gd name="T10" fmla="*/ 259 w 519"/>
                <a:gd name="T11" fmla="*/ 158 h 159"/>
              </a:gdLst>
              <a:ahLst/>
              <a:cxnLst>
                <a:cxn ang="0">
                  <a:pos x="T0" y="T1"/>
                </a:cxn>
                <a:cxn ang="0">
                  <a:pos x="T2" y="T3"/>
                </a:cxn>
                <a:cxn ang="0">
                  <a:pos x="T4" y="T5"/>
                </a:cxn>
                <a:cxn ang="0">
                  <a:pos x="T6" y="T7"/>
                </a:cxn>
                <a:cxn ang="0">
                  <a:pos x="T8" y="T9"/>
                </a:cxn>
                <a:cxn ang="0">
                  <a:pos x="T10" y="T11"/>
                </a:cxn>
              </a:cxnLst>
              <a:rect l="0" t="0" r="r" b="b"/>
              <a:pathLst>
                <a:path w="519" h="159">
                  <a:moveTo>
                    <a:pt x="259" y="158"/>
                  </a:moveTo>
                  <a:lnTo>
                    <a:pt x="0" y="158"/>
                  </a:lnTo>
                  <a:lnTo>
                    <a:pt x="0" y="0"/>
                  </a:lnTo>
                  <a:lnTo>
                    <a:pt x="518" y="0"/>
                  </a:lnTo>
                  <a:lnTo>
                    <a:pt x="518" y="158"/>
                  </a:lnTo>
                  <a:lnTo>
                    <a:pt x="259" y="158"/>
                  </a:lnTo>
                </a:path>
              </a:pathLst>
            </a:custGeom>
            <a:solidFill>
              <a:srgbClr val="FFFFFF"/>
            </a:solidFill>
            <a:ln>
              <a:noFill/>
            </a:ln>
            <a:effectLst/>
            <a:extLst>
              <a:ext uri="{91240B29-F687-4f45-9708-019B960494DF}">
                <a14:hiddenLine xmlns:mc="http://schemas.openxmlformats.org/markup-compatibility/2006" xmlns:mv="urn:schemas-microsoft-com:mac:vml" xmlns:a14="http://schemas.microsoft.com/office/drawing/2010/main" xmlns="" w="9525" cap="flat">
                  <a:solidFill>
                    <a:srgbClr val="808080"/>
                  </a:solidFill>
                  <a:bevel/>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09585"/>
              <a:endParaRPr lang="en-US" sz="2400">
                <a:solidFill>
                  <a:prstClr val="black"/>
                </a:solidFill>
                <a:latin typeface="Calibri"/>
              </a:endParaRPr>
            </a:p>
          </p:txBody>
        </p:sp>
      </p:grpSp>
      <p:sp>
        <p:nvSpPr>
          <p:cNvPr id="41" name="Text Placeholder 2">
            <a:extLst>
              <a:ext uri="{FF2B5EF4-FFF2-40B4-BE49-F238E27FC236}">
                <a16:creationId xmlns:a16="http://schemas.microsoft.com/office/drawing/2014/main" id="{405C90CD-42AF-724D-B029-689AD3AA7CF2}"/>
              </a:ext>
            </a:extLst>
          </p:cNvPr>
          <p:cNvSpPr txBox="1">
            <a:spLocks/>
          </p:cNvSpPr>
          <p:nvPr/>
        </p:nvSpPr>
        <p:spPr>
          <a:xfrm>
            <a:off x="456696" y="4067415"/>
            <a:ext cx="6409648" cy="2287477"/>
          </a:xfrm>
          <a:prstGeom prst="rect">
            <a:avLst/>
          </a:prstGeom>
        </p:spPr>
        <p:txBody>
          <a:bodyPr vert="horz" lIns="121920" tIns="60960" rIns="121920" bIns="60960" numCol="1" rtlCol="0" anchor="ctr" anchorCtr="0">
            <a:noAutofit/>
          </a:bodyPr>
          <a:lstStyle/>
          <a:p>
            <a:pPr marL="0" lvl="1" defTabSz="609585">
              <a:spcBef>
                <a:spcPct val="20000"/>
              </a:spcBef>
              <a:buClr>
                <a:srgbClr val="F39B21"/>
              </a:buClr>
              <a:defRPr/>
            </a:pPr>
            <a:r>
              <a:rPr lang="en-US" sz="1867" dirty="0">
                <a:solidFill>
                  <a:srgbClr val="7F7F7F"/>
                </a:solidFill>
                <a:latin typeface="Arial" panose="020B0604020202020204" pitchFamily="34" charset="0"/>
                <a:cs typeface="Arial" panose="020B0604020202020204" pitchFamily="34" charset="0"/>
              </a:rPr>
              <a:t>For more information visit:</a:t>
            </a:r>
          </a:p>
          <a:p>
            <a:pPr marL="0" lvl="1" defTabSz="609585">
              <a:spcBef>
                <a:spcPct val="20000"/>
              </a:spcBef>
              <a:buClr>
                <a:srgbClr val="F39B21"/>
              </a:buClr>
              <a:defRPr/>
            </a:pPr>
            <a:r>
              <a:rPr lang="en-US" sz="1867" dirty="0" err="1">
                <a:solidFill>
                  <a:srgbClr val="ED891A"/>
                </a:solidFill>
                <a:latin typeface="Arial" panose="020B0604020202020204" pitchFamily="34" charset="0"/>
                <a:cs typeface="Arial" panose="020B0604020202020204" pitchFamily="34" charset="0"/>
              </a:rPr>
              <a:t>www.nextgate.com</a:t>
            </a:r>
            <a:endParaRPr lang="en-US" sz="1867" dirty="0">
              <a:solidFill>
                <a:srgbClr val="ED891A"/>
              </a:solidFill>
              <a:latin typeface="Arial" panose="020B0604020202020204" pitchFamily="34" charset="0"/>
              <a:cs typeface="Arial" panose="020B0604020202020204" pitchFamily="34" charset="0"/>
            </a:endParaRPr>
          </a:p>
          <a:p>
            <a:pPr marL="0" lvl="1" defTabSz="609585">
              <a:spcBef>
                <a:spcPct val="20000"/>
              </a:spcBef>
              <a:buClr>
                <a:srgbClr val="F39B21"/>
              </a:buClr>
              <a:defRPr/>
            </a:pPr>
            <a:endParaRPr lang="en-US" sz="1467" dirty="0">
              <a:solidFill>
                <a:srgbClr val="7F7F7F"/>
              </a:solidFill>
              <a:latin typeface="Arial" panose="020B0604020202020204" pitchFamily="34" charset="0"/>
              <a:cs typeface="Arial" panose="020B0604020202020204" pitchFamily="34" charset="0"/>
            </a:endParaRPr>
          </a:p>
          <a:p>
            <a:pPr marL="0" lvl="1" defTabSz="609585">
              <a:spcBef>
                <a:spcPct val="20000"/>
              </a:spcBef>
              <a:buClr>
                <a:srgbClr val="F39B21"/>
              </a:buClr>
              <a:defRPr/>
            </a:pPr>
            <a:r>
              <a:rPr lang="en-US" sz="1867" dirty="0">
                <a:solidFill>
                  <a:srgbClr val="7F7F7F"/>
                </a:solidFill>
                <a:latin typeface="Arial" panose="020B0604020202020204" pitchFamily="34" charset="0"/>
                <a:cs typeface="Arial" panose="020B0604020202020204" pitchFamily="34" charset="0"/>
              </a:rPr>
              <a:t>Or send questions to:</a:t>
            </a:r>
          </a:p>
          <a:p>
            <a:pPr marL="0" lvl="1" defTabSz="609585">
              <a:spcBef>
                <a:spcPct val="20000"/>
              </a:spcBef>
              <a:buClr>
                <a:srgbClr val="F39B21"/>
              </a:buClr>
              <a:defRPr/>
            </a:pPr>
            <a:r>
              <a:rPr lang="en-US" sz="1867" dirty="0" err="1">
                <a:solidFill>
                  <a:srgbClr val="7F7F7F"/>
                </a:solidFill>
                <a:latin typeface="Arial" panose="020B0604020202020204" pitchFamily="34" charset="0"/>
                <a:cs typeface="Arial" panose="020B0604020202020204" pitchFamily="34" charset="0"/>
              </a:rPr>
              <a:t>info@</a:t>
            </a:r>
            <a:r>
              <a:rPr lang="en-US" sz="1867" dirty="0" err="1">
                <a:solidFill>
                  <a:srgbClr val="ED891A"/>
                </a:solidFill>
                <a:latin typeface="Arial" panose="020B0604020202020204" pitchFamily="34" charset="0"/>
                <a:cs typeface="Arial" panose="020B0604020202020204" pitchFamily="34" charset="0"/>
              </a:rPr>
              <a:t>nextgate.com</a:t>
            </a:r>
            <a:endParaRPr lang="en-US" sz="1867" dirty="0">
              <a:solidFill>
                <a:srgbClr val="ED891A"/>
              </a:solidFill>
              <a:latin typeface="Arial" panose="020B0604020202020204" pitchFamily="34" charset="0"/>
              <a:cs typeface="Arial" panose="020B0604020202020204" pitchFamily="34" charset="0"/>
            </a:endParaRPr>
          </a:p>
          <a:p>
            <a:pPr marL="0" lvl="1" defTabSz="609585">
              <a:spcBef>
                <a:spcPct val="20000"/>
              </a:spcBef>
              <a:buClr>
                <a:srgbClr val="F39B21"/>
              </a:buClr>
              <a:defRPr/>
            </a:pPr>
            <a:r>
              <a:rPr lang="en-US" sz="1867" dirty="0" err="1">
                <a:solidFill>
                  <a:srgbClr val="7F7F7F"/>
                </a:solidFill>
                <a:latin typeface="Arial" panose="020B0604020202020204" pitchFamily="34" charset="0"/>
                <a:cs typeface="Arial" panose="020B0604020202020204" pitchFamily="34" charset="0"/>
              </a:rPr>
              <a:t>dan.cidon@</a:t>
            </a:r>
            <a:r>
              <a:rPr lang="en-US" sz="1867" dirty="0" err="1">
                <a:solidFill>
                  <a:srgbClr val="ED891A"/>
                </a:solidFill>
                <a:latin typeface="Arial" panose="020B0604020202020204" pitchFamily="34" charset="0"/>
                <a:cs typeface="Arial" panose="020B0604020202020204" pitchFamily="34" charset="0"/>
              </a:rPr>
              <a:t>nextgate.com</a:t>
            </a:r>
            <a:endParaRPr lang="en-US" sz="1867" dirty="0">
              <a:solidFill>
                <a:srgbClr val="ED891A"/>
              </a:solidFill>
              <a:latin typeface="Arial" panose="020B0604020202020204" pitchFamily="34" charset="0"/>
              <a:cs typeface="Arial" panose="020B0604020202020204" pitchFamily="34" charset="0"/>
            </a:endParaRPr>
          </a:p>
        </p:txBody>
      </p:sp>
      <p:sp>
        <p:nvSpPr>
          <p:cNvPr id="42" name="Text Placeholder 2">
            <a:extLst>
              <a:ext uri="{FF2B5EF4-FFF2-40B4-BE49-F238E27FC236}">
                <a16:creationId xmlns:a16="http://schemas.microsoft.com/office/drawing/2014/main" id="{D5283F36-868E-A045-9C31-79A5443BF17D}"/>
              </a:ext>
            </a:extLst>
          </p:cNvPr>
          <p:cNvSpPr txBox="1">
            <a:spLocks/>
          </p:cNvSpPr>
          <p:nvPr/>
        </p:nvSpPr>
        <p:spPr>
          <a:xfrm>
            <a:off x="1" y="6022969"/>
            <a:ext cx="12192000" cy="1298371"/>
          </a:xfrm>
          <a:prstGeom prst="rect">
            <a:avLst/>
          </a:prstGeom>
        </p:spPr>
        <p:txBody>
          <a:bodyPr vert="horz" lIns="121920" tIns="60960" rIns="121920" bIns="60960" numCol="1" rtlCol="0" anchor="ctr" anchorCtr="0">
            <a:noAutofit/>
          </a:bodyPr>
          <a:lstStyle/>
          <a:p>
            <a:pPr marL="0" lvl="1" algn="ctr" defTabSz="609585">
              <a:spcBef>
                <a:spcPct val="20000"/>
              </a:spcBef>
              <a:buClr>
                <a:srgbClr val="F39B21"/>
              </a:buClr>
              <a:defRPr/>
            </a:pPr>
            <a:r>
              <a:rPr lang="en-US" sz="1467" dirty="0">
                <a:solidFill>
                  <a:prstClr val="white"/>
                </a:solidFill>
                <a:latin typeface="Arial" panose="020B0604020202020204" pitchFamily="34" charset="0"/>
                <a:cs typeface="Arial" panose="020B0604020202020204" pitchFamily="34" charset="0"/>
              </a:rPr>
              <a:t>3579 E FOOTHILL BLVD, SUITE 587, PASADENA, CA 91107 | (626) 376-4100 | NEXTGATE.COM  | INFO@NEXTGATE.COM</a:t>
            </a:r>
          </a:p>
        </p:txBody>
      </p:sp>
    </p:spTree>
    <p:extLst>
      <p:ext uri="{BB962C8B-B14F-4D97-AF65-F5344CB8AC3E}">
        <p14:creationId xmlns:p14="http://schemas.microsoft.com/office/powerpoint/2010/main" val="2325205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C4B952-E45E-43A4-ADB5-6F7BA298A4B8}"/>
              </a:ext>
            </a:extLst>
          </p:cNvPr>
          <p:cNvSpPr/>
          <p:nvPr/>
        </p:nvSpPr>
        <p:spPr>
          <a:xfrm>
            <a:off x="1606163" y="744298"/>
            <a:ext cx="892931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This webinar was made possible through the generosity and support of</a:t>
            </a:r>
          </a:p>
        </p:txBody>
      </p:sp>
      <p:pic>
        <p:nvPicPr>
          <p:cNvPr id="6" name="Picture 5" descr="A close up of a sign&#10;&#10;Description automatically generated">
            <a:extLst>
              <a:ext uri="{FF2B5EF4-FFF2-40B4-BE49-F238E27FC236}">
                <a16:creationId xmlns:a16="http://schemas.microsoft.com/office/drawing/2014/main" id="{AD23B95F-C743-42CE-8123-4BDB92462A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9070" y="1925720"/>
            <a:ext cx="5143500" cy="268605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3F71BEC1-D60D-4A89-B243-0DA581E914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619" y="5255036"/>
            <a:ext cx="1431303" cy="1152676"/>
          </a:xfrm>
          <a:prstGeom prst="rect">
            <a:avLst/>
          </a:prstGeom>
        </p:spPr>
      </p:pic>
    </p:spTree>
    <p:extLst>
      <p:ext uri="{BB962C8B-B14F-4D97-AF65-F5344CB8AC3E}">
        <p14:creationId xmlns:p14="http://schemas.microsoft.com/office/powerpoint/2010/main" val="1383041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E85204E-A787-4858-9889-A61F2415B51B}"/>
              </a:ext>
            </a:extLst>
          </p:cNvPr>
          <p:cNvSpPr txBox="1"/>
          <p:nvPr/>
        </p:nvSpPr>
        <p:spPr>
          <a:xfrm>
            <a:off x="3388077" y="263691"/>
            <a:ext cx="444945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SPEAKERS</a:t>
            </a:r>
          </a:p>
        </p:txBody>
      </p:sp>
      <p:pic>
        <p:nvPicPr>
          <p:cNvPr id="7" name="Picture 6" descr="A picture containing drawing&#10;&#10;Description automatically generated">
            <a:extLst>
              <a:ext uri="{FF2B5EF4-FFF2-40B4-BE49-F238E27FC236}">
                <a16:creationId xmlns:a16="http://schemas.microsoft.com/office/drawing/2014/main" id="{C9493E85-A16E-4236-84E1-B83302FD6B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619" y="5255036"/>
            <a:ext cx="1431303" cy="1152676"/>
          </a:xfrm>
          <a:prstGeom prst="rect">
            <a:avLst/>
          </a:prstGeom>
        </p:spPr>
      </p:pic>
      <p:pic>
        <p:nvPicPr>
          <p:cNvPr id="9" name="Picture 8" descr="A close up of text on a white background&#10;&#10;Description automatically generated">
            <a:extLst>
              <a:ext uri="{FF2B5EF4-FFF2-40B4-BE49-F238E27FC236}">
                <a16:creationId xmlns:a16="http://schemas.microsoft.com/office/drawing/2014/main" id="{FDED8D9E-E016-4C50-9792-31F5A3B0E2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5266" y="712694"/>
            <a:ext cx="6213049" cy="5948712"/>
          </a:xfrm>
          <a:prstGeom prst="rect">
            <a:avLst/>
          </a:prstGeom>
        </p:spPr>
      </p:pic>
    </p:spTree>
    <p:extLst>
      <p:ext uri="{BB962C8B-B14F-4D97-AF65-F5344CB8AC3E}">
        <p14:creationId xmlns:p14="http://schemas.microsoft.com/office/powerpoint/2010/main" val="2031276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itle 2"/>
          <p:cNvSpPr>
            <a:spLocks noGrp="1"/>
          </p:cNvSpPr>
          <p:nvPr>
            <p:ph type="title"/>
          </p:nvPr>
        </p:nvSpPr>
        <p:spPr/>
        <p:txBody>
          <a:bodyPr/>
          <a:lstStyle/>
          <a:p>
            <a:r>
              <a:rPr lang="en-US" b="1">
                <a:latin typeface="Calibri"/>
                <a:cs typeface="Calibri"/>
              </a:rPr>
              <a:t>Housekeeping</a:t>
            </a:r>
          </a:p>
        </p:txBody>
      </p:sp>
      <p:sp>
        <p:nvSpPr>
          <p:cNvPr id="30722" name="Content Placeholder 1"/>
          <p:cNvSpPr>
            <a:spLocks noGrp="1"/>
          </p:cNvSpPr>
          <p:nvPr>
            <p:ph idx="1"/>
          </p:nvPr>
        </p:nvSpPr>
        <p:spPr>
          <a:xfrm>
            <a:off x="609600" y="1496683"/>
            <a:ext cx="7500383" cy="4598625"/>
          </a:xfrm>
        </p:spPr>
        <p:txBody>
          <a:bodyPr>
            <a:normAutofit fontScale="77500" lnSpcReduction="20000"/>
          </a:bodyPr>
          <a:lstStyle/>
          <a:p>
            <a:r>
              <a:rPr lang="en-US" sz="3400" b="1">
                <a:latin typeface="Calibri"/>
                <a:cs typeface="Calibri"/>
              </a:rPr>
              <a:t>All participants are muted</a:t>
            </a:r>
          </a:p>
          <a:p>
            <a:r>
              <a:rPr lang="en-US" sz="3400" b="1">
                <a:latin typeface="Calibri"/>
                <a:cs typeface="Calibri"/>
              </a:rPr>
              <a:t>To ask a question to be answered by speakers:</a:t>
            </a:r>
          </a:p>
          <a:p>
            <a:pPr lvl="1"/>
            <a:r>
              <a:rPr lang="en-US">
                <a:latin typeface="Calibri"/>
                <a:cs typeface="Calibri"/>
              </a:rPr>
              <a:t>Use the “Q&amp;A” box found on the bottom of your screen </a:t>
            </a:r>
          </a:p>
          <a:p>
            <a:pPr lvl="1"/>
            <a:r>
              <a:rPr lang="en-US">
                <a:latin typeface="Calibri"/>
                <a:cs typeface="Calibri"/>
              </a:rPr>
              <a:t>We will address as many as possible after the presentations</a:t>
            </a:r>
          </a:p>
          <a:p>
            <a:r>
              <a:rPr lang="en-US" sz="3400" b="1">
                <a:latin typeface="Calibri"/>
                <a:cs typeface="Calibri"/>
              </a:rPr>
              <a:t>For help with technical difficulties and non-speaker questions: </a:t>
            </a:r>
          </a:p>
          <a:p>
            <a:pPr lvl="1"/>
            <a:r>
              <a:rPr lang="en-US">
                <a:latin typeface="Calibri"/>
                <a:cs typeface="Calibri"/>
              </a:rPr>
              <a:t>Use the “chat” box and we will respond as soon as possible</a:t>
            </a:r>
          </a:p>
          <a:p>
            <a:r>
              <a:rPr lang="en-US" sz="3400">
                <a:latin typeface="Calibri"/>
                <a:cs typeface="Calibri"/>
              </a:rPr>
              <a:t>Slides and a recording of today’s presentation will be available for download on </a:t>
            </a:r>
            <a:r>
              <a:rPr lang="en-US" sz="3400" err="1">
                <a:latin typeface="Calibri"/>
                <a:cs typeface="Calibri"/>
              </a:rPr>
              <a:t>eHI’s</a:t>
            </a:r>
            <a:r>
              <a:rPr lang="en-US" sz="3400">
                <a:latin typeface="Calibri"/>
                <a:cs typeface="Calibri"/>
              </a:rPr>
              <a:t> Resource page: </a:t>
            </a:r>
            <a:r>
              <a:rPr lang="en-US" sz="3400" b="1">
                <a:latin typeface="Calibri"/>
                <a:cs typeface="Calibri"/>
              </a:rPr>
              <a:t>www.ehidc.org/resources </a:t>
            </a:r>
          </a:p>
          <a:p>
            <a:pPr lvl="1"/>
            <a:endParaRPr lang="en-US">
              <a:latin typeface="Calibri"/>
              <a:cs typeface="Calibri"/>
            </a:endParaRPr>
          </a:p>
        </p:txBody>
      </p:sp>
      <p:grpSp>
        <p:nvGrpSpPr>
          <p:cNvPr id="7" name="Group 6">
            <a:extLst>
              <a:ext uri="{FF2B5EF4-FFF2-40B4-BE49-F238E27FC236}">
                <a16:creationId xmlns:a16="http://schemas.microsoft.com/office/drawing/2014/main" id="{21FAC362-C695-4B4A-9D91-40307BB68A02}"/>
              </a:ext>
            </a:extLst>
          </p:cNvPr>
          <p:cNvGrpSpPr/>
          <p:nvPr/>
        </p:nvGrpSpPr>
        <p:grpSpPr>
          <a:xfrm>
            <a:off x="8183224" y="1792188"/>
            <a:ext cx="2549879" cy="1492550"/>
            <a:chOff x="6659223" y="1675233"/>
            <a:chExt cx="2027577" cy="1143000"/>
          </a:xfrm>
        </p:grpSpPr>
        <p:pic>
          <p:nvPicPr>
            <p:cNvPr id="3" name="Picture 2">
              <a:extLst>
                <a:ext uri="{FF2B5EF4-FFF2-40B4-BE49-F238E27FC236}">
                  <a16:creationId xmlns:a16="http://schemas.microsoft.com/office/drawing/2014/main" id="{C279105B-14DB-49F6-8533-0B62B4232D47}"/>
                </a:ext>
              </a:extLst>
            </p:cNvPr>
            <p:cNvPicPr>
              <a:picLocks noChangeAspect="1"/>
            </p:cNvPicPr>
            <p:nvPr/>
          </p:nvPicPr>
          <p:blipFill>
            <a:blip r:embed="rId3"/>
            <a:stretch>
              <a:fillRect/>
            </a:stretch>
          </p:blipFill>
          <p:spPr>
            <a:xfrm>
              <a:off x="6659223" y="1733626"/>
              <a:ext cx="1954336" cy="1008689"/>
            </a:xfrm>
            <a:prstGeom prst="rect">
              <a:avLst/>
            </a:prstGeom>
          </p:spPr>
        </p:pic>
        <p:sp>
          <p:nvSpPr>
            <p:cNvPr id="4" name="Rectangle 3">
              <a:extLst>
                <a:ext uri="{FF2B5EF4-FFF2-40B4-BE49-F238E27FC236}">
                  <a16:creationId xmlns:a16="http://schemas.microsoft.com/office/drawing/2014/main" id="{079E463C-8AD4-4EEA-97D7-1AFB362AC88D}"/>
                </a:ext>
              </a:extLst>
            </p:cNvPr>
            <p:cNvSpPr/>
            <p:nvPr/>
          </p:nvSpPr>
          <p:spPr>
            <a:xfrm>
              <a:off x="8007658" y="1675233"/>
              <a:ext cx="679142" cy="1143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53F3052A-02CF-457D-90DB-FCCE57EBF5CC}"/>
              </a:ext>
            </a:extLst>
          </p:cNvPr>
          <p:cNvGrpSpPr/>
          <p:nvPr/>
        </p:nvGrpSpPr>
        <p:grpSpPr>
          <a:xfrm>
            <a:off x="8058081" y="3801532"/>
            <a:ext cx="2675022" cy="1492550"/>
            <a:chOff x="6482179" y="3416736"/>
            <a:chExt cx="2204621" cy="1143000"/>
          </a:xfrm>
        </p:grpSpPr>
        <p:pic>
          <p:nvPicPr>
            <p:cNvPr id="2" name="Picture 1">
              <a:extLst>
                <a:ext uri="{FF2B5EF4-FFF2-40B4-BE49-F238E27FC236}">
                  <a16:creationId xmlns:a16="http://schemas.microsoft.com/office/drawing/2014/main" id="{3D484E02-AD17-469D-9B4D-86B72BFF74E0}"/>
                </a:ext>
              </a:extLst>
            </p:cNvPr>
            <p:cNvPicPr>
              <a:picLocks noChangeAspect="1"/>
            </p:cNvPicPr>
            <p:nvPr/>
          </p:nvPicPr>
          <p:blipFill>
            <a:blip r:embed="rId4"/>
            <a:stretch>
              <a:fillRect/>
            </a:stretch>
          </p:blipFill>
          <p:spPr>
            <a:xfrm>
              <a:off x="6585982" y="3499307"/>
              <a:ext cx="2100818" cy="977858"/>
            </a:xfrm>
            <a:prstGeom prst="rect">
              <a:avLst/>
            </a:prstGeom>
          </p:spPr>
        </p:pic>
        <p:sp>
          <p:nvSpPr>
            <p:cNvPr id="9" name="Rectangle 8">
              <a:extLst>
                <a:ext uri="{FF2B5EF4-FFF2-40B4-BE49-F238E27FC236}">
                  <a16:creationId xmlns:a16="http://schemas.microsoft.com/office/drawing/2014/main" id="{7D708CFC-E371-4682-925D-5BB102D765D2}"/>
                </a:ext>
              </a:extLst>
            </p:cNvPr>
            <p:cNvSpPr/>
            <p:nvPr/>
          </p:nvSpPr>
          <p:spPr>
            <a:xfrm>
              <a:off x="6482179" y="3416736"/>
              <a:ext cx="679142" cy="1143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74777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54D2DA6-C4C3-498C-A00E-B6C9882E97CC}"/>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1524000" y="2286000"/>
            <a:ext cx="6375400" cy="4508500"/>
          </a:xfrm>
        </p:spPr>
      </p:pic>
      <p:sp>
        <p:nvSpPr>
          <p:cNvPr id="7" name="Title 6">
            <a:extLst>
              <a:ext uri="{FF2B5EF4-FFF2-40B4-BE49-F238E27FC236}">
                <a16:creationId xmlns:a16="http://schemas.microsoft.com/office/drawing/2014/main" id="{0D205092-519C-4D53-A4CA-713B8ED9277F}"/>
              </a:ext>
            </a:extLst>
          </p:cNvPr>
          <p:cNvSpPr>
            <a:spLocks noGrp="1"/>
          </p:cNvSpPr>
          <p:nvPr>
            <p:ph type="title"/>
          </p:nvPr>
        </p:nvSpPr>
        <p:spPr>
          <a:xfrm>
            <a:off x="2193132" y="296580"/>
            <a:ext cx="7805737" cy="822325"/>
          </a:xfrm>
        </p:spPr>
        <p:txBody>
          <a:bodyPr/>
          <a:lstStyle/>
          <a:p>
            <a:r>
              <a:rPr lang="en-US" dirty="0" err="1"/>
              <a:t>eHI’s</a:t>
            </a:r>
            <a:r>
              <a:rPr lang="en-US" dirty="0"/>
              <a:t> Mission</a:t>
            </a:r>
          </a:p>
        </p:txBody>
      </p:sp>
      <p:pic>
        <p:nvPicPr>
          <p:cNvPr id="9" name="Picture 8" descr="A close up of a sign&#10;&#10;Description automatically generated">
            <a:extLst>
              <a:ext uri="{FF2B5EF4-FFF2-40B4-BE49-F238E27FC236}">
                <a16:creationId xmlns:a16="http://schemas.microsoft.com/office/drawing/2014/main" id="{A6A6B5D5-4513-4F24-A190-97FD794CEF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4572000"/>
            <a:ext cx="609600" cy="535757"/>
          </a:xfrm>
          <a:prstGeom prst="rect">
            <a:avLst/>
          </a:prstGeom>
        </p:spPr>
      </p:pic>
      <p:sp>
        <p:nvSpPr>
          <p:cNvPr id="10" name="Title 1">
            <a:extLst>
              <a:ext uri="{FF2B5EF4-FFF2-40B4-BE49-F238E27FC236}">
                <a16:creationId xmlns:a16="http://schemas.microsoft.com/office/drawing/2014/main" id="{81F1C7B1-F09D-45E5-B9D2-84ACA7605ED9}"/>
              </a:ext>
            </a:extLst>
          </p:cNvPr>
          <p:cNvSpPr txBox="1">
            <a:spLocks/>
          </p:cNvSpPr>
          <p:nvPr/>
        </p:nvSpPr>
        <p:spPr bwMode="auto">
          <a:xfrm>
            <a:off x="2362200" y="996870"/>
            <a:ext cx="77724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b="0">
                <a:solidFill>
                  <a:srgbClr val="000048"/>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000" b="1">
                <a:solidFill>
                  <a:srgbClr val="000048"/>
                </a:solidFill>
                <a:latin typeface="Arial" charset="0"/>
                <a:cs typeface="Arial" charset="0"/>
              </a:defRPr>
            </a:lvl2pPr>
            <a:lvl3pPr algn="ctr" rtl="0" eaLnBrk="0" fontAlgn="base" hangingPunct="0">
              <a:spcBef>
                <a:spcPct val="0"/>
              </a:spcBef>
              <a:spcAft>
                <a:spcPct val="0"/>
              </a:spcAft>
              <a:defRPr sz="4000" b="1">
                <a:solidFill>
                  <a:srgbClr val="000048"/>
                </a:solidFill>
                <a:latin typeface="Arial" charset="0"/>
                <a:cs typeface="Arial" charset="0"/>
              </a:defRPr>
            </a:lvl3pPr>
            <a:lvl4pPr algn="ctr" rtl="0" eaLnBrk="0" fontAlgn="base" hangingPunct="0">
              <a:spcBef>
                <a:spcPct val="0"/>
              </a:spcBef>
              <a:spcAft>
                <a:spcPct val="0"/>
              </a:spcAft>
              <a:defRPr sz="4000" b="1">
                <a:solidFill>
                  <a:srgbClr val="000048"/>
                </a:solidFill>
                <a:latin typeface="Arial" charset="0"/>
                <a:cs typeface="Arial" charset="0"/>
              </a:defRPr>
            </a:lvl4pPr>
            <a:lvl5pPr algn="ctr" rtl="0" eaLnBrk="0" fontAlgn="base" hangingPunct="0">
              <a:spcBef>
                <a:spcPct val="0"/>
              </a:spcBef>
              <a:spcAft>
                <a:spcPct val="0"/>
              </a:spcAft>
              <a:defRPr sz="4000" b="1">
                <a:solidFill>
                  <a:srgbClr val="000048"/>
                </a:solidFill>
                <a:latin typeface="Arial" charset="0"/>
                <a:cs typeface="Arial" charset="0"/>
              </a:defRPr>
            </a:lvl5pPr>
            <a:lvl6pPr marL="457200" algn="ctr" rtl="0" fontAlgn="base">
              <a:spcBef>
                <a:spcPct val="0"/>
              </a:spcBef>
              <a:spcAft>
                <a:spcPct val="0"/>
              </a:spcAft>
              <a:defRPr sz="4000" b="1">
                <a:solidFill>
                  <a:srgbClr val="000048"/>
                </a:solidFill>
                <a:latin typeface="Arial" charset="0"/>
                <a:cs typeface="Arial" charset="0"/>
              </a:defRPr>
            </a:lvl6pPr>
            <a:lvl7pPr marL="914400" algn="ctr" rtl="0" fontAlgn="base">
              <a:spcBef>
                <a:spcPct val="0"/>
              </a:spcBef>
              <a:spcAft>
                <a:spcPct val="0"/>
              </a:spcAft>
              <a:defRPr sz="4000" b="1">
                <a:solidFill>
                  <a:srgbClr val="000048"/>
                </a:solidFill>
                <a:latin typeface="Arial" charset="0"/>
                <a:cs typeface="Arial" charset="0"/>
              </a:defRPr>
            </a:lvl7pPr>
            <a:lvl8pPr marL="1371600" algn="ctr" rtl="0" fontAlgn="base">
              <a:spcBef>
                <a:spcPct val="0"/>
              </a:spcBef>
              <a:spcAft>
                <a:spcPct val="0"/>
              </a:spcAft>
              <a:defRPr sz="4000" b="1">
                <a:solidFill>
                  <a:srgbClr val="000048"/>
                </a:solidFill>
                <a:latin typeface="Arial" charset="0"/>
                <a:cs typeface="Arial" charset="0"/>
              </a:defRPr>
            </a:lvl8pPr>
            <a:lvl9pPr marL="1828800" algn="ctr" rtl="0" fontAlgn="base">
              <a:spcBef>
                <a:spcPct val="0"/>
              </a:spcBef>
              <a:spcAft>
                <a:spcPct val="0"/>
              </a:spcAft>
              <a:defRPr sz="4000" b="1">
                <a:solidFill>
                  <a:srgbClr val="000048"/>
                </a:solidFill>
                <a:latin typeface="Arial" charset="0"/>
                <a:cs typeface="Arial" charset="0"/>
              </a:defRPr>
            </a:lvl9pPr>
          </a:lstStyle>
          <a:p>
            <a:pPr eaLnBrk="1" hangingPunct="1">
              <a:defRPr/>
            </a:pPr>
            <a:r>
              <a:rPr lang="en-US" sz="2800" kern="0">
                <a:solidFill>
                  <a:srgbClr val="000066"/>
                </a:solidFill>
              </a:rPr>
              <a:t>Convening executives from every stakeholder group in healthcare to discuss, identify and share best practices to transform the delivery of healthcare using technology and innovation. </a:t>
            </a:r>
            <a:endParaRPr lang="en-GB" sz="2800" kern="0">
              <a:solidFill>
                <a:srgbClr val="000066"/>
              </a:solidFill>
            </a:endParaRPr>
          </a:p>
        </p:txBody>
      </p:sp>
    </p:spTree>
    <p:extLst>
      <p:ext uri="{BB962C8B-B14F-4D97-AF65-F5344CB8AC3E}">
        <p14:creationId xmlns:p14="http://schemas.microsoft.com/office/powerpoint/2010/main" val="1490071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2583028" y="3308064"/>
          <a:ext cx="7025944" cy="3200400"/>
        </p:xfrm>
        <a:graphic>
          <a:graphicData uri="http://schemas.openxmlformats.org/drawingml/2006/table">
            <a:tbl>
              <a:tblPr firstRow="1" bandRow="1">
                <a:tableStyleId>{5C22544A-7EE6-4342-B048-85BDC9FD1C3A}</a:tableStyleId>
              </a:tblPr>
              <a:tblGrid>
                <a:gridCol w="1756486">
                  <a:extLst>
                    <a:ext uri="{9D8B030D-6E8A-4147-A177-3AD203B41FA5}">
                      <a16:colId xmlns:a16="http://schemas.microsoft.com/office/drawing/2014/main" val="3177307227"/>
                    </a:ext>
                  </a:extLst>
                </a:gridCol>
                <a:gridCol w="1756486">
                  <a:extLst>
                    <a:ext uri="{9D8B030D-6E8A-4147-A177-3AD203B41FA5}">
                      <a16:colId xmlns:a16="http://schemas.microsoft.com/office/drawing/2014/main" val="169355659"/>
                    </a:ext>
                  </a:extLst>
                </a:gridCol>
                <a:gridCol w="1756486">
                  <a:extLst>
                    <a:ext uri="{9D8B030D-6E8A-4147-A177-3AD203B41FA5}">
                      <a16:colId xmlns:a16="http://schemas.microsoft.com/office/drawing/2014/main" val="2598770996"/>
                    </a:ext>
                  </a:extLst>
                </a:gridCol>
                <a:gridCol w="1756486">
                  <a:extLst>
                    <a:ext uri="{9D8B030D-6E8A-4147-A177-3AD203B41FA5}">
                      <a16:colId xmlns:a16="http://schemas.microsoft.com/office/drawing/2014/main" val="1693442806"/>
                    </a:ext>
                  </a:extLst>
                </a:gridCol>
              </a:tblGrid>
              <a:tr h="204373">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103477278"/>
                  </a:ext>
                </a:extLst>
              </a:tr>
              <a:tr h="370840">
                <a:tc>
                  <a:txBody>
                    <a:bodyPr/>
                    <a:lstStyle/>
                    <a:p>
                      <a:r>
                        <a:rPr lang="en-US" sz="1800" dirty="0">
                          <a:latin typeface="Arial" panose="020B0604020202020204" pitchFamily="34" charset="0"/>
                          <a:cs typeface="Arial" panose="020B0604020202020204" pitchFamily="34" charset="0"/>
                        </a:rPr>
                        <a:t>Cost Transparency</a:t>
                      </a:r>
                    </a:p>
                  </a:txBody>
                  <a:tcPr/>
                </a:tc>
                <a:tc>
                  <a:txBody>
                    <a:bodyPr/>
                    <a:lstStyle/>
                    <a:p>
                      <a:r>
                        <a:rPr lang="en-US" sz="1800" dirty="0">
                          <a:latin typeface="Arial" panose="020B0604020202020204" pitchFamily="34" charset="0"/>
                          <a:cs typeface="Arial" panose="020B0604020202020204" pitchFamily="34" charset="0"/>
                        </a:rPr>
                        <a:t>Understanding FHIR</a:t>
                      </a:r>
                      <a:r>
                        <a:rPr lang="en-US" sz="1800" baseline="0" dirty="0">
                          <a:latin typeface="Arial" panose="020B0604020202020204" pitchFamily="34" charset="0"/>
                          <a:cs typeface="Arial" panose="020B0604020202020204" pitchFamily="34" charset="0"/>
                        </a:rPr>
                        <a:t> / APIs / Da Vinci</a:t>
                      </a:r>
                      <a:endParaRPr lang="en-US" sz="1800" dirty="0">
                        <a:latin typeface="Arial" panose="020B0604020202020204" pitchFamily="34" charset="0"/>
                        <a:cs typeface="Arial" panose="020B0604020202020204" pitchFamily="34" charset="0"/>
                      </a:endParaRPr>
                    </a:p>
                  </a:txBody>
                  <a:tcPr/>
                </a:tc>
                <a:tc>
                  <a:txBody>
                    <a:bodyPr/>
                    <a:lstStyle/>
                    <a:p>
                      <a:r>
                        <a:rPr lang="en-US" sz="1800" dirty="0">
                          <a:latin typeface="Arial" panose="020B0604020202020204" pitchFamily="34" charset="0"/>
                          <a:cs typeface="Arial" panose="020B0604020202020204" pitchFamily="34" charset="0"/>
                        </a:rPr>
                        <a:t>Protection vs.</a:t>
                      </a:r>
                      <a:r>
                        <a:rPr lang="en-US" sz="1800" baseline="0" dirty="0">
                          <a:latin typeface="Arial" panose="020B0604020202020204" pitchFamily="34" charset="0"/>
                          <a:cs typeface="Arial" panose="020B0604020202020204" pitchFamily="34" charset="0"/>
                        </a:rPr>
                        <a:t> Access</a:t>
                      </a:r>
                      <a:endParaRPr lang="en-US" sz="1800" dirty="0">
                        <a:latin typeface="Arial" panose="020B0604020202020204" pitchFamily="34" charset="0"/>
                        <a:cs typeface="Arial" panose="020B0604020202020204" pitchFamily="34" charset="0"/>
                      </a:endParaRPr>
                    </a:p>
                  </a:txBody>
                  <a:tcPr/>
                </a:tc>
                <a:tc>
                  <a:txBody>
                    <a:bodyPr/>
                    <a:lstStyle/>
                    <a:p>
                      <a:r>
                        <a:rPr lang="en-US" sz="1800" dirty="0">
                          <a:latin typeface="Arial" panose="020B0604020202020204" pitchFamily="34" charset="0"/>
                          <a:cs typeface="Arial" panose="020B0604020202020204" pitchFamily="34" charset="0"/>
                        </a:rPr>
                        <a:t>Non-traditional</a:t>
                      </a:r>
                      <a:r>
                        <a:rPr lang="en-US" sz="1800" baseline="0" dirty="0">
                          <a:latin typeface="Arial" panose="020B0604020202020204" pitchFamily="34" charset="0"/>
                          <a:cs typeface="Arial" panose="020B0604020202020204" pitchFamily="34" charset="0"/>
                        </a:rPr>
                        <a:t> data sources</a:t>
                      </a:r>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82331455"/>
                  </a:ext>
                </a:extLst>
              </a:tr>
              <a:tr h="370840">
                <a:tc>
                  <a:txBody>
                    <a:bodyPr/>
                    <a:lstStyle/>
                    <a:p>
                      <a:r>
                        <a:rPr lang="en-US" sz="1800" dirty="0">
                          <a:latin typeface="Arial" panose="020B0604020202020204" pitchFamily="34" charset="0"/>
                          <a:cs typeface="Arial" panose="020B0604020202020204" pitchFamily="34" charset="0"/>
                        </a:rPr>
                        <a:t>Prior Authorization</a:t>
                      </a:r>
                    </a:p>
                  </a:txBody>
                  <a:tcPr/>
                </a:tc>
                <a:tc>
                  <a:txBody>
                    <a:bodyPr/>
                    <a:lstStyle/>
                    <a:p>
                      <a:r>
                        <a:rPr lang="en-US" sz="1800" dirty="0">
                          <a:latin typeface="Arial" panose="020B0604020202020204" pitchFamily="34" charset="0"/>
                          <a:cs typeface="Arial" panose="020B0604020202020204" pitchFamily="34" charset="0"/>
                        </a:rPr>
                        <a:t>Policy</a:t>
                      </a:r>
                    </a:p>
                  </a:txBody>
                  <a:tcPr/>
                </a:tc>
                <a:tc>
                  <a:txBody>
                    <a:bodyPr/>
                    <a:lstStyle/>
                    <a:p>
                      <a:r>
                        <a:rPr lang="en-US" sz="1800" dirty="0">
                          <a:latin typeface="Arial" panose="020B0604020202020204" pitchFamily="34" charset="0"/>
                          <a:cs typeface="Arial" panose="020B0604020202020204" pitchFamily="34" charset="0"/>
                        </a:rPr>
                        <a:t>HIPAA</a:t>
                      </a:r>
                      <a:r>
                        <a:rPr lang="en-US" sz="1800" baseline="0" dirty="0">
                          <a:latin typeface="Arial" panose="020B0604020202020204" pitchFamily="34" charset="0"/>
                          <a:cs typeface="Arial" panose="020B0604020202020204" pitchFamily="34" charset="0"/>
                        </a:rPr>
                        <a:t> Part 2</a:t>
                      </a:r>
                      <a:endParaRPr lang="en-US" sz="1800" dirty="0">
                        <a:latin typeface="Arial" panose="020B0604020202020204" pitchFamily="34" charset="0"/>
                        <a:cs typeface="Arial" panose="020B0604020202020204" pitchFamily="34" charset="0"/>
                      </a:endParaRPr>
                    </a:p>
                  </a:txBody>
                  <a:tcPr/>
                </a:tc>
                <a:tc>
                  <a:txBody>
                    <a:bodyPr/>
                    <a:lstStyle/>
                    <a:p>
                      <a:r>
                        <a:rPr lang="en-US" sz="1800" dirty="0">
                          <a:latin typeface="Arial" panose="020B0604020202020204" pitchFamily="34" charset="0"/>
                          <a:cs typeface="Arial" panose="020B0604020202020204" pitchFamily="34" charset="0"/>
                        </a:rPr>
                        <a:t>SDOH &amp; PGHD</a:t>
                      </a:r>
                    </a:p>
                  </a:txBody>
                  <a:tcPr/>
                </a:tc>
                <a:extLst>
                  <a:ext uri="{0D108BD9-81ED-4DB2-BD59-A6C34878D82A}">
                    <a16:rowId xmlns:a16="http://schemas.microsoft.com/office/drawing/2014/main" val="2440940197"/>
                  </a:ext>
                </a:extLst>
              </a:tr>
              <a:tr h="370840">
                <a:tc>
                  <a:txBody>
                    <a:bodyPr/>
                    <a:lstStyle/>
                    <a:p>
                      <a:endParaRPr lang="en-US" sz="1800">
                        <a:latin typeface="Arial" panose="020B0604020202020204" pitchFamily="34" charset="0"/>
                        <a:cs typeface="Arial" panose="020B0604020202020204" pitchFamily="34" charset="0"/>
                      </a:endParaRPr>
                    </a:p>
                  </a:txBody>
                  <a:tcPr/>
                </a:tc>
                <a:tc>
                  <a:txBody>
                    <a:bodyPr/>
                    <a:lstStyle/>
                    <a:p>
                      <a:r>
                        <a:rPr lang="en-US" sz="1800" dirty="0">
                          <a:latin typeface="Arial" panose="020B0604020202020204" pitchFamily="34" charset="0"/>
                          <a:cs typeface="Arial" panose="020B0604020202020204" pitchFamily="34" charset="0"/>
                        </a:rPr>
                        <a:t>Workflow</a:t>
                      </a:r>
                    </a:p>
                  </a:txBody>
                  <a:tcPr/>
                </a:tc>
                <a:tc>
                  <a:txBody>
                    <a:bodyPr/>
                    <a:lstStyle/>
                    <a:p>
                      <a:r>
                        <a:rPr lang="en-US" sz="1800" dirty="0">
                          <a:latin typeface="Arial" panose="020B0604020202020204" pitchFamily="34" charset="0"/>
                          <a:cs typeface="Arial" panose="020B0604020202020204" pitchFamily="34" charset="0"/>
                        </a:rPr>
                        <a:t>Cybersecurity</a:t>
                      </a:r>
                    </a:p>
                  </a:txBody>
                  <a:tcPr/>
                </a:tc>
                <a:tc>
                  <a:txBody>
                    <a:bodyPr/>
                    <a:lstStyle/>
                    <a:p>
                      <a:r>
                        <a:rPr lang="en-US" sz="1800" dirty="0">
                          <a:latin typeface="Arial" panose="020B0604020202020204" pitchFamily="34" charset="0"/>
                          <a:cs typeface="Arial" panose="020B0604020202020204" pitchFamily="34" charset="0"/>
                        </a:rPr>
                        <a:t>EHR Data for Clinical trials</a:t>
                      </a:r>
                    </a:p>
                  </a:txBody>
                  <a:tcPr/>
                </a:tc>
                <a:extLst>
                  <a:ext uri="{0D108BD9-81ED-4DB2-BD59-A6C34878D82A}">
                    <a16:rowId xmlns:a16="http://schemas.microsoft.com/office/drawing/2014/main" val="1700274925"/>
                  </a:ext>
                </a:extLst>
              </a:tr>
              <a:tr h="370840">
                <a:tc>
                  <a:txBody>
                    <a:bodyPr/>
                    <a:lstStyle/>
                    <a:p>
                      <a:endParaRPr lang="en-US" sz="1800">
                        <a:latin typeface="Arial" panose="020B0604020202020204" pitchFamily="34" charset="0"/>
                        <a:cs typeface="Arial" panose="020B0604020202020204" pitchFamily="34" charset="0"/>
                      </a:endParaRPr>
                    </a:p>
                  </a:txBody>
                  <a:tcPr/>
                </a:tc>
                <a:tc>
                  <a:txBody>
                    <a:bodyPr/>
                    <a:lstStyle/>
                    <a:p>
                      <a:r>
                        <a:rPr lang="en-US" sz="1800" dirty="0">
                          <a:latin typeface="Arial" panose="020B0604020202020204" pitchFamily="34" charset="0"/>
                          <a:cs typeface="Arial" panose="020B0604020202020204" pitchFamily="34" charset="0"/>
                        </a:rPr>
                        <a:t>Info Blocking</a:t>
                      </a:r>
                    </a:p>
                  </a:txBody>
                  <a:tcPr/>
                </a:tc>
                <a:tc>
                  <a:txBody>
                    <a:bodyPr/>
                    <a:lstStyle/>
                    <a:p>
                      <a:r>
                        <a:rPr lang="en-US" sz="1800" dirty="0">
                          <a:latin typeface="Arial" panose="020B0604020202020204" pitchFamily="34" charset="0"/>
                          <a:cs typeface="Arial" panose="020B0604020202020204" pitchFamily="34" charset="0"/>
                        </a:rPr>
                        <a:t>Medical Device</a:t>
                      </a:r>
                      <a:r>
                        <a:rPr lang="en-US" sz="1800" baseline="0" dirty="0">
                          <a:latin typeface="Arial" panose="020B0604020202020204" pitchFamily="34" charset="0"/>
                          <a:cs typeface="Arial" panose="020B0604020202020204" pitchFamily="34" charset="0"/>
                        </a:rPr>
                        <a:t> Security</a:t>
                      </a:r>
                      <a:endParaRPr lang="en-US" sz="1800" dirty="0">
                        <a:latin typeface="Arial" panose="020B0604020202020204" pitchFamily="34" charset="0"/>
                        <a:cs typeface="Arial" panose="020B0604020202020204" pitchFamily="34" charset="0"/>
                      </a:endParaRPr>
                    </a:p>
                  </a:txBody>
                  <a:tcPr/>
                </a:tc>
                <a:tc>
                  <a:txBody>
                    <a:bodyPr/>
                    <a:lstStyle/>
                    <a:p>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88862489"/>
                  </a:ext>
                </a:extLst>
              </a:tr>
            </a:tbl>
          </a:graphicData>
        </a:graphic>
      </p:graphicFrame>
      <p:sp>
        <p:nvSpPr>
          <p:cNvPr id="2" name="Title 1"/>
          <p:cNvSpPr>
            <a:spLocks noGrp="1"/>
          </p:cNvSpPr>
          <p:nvPr>
            <p:ph type="title"/>
          </p:nvPr>
        </p:nvSpPr>
        <p:spPr>
          <a:xfrm>
            <a:off x="838200" y="70497"/>
            <a:ext cx="10515600" cy="1325563"/>
          </a:xfrm>
        </p:spPr>
        <p:txBody>
          <a:bodyPr/>
          <a:lstStyle/>
          <a:p>
            <a:r>
              <a:rPr lang="en-US" dirty="0"/>
              <a:t>Current Areas of Focus</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1379" b="18205"/>
          <a:stretch/>
        </p:blipFill>
        <p:spPr>
          <a:xfrm>
            <a:off x="2583028" y="1067525"/>
            <a:ext cx="7025944" cy="2628900"/>
          </a:xfrm>
        </p:spPr>
      </p:pic>
      <p:sp>
        <p:nvSpPr>
          <p:cNvPr id="5" name="TextBox 4"/>
          <p:cNvSpPr txBox="1"/>
          <p:nvPr/>
        </p:nvSpPr>
        <p:spPr>
          <a:xfrm>
            <a:off x="2931252" y="1874143"/>
            <a:ext cx="14351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Value Based Care</a:t>
            </a:r>
          </a:p>
        </p:txBody>
      </p:sp>
      <p:sp>
        <p:nvSpPr>
          <p:cNvPr id="6" name="TextBox 5"/>
          <p:cNvSpPr txBox="1"/>
          <p:nvPr/>
        </p:nvSpPr>
        <p:spPr>
          <a:xfrm rot="19519056">
            <a:off x="4371638" y="2152007"/>
            <a:ext cx="18499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Interoperability</a:t>
            </a:r>
          </a:p>
        </p:txBody>
      </p:sp>
      <p:sp>
        <p:nvSpPr>
          <p:cNvPr id="7" name="TextBox 6"/>
          <p:cNvSpPr txBox="1"/>
          <p:nvPr/>
        </p:nvSpPr>
        <p:spPr>
          <a:xfrm>
            <a:off x="6226886" y="2073782"/>
            <a:ext cx="14351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Privacy &amp; Security</a:t>
            </a:r>
          </a:p>
        </p:txBody>
      </p:sp>
      <p:sp>
        <p:nvSpPr>
          <p:cNvPr id="8" name="TextBox 7"/>
          <p:cNvSpPr txBox="1"/>
          <p:nvPr/>
        </p:nvSpPr>
        <p:spPr>
          <a:xfrm>
            <a:off x="7915914" y="1998119"/>
            <a:ext cx="14351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Analytics &amp; SDOH</a:t>
            </a:r>
          </a:p>
        </p:txBody>
      </p:sp>
    </p:spTree>
    <p:extLst>
      <p:ext uri="{BB962C8B-B14F-4D97-AF65-F5344CB8AC3E}">
        <p14:creationId xmlns:p14="http://schemas.microsoft.com/office/powerpoint/2010/main" val="4033230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68DF9-C7B3-4263-8CD2-5BB261EF78C2}"/>
              </a:ext>
            </a:extLst>
          </p:cNvPr>
          <p:cNvSpPr>
            <a:spLocks noGrp="1"/>
          </p:cNvSpPr>
          <p:nvPr>
            <p:ph type="title"/>
          </p:nvPr>
        </p:nvSpPr>
        <p:spPr>
          <a:xfrm>
            <a:off x="2374739" y="152400"/>
            <a:ext cx="7239000" cy="1143000"/>
          </a:xfrm>
        </p:spPr>
        <p:txBody>
          <a:bodyPr>
            <a:normAutofit fontScale="90000"/>
          </a:bodyPr>
          <a:lstStyle/>
          <a:p>
            <a:r>
              <a:rPr lang="en-US" b="1"/>
              <a:t>eHealth Resource Center</a:t>
            </a:r>
            <a:br>
              <a:rPr lang="en-US" b="1"/>
            </a:br>
            <a:r>
              <a:rPr lang="en-US" b="1"/>
              <a:t>www.ehidc.org/resources</a:t>
            </a:r>
          </a:p>
        </p:txBody>
      </p:sp>
      <p:sp>
        <p:nvSpPr>
          <p:cNvPr id="5" name="Content Placeholder 2">
            <a:extLst>
              <a:ext uri="{FF2B5EF4-FFF2-40B4-BE49-F238E27FC236}">
                <a16:creationId xmlns:a16="http://schemas.microsoft.com/office/drawing/2014/main" id="{AFE6164A-A416-4EA2-99B0-A8A65C0B5B4F}"/>
              </a:ext>
            </a:extLst>
          </p:cNvPr>
          <p:cNvSpPr txBox="1">
            <a:spLocks/>
          </p:cNvSpPr>
          <p:nvPr/>
        </p:nvSpPr>
        <p:spPr bwMode="auto">
          <a:xfrm>
            <a:off x="1706302" y="2389460"/>
            <a:ext cx="4862623" cy="3765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800">
                <a:solidFill>
                  <a:srgbClr val="16216A"/>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800">
                <a:solidFill>
                  <a:srgbClr val="16216A"/>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800">
                <a:solidFill>
                  <a:srgbClr val="16216A"/>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1800">
                <a:solidFill>
                  <a:srgbClr val="16216A"/>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1800">
                <a:solidFill>
                  <a:srgbClr val="16216A"/>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1800">
                <a:solidFill>
                  <a:srgbClr val="000048"/>
                </a:solidFill>
                <a:latin typeface="+mn-lt"/>
                <a:cs typeface="+mn-cs"/>
              </a:defRPr>
            </a:lvl6pPr>
            <a:lvl7pPr marL="2971800" indent="-228600" algn="l" rtl="0" fontAlgn="base">
              <a:spcBef>
                <a:spcPct val="20000"/>
              </a:spcBef>
              <a:spcAft>
                <a:spcPct val="0"/>
              </a:spcAft>
              <a:buChar char="»"/>
              <a:defRPr sz="1800">
                <a:solidFill>
                  <a:srgbClr val="000048"/>
                </a:solidFill>
                <a:latin typeface="+mn-lt"/>
                <a:cs typeface="+mn-cs"/>
              </a:defRPr>
            </a:lvl7pPr>
            <a:lvl8pPr marL="3429000" indent="-228600" algn="l" rtl="0" fontAlgn="base">
              <a:spcBef>
                <a:spcPct val="20000"/>
              </a:spcBef>
              <a:spcAft>
                <a:spcPct val="0"/>
              </a:spcAft>
              <a:buChar char="»"/>
              <a:defRPr sz="1800">
                <a:solidFill>
                  <a:srgbClr val="000048"/>
                </a:solidFill>
                <a:latin typeface="+mn-lt"/>
                <a:cs typeface="+mn-cs"/>
              </a:defRPr>
            </a:lvl8pPr>
            <a:lvl9pPr marL="3886200" indent="-228600" algn="l" rtl="0" fontAlgn="base">
              <a:spcBef>
                <a:spcPct val="20000"/>
              </a:spcBef>
              <a:spcAft>
                <a:spcPct val="0"/>
              </a:spcAft>
              <a:buChar char="»"/>
              <a:defRPr sz="1800">
                <a:solidFill>
                  <a:srgbClr val="000048"/>
                </a:solidFill>
                <a:latin typeface="+mn-lt"/>
                <a:cs typeface="+mn-cs"/>
              </a:defRPr>
            </a:lvl9pPr>
          </a:lstStyle>
          <a:p>
            <a:r>
              <a:rPr lang="en-US" sz="2400" dirty="0"/>
              <a:t>eHealth Resource Center available​</a:t>
            </a:r>
            <a:br>
              <a:rPr lang="en-US" sz="2400" dirty="0"/>
            </a:br>
            <a:r>
              <a:rPr lang="en-US" sz="2400" dirty="0"/>
              <a:t>with best practices &amp; findings​</a:t>
            </a:r>
            <a:br>
              <a:rPr lang="en-US" sz="2400" dirty="0"/>
            </a:br>
            <a:r>
              <a:rPr lang="en-US" sz="2400" kern="0" dirty="0"/>
              <a:t>identifying and disseminating best practices</a:t>
            </a:r>
          </a:p>
          <a:p>
            <a:r>
              <a:rPr lang="en-US" sz="2400" kern="0" dirty="0"/>
              <a:t>Online Resource Center: over 600 new pieces of content, 125 best practices added this year</a:t>
            </a:r>
          </a:p>
        </p:txBody>
      </p:sp>
      <p:sp>
        <p:nvSpPr>
          <p:cNvPr id="6" name="Freeform 15">
            <a:extLst>
              <a:ext uri="{FF2B5EF4-FFF2-40B4-BE49-F238E27FC236}">
                <a16:creationId xmlns:a16="http://schemas.microsoft.com/office/drawing/2014/main" id="{BEA4C9CB-280D-4EBA-A5B0-1A76E9D27CF5}"/>
              </a:ext>
            </a:extLst>
          </p:cNvPr>
          <p:cNvSpPr>
            <a:spLocks noGrp="1"/>
          </p:cNvSpPr>
          <p:nvPr>
            <p:ph sz="half" idx="2"/>
          </p:nvPr>
        </p:nvSpPr>
        <p:spPr bwMode="auto">
          <a:xfrm>
            <a:off x="6828099" y="1640712"/>
            <a:ext cx="3657600" cy="4114800"/>
          </a:xfrm>
          <a:custGeom>
            <a:avLst/>
            <a:gdLst>
              <a:gd name="T0" fmla="*/ 743 w 1976"/>
              <a:gd name="T1" fmla="*/ 242 h 2773"/>
              <a:gd name="T2" fmla="*/ 798 w 1976"/>
              <a:gd name="T3" fmla="*/ 305 h 2773"/>
              <a:gd name="T4" fmla="*/ 849 w 1976"/>
              <a:gd name="T5" fmla="*/ 350 h 2773"/>
              <a:gd name="T6" fmla="*/ 831 w 1976"/>
              <a:gd name="T7" fmla="*/ 389 h 2773"/>
              <a:gd name="T8" fmla="*/ 0 w 1976"/>
              <a:gd name="T9" fmla="*/ 396 h 2773"/>
              <a:gd name="T10" fmla="*/ 9 w 1976"/>
              <a:gd name="T11" fmla="*/ 1236 h 2773"/>
              <a:gd name="T12" fmla="*/ 43 w 1976"/>
              <a:gd name="T13" fmla="*/ 1250 h 2773"/>
              <a:gd name="T14" fmla="*/ 82 w 1976"/>
              <a:gd name="T15" fmla="*/ 1209 h 2773"/>
              <a:gd name="T16" fmla="*/ 130 w 1976"/>
              <a:gd name="T17" fmla="*/ 1156 h 2773"/>
              <a:gd name="T18" fmla="*/ 210 w 1976"/>
              <a:gd name="T19" fmla="*/ 1130 h 2773"/>
              <a:gd name="T20" fmla="*/ 299 w 1976"/>
              <a:gd name="T21" fmla="*/ 1157 h 2773"/>
              <a:gd name="T22" fmla="*/ 373 w 1976"/>
              <a:gd name="T23" fmla="*/ 1250 h 2773"/>
              <a:gd name="T24" fmla="*/ 396 w 1976"/>
              <a:gd name="T25" fmla="*/ 1359 h 2773"/>
              <a:gd name="T26" fmla="*/ 364 w 1976"/>
              <a:gd name="T27" fmla="*/ 1487 h 2773"/>
              <a:gd name="T28" fmla="*/ 282 w 1976"/>
              <a:gd name="T29" fmla="*/ 1571 h 2773"/>
              <a:gd name="T30" fmla="*/ 194 w 1976"/>
              <a:gd name="T31" fmla="*/ 1588 h 2773"/>
              <a:gd name="T32" fmla="*/ 121 w 1976"/>
              <a:gd name="T33" fmla="*/ 1556 h 2773"/>
              <a:gd name="T34" fmla="*/ 76 w 1976"/>
              <a:gd name="T35" fmla="*/ 1498 h 2773"/>
              <a:gd name="T36" fmla="*/ 37 w 1976"/>
              <a:gd name="T37" fmla="*/ 1466 h 2773"/>
              <a:gd name="T38" fmla="*/ 6 w 1976"/>
              <a:gd name="T39" fmla="*/ 1489 h 2773"/>
              <a:gd name="T40" fmla="*/ 454 w 1976"/>
              <a:gd name="T41" fmla="*/ 2377 h 2773"/>
              <a:gd name="T42" fmla="*/ 896 w 1976"/>
              <a:gd name="T43" fmla="*/ 2387 h 2773"/>
              <a:gd name="T44" fmla="*/ 902 w 1976"/>
              <a:gd name="T45" fmla="*/ 2432 h 2773"/>
              <a:gd name="T46" fmla="*/ 843 w 1976"/>
              <a:gd name="T47" fmla="*/ 2475 h 2773"/>
              <a:gd name="T48" fmla="*/ 795 w 1976"/>
              <a:gd name="T49" fmla="*/ 2543 h 2773"/>
              <a:gd name="T50" fmla="*/ 792 w 1976"/>
              <a:gd name="T51" fmla="*/ 2625 h 2773"/>
              <a:gd name="T52" fmla="*/ 855 w 1976"/>
              <a:gd name="T53" fmla="*/ 2718 h 2773"/>
              <a:gd name="T54" fmla="*/ 971 w 1976"/>
              <a:gd name="T55" fmla="*/ 2768 h 2773"/>
              <a:gd name="T56" fmla="*/ 1085 w 1976"/>
              <a:gd name="T57" fmla="*/ 2764 h 2773"/>
              <a:gd name="T58" fmla="*/ 1194 w 1976"/>
              <a:gd name="T59" fmla="*/ 2706 h 2773"/>
              <a:gd name="T60" fmla="*/ 1245 w 1976"/>
              <a:gd name="T61" fmla="*/ 2607 h 2773"/>
              <a:gd name="T62" fmla="*/ 1234 w 1976"/>
              <a:gd name="T63" fmla="*/ 2529 h 2773"/>
              <a:gd name="T64" fmla="*/ 1179 w 1976"/>
              <a:gd name="T65" fmla="*/ 2467 h 2773"/>
              <a:gd name="T66" fmla="*/ 1127 w 1976"/>
              <a:gd name="T67" fmla="*/ 2422 h 2773"/>
              <a:gd name="T68" fmla="*/ 1145 w 1976"/>
              <a:gd name="T69" fmla="*/ 2383 h 2773"/>
              <a:gd name="T70" fmla="*/ 1976 w 1976"/>
              <a:gd name="T71" fmla="*/ 2375 h 2773"/>
              <a:gd name="T72" fmla="*/ 1967 w 1976"/>
              <a:gd name="T73" fmla="*/ 1535 h 2773"/>
              <a:gd name="T74" fmla="*/ 1932 w 1976"/>
              <a:gd name="T75" fmla="*/ 1522 h 2773"/>
              <a:gd name="T76" fmla="*/ 1895 w 1976"/>
              <a:gd name="T77" fmla="*/ 1562 h 2773"/>
              <a:gd name="T78" fmla="*/ 1846 w 1976"/>
              <a:gd name="T79" fmla="*/ 1617 h 2773"/>
              <a:gd name="T80" fmla="*/ 1765 w 1976"/>
              <a:gd name="T81" fmla="*/ 1643 h 2773"/>
              <a:gd name="T82" fmla="*/ 1677 w 1976"/>
              <a:gd name="T83" fmla="*/ 1614 h 2773"/>
              <a:gd name="T84" fmla="*/ 1603 w 1976"/>
              <a:gd name="T85" fmla="*/ 1522 h 2773"/>
              <a:gd name="T86" fmla="*/ 1581 w 1976"/>
              <a:gd name="T87" fmla="*/ 1413 h 2773"/>
              <a:gd name="T88" fmla="*/ 1612 w 1976"/>
              <a:gd name="T89" fmla="*/ 1284 h 2773"/>
              <a:gd name="T90" fmla="*/ 1693 w 1976"/>
              <a:gd name="T91" fmla="*/ 1202 h 2773"/>
              <a:gd name="T92" fmla="*/ 1781 w 1976"/>
              <a:gd name="T93" fmla="*/ 1184 h 2773"/>
              <a:gd name="T94" fmla="*/ 1855 w 1976"/>
              <a:gd name="T95" fmla="*/ 1217 h 2773"/>
              <a:gd name="T96" fmla="*/ 1899 w 1976"/>
              <a:gd name="T97" fmla="*/ 1274 h 2773"/>
              <a:gd name="T98" fmla="*/ 1940 w 1976"/>
              <a:gd name="T99" fmla="*/ 1305 h 2773"/>
              <a:gd name="T100" fmla="*/ 1971 w 1976"/>
              <a:gd name="T101" fmla="*/ 1283 h 2773"/>
              <a:gd name="T102" fmla="*/ 1521 w 1976"/>
              <a:gd name="T103" fmla="*/ 395 h 2773"/>
              <a:gd name="T104" fmla="*/ 1080 w 1976"/>
              <a:gd name="T105" fmla="*/ 384 h 2773"/>
              <a:gd name="T106" fmla="*/ 1074 w 1976"/>
              <a:gd name="T107" fmla="*/ 341 h 2773"/>
              <a:gd name="T108" fmla="*/ 1134 w 1976"/>
              <a:gd name="T109" fmla="*/ 296 h 2773"/>
              <a:gd name="T110" fmla="*/ 1180 w 1976"/>
              <a:gd name="T111" fmla="*/ 229 h 2773"/>
              <a:gd name="T112" fmla="*/ 1183 w 1976"/>
              <a:gd name="T113" fmla="*/ 146 h 2773"/>
              <a:gd name="T114" fmla="*/ 1121 w 1976"/>
              <a:gd name="T115" fmla="*/ 54 h 2773"/>
              <a:gd name="T116" fmla="*/ 1006 w 1976"/>
              <a:gd name="T117" fmla="*/ 3 h 2773"/>
              <a:gd name="T118" fmla="*/ 891 w 1976"/>
              <a:gd name="T119" fmla="*/ 7 h 2773"/>
              <a:gd name="T120" fmla="*/ 781 w 1976"/>
              <a:gd name="T121" fmla="*/ 67 h 2773"/>
              <a:gd name="T122" fmla="*/ 731 w 1976"/>
              <a:gd name="T123" fmla="*/ 164 h 2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76" h="2773">
                <a:moveTo>
                  <a:pt x="729" y="184"/>
                </a:moveTo>
                <a:lnTo>
                  <a:pt x="729" y="184"/>
                </a:lnTo>
                <a:lnTo>
                  <a:pt x="731" y="200"/>
                </a:lnTo>
                <a:lnTo>
                  <a:pt x="734" y="215"/>
                </a:lnTo>
                <a:lnTo>
                  <a:pt x="737" y="229"/>
                </a:lnTo>
                <a:lnTo>
                  <a:pt x="743" y="242"/>
                </a:lnTo>
                <a:lnTo>
                  <a:pt x="749" y="254"/>
                </a:lnTo>
                <a:lnTo>
                  <a:pt x="754" y="265"/>
                </a:lnTo>
                <a:lnTo>
                  <a:pt x="762" y="274"/>
                </a:lnTo>
                <a:lnTo>
                  <a:pt x="769" y="283"/>
                </a:lnTo>
                <a:lnTo>
                  <a:pt x="784" y="296"/>
                </a:lnTo>
                <a:lnTo>
                  <a:pt x="798" y="305"/>
                </a:lnTo>
                <a:lnTo>
                  <a:pt x="810" y="312"/>
                </a:lnTo>
                <a:lnTo>
                  <a:pt x="810" y="312"/>
                </a:lnTo>
                <a:lnTo>
                  <a:pt x="825" y="321"/>
                </a:lnTo>
                <a:lnTo>
                  <a:pt x="835" y="330"/>
                </a:lnTo>
                <a:lnTo>
                  <a:pt x="844" y="341"/>
                </a:lnTo>
                <a:lnTo>
                  <a:pt x="849" y="350"/>
                </a:lnTo>
                <a:lnTo>
                  <a:pt x="852" y="360"/>
                </a:lnTo>
                <a:lnTo>
                  <a:pt x="850" y="369"/>
                </a:lnTo>
                <a:lnTo>
                  <a:pt x="846" y="377"/>
                </a:lnTo>
                <a:lnTo>
                  <a:pt x="838" y="384"/>
                </a:lnTo>
                <a:lnTo>
                  <a:pt x="838" y="384"/>
                </a:lnTo>
                <a:lnTo>
                  <a:pt x="831" y="389"/>
                </a:lnTo>
                <a:lnTo>
                  <a:pt x="822" y="392"/>
                </a:lnTo>
                <a:lnTo>
                  <a:pt x="811" y="395"/>
                </a:lnTo>
                <a:lnTo>
                  <a:pt x="798" y="395"/>
                </a:lnTo>
                <a:lnTo>
                  <a:pt x="547" y="395"/>
                </a:lnTo>
                <a:lnTo>
                  <a:pt x="547" y="396"/>
                </a:lnTo>
                <a:lnTo>
                  <a:pt x="0" y="396"/>
                </a:lnTo>
                <a:lnTo>
                  <a:pt x="0" y="1197"/>
                </a:lnTo>
                <a:lnTo>
                  <a:pt x="0" y="1197"/>
                </a:lnTo>
                <a:lnTo>
                  <a:pt x="1" y="1209"/>
                </a:lnTo>
                <a:lnTo>
                  <a:pt x="3" y="1220"/>
                </a:lnTo>
                <a:lnTo>
                  <a:pt x="6" y="1229"/>
                </a:lnTo>
                <a:lnTo>
                  <a:pt x="9" y="1236"/>
                </a:lnTo>
                <a:lnTo>
                  <a:pt x="13" y="1242"/>
                </a:lnTo>
                <a:lnTo>
                  <a:pt x="19" y="1247"/>
                </a:lnTo>
                <a:lnTo>
                  <a:pt x="24" y="1250"/>
                </a:lnTo>
                <a:lnTo>
                  <a:pt x="30" y="1251"/>
                </a:lnTo>
                <a:lnTo>
                  <a:pt x="37" y="1251"/>
                </a:lnTo>
                <a:lnTo>
                  <a:pt x="43" y="1250"/>
                </a:lnTo>
                <a:lnTo>
                  <a:pt x="50" y="1247"/>
                </a:lnTo>
                <a:lnTo>
                  <a:pt x="56" y="1242"/>
                </a:lnTo>
                <a:lnTo>
                  <a:pt x="64" y="1236"/>
                </a:lnTo>
                <a:lnTo>
                  <a:pt x="70" y="1229"/>
                </a:lnTo>
                <a:lnTo>
                  <a:pt x="76" y="1220"/>
                </a:lnTo>
                <a:lnTo>
                  <a:pt x="82" y="1209"/>
                </a:lnTo>
                <a:lnTo>
                  <a:pt x="82" y="1209"/>
                </a:lnTo>
                <a:lnTo>
                  <a:pt x="89" y="1197"/>
                </a:lnTo>
                <a:lnTo>
                  <a:pt x="98" y="1184"/>
                </a:lnTo>
                <a:lnTo>
                  <a:pt x="112" y="1170"/>
                </a:lnTo>
                <a:lnTo>
                  <a:pt x="121" y="1163"/>
                </a:lnTo>
                <a:lnTo>
                  <a:pt x="130" y="1156"/>
                </a:lnTo>
                <a:lnTo>
                  <a:pt x="142" y="1148"/>
                </a:lnTo>
                <a:lnTo>
                  <a:pt x="152" y="1142"/>
                </a:lnTo>
                <a:lnTo>
                  <a:pt x="166" y="1138"/>
                </a:lnTo>
                <a:lnTo>
                  <a:pt x="179" y="1133"/>
                </a:lnTo>
                <a:lnTo>
                  <a:pt x="194" y="1130"/>
                </a:lnTo>
                <a:lnTo>
                  <a:pt x="210" y="1130"/>
                </a:lnTo>
                <a:lnTo>
                  <a:pt x="210" y="1130"/>
                </a:lnTo>
                <a:lnTo>
                  <a:pt x="230" y="1130"/>
                </a:lnTo>
                <a:lnTo>
                  <a:pt x="248" y="1135"/>
                </a:lnTo>
                <a:lnTo>
                  <a:pt x="266" y="1141"/>
                </a:lnTo>
                <a:lnTo>
                  <a:pt x="282" y="1148"/>
                </a:lnTo>
                <a:lnTo>
                  <a:pt x="299" y="1157"/>
                </a:lnTo>
                <a:lnTo>
                  <a:pt x="314" y="1169"/>
                </a:lnTo>
                <a:lnTo>
                  <a:pt x="328" y="1182"/>
                </a:lnTo>
                <a:lnTo>
                  <a:pt x="342" y="1197"/>
                </a:lnTo>
                <a:lnTo>
                  <a:pt x="352" y="1212"/>
                </a:lnTo>
                <a:lnTo>
                  <a:pt x="364" y="1230"/>
                </a:lnTo>
                <a:lnTo>
                  <a:pt x="373" y="1250"/>
                </a:lnTo>
                <a:lnTo>
                  <a:pt x="381" y="1269"/>
                </a:lnTo>
                <a:lnTo>
                  <a:pt x="387" y="1290"/>
                </a:lnTo>
                <a:lnTo>
                  <a:pt x="391" y="1312"/>
                </a:lnTo>
                <a:lnTo>
                  <a:pt x="394" y="1335"/>
                </a:lnTo>
                <a:lnTo>
                  <a:pt x="396" y="1359"/>
                </a:lnTo>
                <a:lnTo>
                  <a:pt x="396" y="1359"/>
                </a:lnTo>
                <a:lnTo>
                  <a:pt x="394" y="1383"/>
                </a:lnTo>
                <a:lnTo>
                  <a:pt x="391" y="1405"/>
                </a:lnTo>
                <a:lnTo>
                  <a:pt x="387" y="1428"/>
                </a:lnTo>
                <a:lnTo>
                  <a:pt x="381" y="1449"/>
                </a:lnTo>
                <a:lnTo>
                  <a:pt x="373" y="1468"/>
                </a:lnTo>
                <a:lnTo>
                  <a:pt x="364" y="1487"/>
                </a:lnTo>
                <a:lnTo>
                  <a:pt x="352" y="1505"/>
                </a:lnTo>
                <a:lnTo>
                  <a:pt x="342" y="1522"/>
                </a:lnTo>
                <a:lnTo>
                  <a:pt x="328" y="1537"/>
                </a:lnTo>
                <a:lnTo>
                  <a:pt x="314" y="1549"/>
                </a:lnTo>
                <a:lnTo>
                  <a:pt x="299" y="1561"/>
                </a:lnTo>
                <a:lnTo>
                  <a:pt x="282" y="1571"/>
                </a:lnTo>
                <a:lnTo>
                  <a:pt x="266" y="1579"/>
                </a:lnTo>
                <a:lnTo>
                  <a:pt x="248" y="1583"/>
                </a:lnTo>
                <a:lnTo>
                  <a:pt x="230" y="1588"/>
                </a:lnTo>
                <a:lnTo>
                  <a:pt x="210" y="1589"/>
                </a:lnTo>
                <a:lnTo>
                  <a:pt x="210" y="1589"/>
                </a:lnTo>
                <a:lnTo>
                  <a:pt x="194" y="1588"/>
                </a:lnTo>
                <a:lnTo>
                  <a:pt x="179" y="1585"/>
                </a:lnTo>
                <a:lnTo>
                  <a:pt x="166" y="1582"/>
                </a:lnTo>
                <a:lnTo>
                  <a:pt x="152" y="1576"/>
                </a:lnTo>
                <a:lnTo>
                  <a:pt x="142" y="1570"/>
                </a:lnTo>
                <a:lnTo>
                  <a:pt x="130" y="1564"/>
                </a:lnTo>
                <a:lnTo>
                  <a:pt x="121" y="1556"/>
                </a:lnTo>
                <a:lnTo>
                  <a:pt x="112" y="1549"/>
                </a:lnTo>
                <a:lnTo>
                  <a:pt x="98" y="1534"/>
                </a:lnTo>
                <a:lnTo>
                  <a:pt x="89" y="1520"/>
                </a:lnTo>
                <a:lnTo>
                  <a:pt x="82" y="1508"/>
                </a:lnTo>
                <a:lnTo>
                  <a:pt x="82" y="1508"/>
                </a:lnTo>
                <a:lnTo>
                  <a:pt x="76" y="1498"/>
                </a:lnTo>
                <a:lnTo>
                  <a:pt x="70" y="1489"/>
                </a:lnTo>
                <a:lnTo>
                  <a:pt x="64" y="1481"/>
                </a:lnTo>
                <a:lnTo>
                  <a:pt x="56" y="1475"/>
                </a:lnTo>
                <a:lnTo>
                  <a:pt x="50" y="1471"/>
                </a:lnTo>
                <a:lnTo>
                  <a:pt x="43" y="1468"/>
                </a:lnTo>
                <a:lnTo>
                  <a:pt x="37" y="1466"/>
                </a:lnTo>
                <a:lnTo>
                  <a:pt x="30" y="1466"/>
                </a:lnTo>
                <a:lnTo>
                  <a:pt x="24" y="1468"/>
                </a:lnTo>
                <a:lnTo>
                  <a:pt x="19" y="1471"/>
                </a:lnTo>
                <a:lnTo>
                  <a:pt x="13" y="1475"/>
                </a:lnTo>
                <a:lnTo>
                  <a:pt x="9" y="1481"/>
                </a:lnTo>
                <a:lnTo>
                  <a:pt x="6" y="1489"/>
                </a:lnTo>
                <a:lnTo>
                  <a:pt x="3" y="1498"/>
                </a:lnTo>
                <a:lnTo>
                  <a:pt x="1" y="1508"/>
                </a:lnTo>
                <a:lnTo>
                  <a:pt x="0" y="1520"/>
                </a:lnTo>
                <a:lnTo>
                  <a:pt x="0" y="2375"/>
                </a:lnTo>
                <a:lnTo>
                  <a:pt x="454" y="2375"/>
                </a:lnTo>
                <a:lnTo>
                  <a:pt x="454" y="2377"/>
                </a:lnTo>
                <a:lnTo>
                  <a:pt x="856" y="2377"/>
                </a:lnTo>
                <a:lnTo>
                  <a:pt x="856" y="2377"/>
                </a:lnTo>
                <a:lnTo>
                  <a:pt x="868" y="2378"/>
                </a:lnTo>
                <a:lnTo>
                  <a:pt x="880" y="2380"/>
                </a:lnTo>
                <a:lnTo>
                  <a:pt x="889" y="2383"/>
                </a:lnTo>
                <a:lnTo>
                  <a:pt x="896" y="2387"/>
                </a:lnTo>
                <a:lnTo>
                  <a:pt x="896" y="2387"/>
                </a:lnTo>
                <a:lnTo>
                  <a:pt x="904" y="2395"/>
                </a:lnTo>
                <a:lnTo>
                  <a:pt x="908" y="2402"/>
                </a:lnTo>
                <a:lnTo>
                  <a:pt x="908" y="2413"/>
                </a:lnTo>
                <a:lnTo>
                  <a:pt x="907" y="2422"/>
                </a:lnTo>
                <a:lnTo>
                  <a:pt x="902" y="2432"/>
                </a:lnTo>
                <a:lnTo>
                  <a:pt x="893" y="2441"/>
                </a:lnTo>
                <a:lnTo>
                  <a:pt x="883" y="2450"/>
                </a:lnTo>
                <a:lnTo>
                  <a:pt x="868" y="2459"/>
                </a:lnTo>
                <a:lnTo>
                  <a:pt x="868" y="2459"/>
                </a:lnTo>
                <a:lnTo>
                  <a:pt x="856" y="2467"/>
                </a:lnTo>
                <a:lnTo>
                  <a:pt x="843" y="2475"/>
                </a:lnTo>
                <a:lnTo>
                  <a:pt x="828" y="2489"/>
                </a:lnTo>
                <a:lnTo>
                  <a:pt x="820" y="2498"/>
                </a:lnTo>
                <a:lnTo>
                  <a:pt x="813" y="2507"/>
                </a:lnTo>
                <a:lnTo>
                  <a:pt x="807" y="2517"/>
                </a:lnTo>
                <a:lnTo>
                  <a:pt x="801" y="2529"/>
                </a:lnTo>
                <a:lnTo>
                  <a:pt x="795" y="2543"/>
                </a:lnTo>
                <a:lnTo>
                  <a:pt x="792" y="2556"/>
                </a:lnTo>
                <a:lnTo>
                  <a:pt x="789" y="2571"/>
                </a:lnTo>
                <a:lnTo>
                  <a:pt x="787" y="2588"/>
                </a:lnTo>
                <a:lnTo>
                  <a:pt x="787" y="2588"/>
                </a:lnTo>
                <a:lnTo>
                  <a:pt x="789" y="2607"/>
                </a:lnTo>
                <a:lnTo>
                  <a:pt x="792" y="2625"/>
                </a:lnTo>
                <a:lnTo>
                  <a:pt x="798" y="2643"/>
                </a:lnTo>
                <a:lnTo>
                  <a:pt x="805" y="2659"/>
                </a:lnTo>
                <a:lnTo>
                  <a:pt x="816" y="2676"/>
                </a:lnTo>
                <a:lnTo>
                  <a:pt x="826" y="2691"/>
                </a:lnTo>
                <a:lnTo>
                  <a:pt x="840" y="2706"/>
                </a:lnTo>
                <a:lnTo>
                  <a:pt x="855" y="2718"/>
                </a:lnTo>
                <a:lnTo>
                  <a:pt x="871" y="2730"/>
                </a:lnTo>
                <a:lnTo>
                  <a:pt x="889" y="2740"/>
                </a:lnTo>
                <a:lnTo>
                  <a:pt x="908" y="2751"/>
                </a:lnTo>
                <a:lnTo>
                  <a:pt x="928" y="2758"/>
                </a:lnTo>
                <a:lnTo>
                  <a:pt x="949" y="2764"/>
                </a:lnTo>
                <a:lnTo>
                  <a:pt x="971" y="2768"/>
                </a:lnTo>
                <a:lnTo>
                  <a:pt x="994" y="2771"/>
                </a:lnTo>
                <a:lnTo>
                  <a:pt x="1018" y="2773"/>
                </a:lnTo>
                <a:lnTo>
                  <a:pt x="1018" y="2773"/>
                </a:lnTo>
                <a:lnTo>
                  <a:pt x="1040" y="2771"/>
                </a:lnTo>
                <a:lnTo>
                  <a:pt x="1064" y="2768"/>
                </a:lnTo>
                <a:lnTo>
                  <a:pt x="1085" y="2764"/>
                </a:lnTo>
                <a:lnTo>
                  <a:pt x="1106" y="2758"/>
                </a:lnTo>
                <a:lnTo>
                  <a:pt x="1127" y="2751"/>
                </a:lnTo>
                <a:lnTo>
                  <a:pt x="1145" y="2740"/>
                </a:lnTo>
                <a:lnTo>
                  <a:pt x="1163" y="2730"/>
                </a:lnTo>
                <a:lnTo>
                  <a:pt x="1179" y="2718"/>
                </a:lnTo>
                <a:lnTo>
                  <a:pt x="1194" y="2706"/>
                </a:lnTo>
                <a:lnTo>
                  <a:pt x="1207" y="2691"/>
                </a:lnTo>
                <a:lnTo>
                  <a:pt x="1219" y="2676"/>
                </a:lnTo>
                <a:lnTo>
                  <a:pt x="1228" y="2659"/>
                </a:lnTo>
                <a:lnTo>
                  <a:pt x="1236" y="2643"/>
                </a:lnTo>
                <a:lnTo>
                  <a:pt x="1242" y="2625"/>
                </a:lnTo>
                <a:lnTo>
                  <a:pt x="1245" y="2607"/>
                </a:lnTo>
                <a:lnTo>
                  <a:pt x="1246" y="2588"/>
                </a:lnTo>
                <a:lnTo>
                  <a:pt x="1246" y="2588"/>
                </a:lnTo>
                <a:lnTo>
                  <a:pt x="1246" y="2571"/>
                </a:lnTo>
                <a:lnTo>
                  <a:pt x="1243" y="2556"/>
                </a:lnTo>
                <a:lnTo>
                  <a:pt x="1239" y="2543"/>
                </a:lnTo>
                <a:lnTo>
                  <a:pt x="1234" y="2529"/>
                </a:lnTo>
                <a:lnTo>
                  <a:pt x="1228" y="2517"/>
                </a:lnTo>
                <a:lnTo>
                  <a:pt x="1221" y="2507"/>
                </a:lnTo>
                <a:lnTo>
                  <a:pt x="1213" y="2498"/>
                </a:lnTo>
                <a:lnTo>
                  <a:pt x="1206" y="2489"/>
                </a:lnTo>
                <a:lnTo>
                  <a:pt x="1191" y="2475"/>
                </a:lnTo>
                <a:lnTo>
                  <a:pt x="1179" y="2467"/>
                </a:lnTo>
                <a:lnTo>
                  <a:pt x="1166" y="2459"/>
                </a:lnTo>
                <a:lnTo>
                  <a:pt x="1166" y="2459"/>
                </a:lnTo>
                <a:lnTo>
                  <a:pt x="1152" y="2450"/>
                </a:lnTo>
                <a:lnTo>
                  <a:pt x="1140" y="2441"/>
                </a:lnTo>
                <a:lnTo>
                  <a:pt x="1133" y="2432"/>
                </a:lnTo>
                <a:lnTo>
                  <a:pt x="1127" y="2422"/>
                </a:lnTo>
                <a:lnTo>
                  <a:pt x="1125" y="2413"/>
                </a:lnTo>
                <a:lnTo>
                  <a:pt x="1127" y="2402"/>
                </a:lnTo>
                <a:lnTo>
                  <a:pt x="1131" y="2395"/>
                </a:lnTo>
                <a:lnTo>
                  <a:pt x="1137" y="2387"/>
                </a:lnTo>
                <a:lnTo>
                  <a:pt x="1137" y="2387"/>
                </a:lnTo>
                <a:lnTo>
                  <a:pt x="1145" y="2383"/>
                </a:lnTo>
                <a:lnTo>
                  <a:pt x="1155" y="2380"/>
                </a:lnTo>
                <a:lnTo>
                  <a:pt x="1166" y="2378"/>
                </a:lnTo>
                <a:lnTo>
                  <a:pt x="1177" y="2377"/>
                </a:lnTo>
                <a:lnTo>
                  <a:pt x="1429" y="2377"/>
                </a:lnTo>
                <a:lnTo>
                  <a:pt x="1429" y="2375"/>
                </a:lnTo>
                <a:lnTo>
                  <a:pt x="1976" y="2375"/>
                </a:lnTo>
                <a:lnTo>
                  <a:pt x="1976" y="1574"/>
                </a:lnTo>
                <a:lnTo>
                  <a:pt x="1976" y="1574"/>
                </a:lnTo>
                <a:lnTo>
                  <a:pt x="1976" y="1562"/>
                </a:lnTo>
                <a:lnTo>
                  <a:pt x="1974" y="1552"/>
                </a:lnTo>
                <a:lnTo>
                  <a:pt x="1971" y="1543"/>
                </a:lnTo>
                <a:lnTo>
                  <a:pt x="1967" y="1535"/>
                </a:lnTo>
                <a:lnTo>
                  <a:pt x="1962" y="1531"/>
                </a:lnTo>
                <a:lnTo>
                  <a:pt x="1958" y="1526"/>
                </a:lnTo>
                <a:lnTo>
                  <a:pt x="1952" y="1523"/>
                </a:lnTo>
                <a:lnTo>
                  <a:pt x="1946" y="1522"/>
                </a:lnTo>
                <a:lnTo>
                  <a:pt x="1940" y="1520"/>
                </a:lnTo>
                <a:lnTo>
                  <a:pt x="1932" y="1522"/>
                </a:lnTo>
                <a:lnTo>
                  <a:pt x="1926" y="1525"/>
                </a:lnTo>
                <a:lnTo>
                  <a:pt x="1919" y="1529"/>
                </a:lnTo>
                <a:lnTo>
                  <a:pt x="1913" y="1535"/>
                </a:lnTo>
                <a:lnTo>
                  <a:pt x="1905" y="1543"/>
                </a:lnTo>
                <a:lnTo>
                  <a:pt x="1899" y="1552"/>
                </a:lnTo>
                <a:lnTo>
                  <a:pt x="1895" y="1562"/>
                </a:lnTo>
                <a:lnTo>
                  <a:pt x="1895" y="1562"/>
                </a:lnTo>
                <a:lnTo>
                  <a:pt x="1887" y="1574"/>
                </a:lnTo>
                <a:lnTo>
                  <a:pt x="1877" y="1588"/>
                </a:lnTo>
                <a:lnTo>
                  <a:pt x="1864" y="1602"/>
                </a:lnTo>
                <a:lnTo>
                  <a:pt x="1855" y="1610"/>
                </a:lnTo>
                <a:lnTo>
                  <a:pt x="1846" y="1617"/>
                </a:lnTo>
                <a:lnTo>
                  <a:pt x="1835" y="1623"/>
                </a:lnTo>
                <a:lnTo>
                  <a:pt x="1823" y="1629"/>
                </a:lnTo>
                <a:lnTo>
                  <a:pt x="1811" y="1635"/>
                </a:lnTo>
                <a:lnTo>
                  <a:pt x="1796" y="1638"/>
                </a:lnTo>
                <a:lnTo>
                  <a:pt x="1781" y="1641"/>
                </a:lnTo>
                <a:lnTo>
                  <a:pt x="1765" y="1643"/>
                </a:lnTo>
                <a:lnTo>
                  <a:pt x="1765" y="1643"/>
                </a:lnTo>
                <a:lnTo>
                  <a:pt x="1747" y="1641"/>
                </a:lnTo>
                <a:lnTo>
                  <a:pt x="1728" y="1638"/>
                </a:lnTo>
                <a:lnTo>
                  <a:pt x="1710" y="1632"/>
                </a:lnTo>
                <a:lnTo>
                  <a:pt x="1693" y="1625"/>
                </a:lnTo>
                <a:lnTo>
                  <a:pt x="1677" y="1614"/>
                </a:lnTo>
                <a:lnTo>
                  <a:pt x="1662" y="1602"/>
                </a:lnTo>
                <a:lnTo>
                  <a:pt x="1648" y="1591"/>
                </a:lnTo>
                <a:lnTo>
                  <a:pt x="1635" y="1576"/>
                </a:lnTo>
                <a:lnTo>
                  <a:pt x="1623" y="1559"/>
                </a:lnTo>
                <a:lnTo>
                  <a:pt x="1612" y="1541"/>
                </a:lnTo>
                <a:lnTo>
                  <a:pt x="1603" y="1522"/>
                </a:lnTo>
                <a:lnTo>
                  <a:pt x="1596" y="1502"/>
                </a:lnTo>
                <a:lnTo>
                  <a:pt x="1589" y="1481"/>
                </a:lnTo>
                <a:lnTo>
                  <a:pt x="1584" y="1459"/>
                </a:lnTo>
                <a:lnTo>
                  <a:pt x="1583" y="1437"/>
                </a:lnTo>
                <a:lnTo>
                  <a:pt x="1581" y="1413"/>
                </a:lnTo>
                <a:lnTo>
                  <a:pt x="1581" y="1413"/>
                </a:lnTo>
                <a:lnTo>
                  <a:pt x="1583" y="1389"/>
                </a:lnTo>
                <a:lnTo>
                  <a:pt x="1584" y="1366"/>
                </a:lnTo>
                <a:lnTo>
                  <a:pt x="1589" y="1345"/>
                </a:lnTo>
                <a:lnTo>
                  <a:pt x="1596" y="1323"/>
                </a:lnTo>
                <a:lnTo>
                  <a:pt x="1603" y="1304"/>
                </a:lnTo>
                <a:lnTo>
                  <a:pt x="1612" y="1284"/>
                </a:lnTo>
                <a:lnTo>
                  <a:pt x="1623" y="1268"/>
                </a:lnTo>
                <a:lnTo>
                  <a:pt x="1635" y="1251"/>
                </a:lnTo>
                <a:lnTo>
                  <a:pt x="1648" y="1236"/>
                </a:lnTo>
                <a:lnTo>
                  <a:pt x="1662" y="1223"/>
                </a:lnTo>
                <a:lnTo>
                  <a:pt x="1677" y="1211"/>
                </a:lnTo>
                <a:lnTo>
                  <a:pt x="1693" y="1202"/>
                </a:lnTo>
                <a:lnTo>
                  <a:pt x="1710" y="1194"/>
                </a:lnTo>
                <a:lnTo>
                  <a:pt x="1728" y="1188"/>
                </a:lnTo>
                <a:lnTo>
                  <a:pt x="1747" y="1185"/>
                </a:lnTo>
                <a:lnTo>
                  <a:pt x="1765" y="1184"/>
                </a:lnTo>
                <a:lnTo>
                  <a:pt x="1765" y="1184"/>
                </a:lnTo>
                <a:lnTo>
                  <a:pt x="1781" y="1184"/>
                </a:lnTo>
                <a:lnTo>
                  <a:pt x="1796" y="1187"/>
                </a:lnTo>
                <a:lnTo>
                  <a:pt x="1811" y="1191"/>
                </a:lnTo>
                <a:lnTo>
                  <a:pt x="1823" y="1196"/>
                </a:lnTo>
                <a:lnTo>
                  <a:pt x="1835" y="1202"/>
                </a:lnTo>
                <a:lnTo>
                  <a:pt x="1846" y="1209"/>
                </a:lnTo>
                <a:lnTo>
                  <a:pt x="1855" y="1217"/>
                </a:lnTo>
                <a:lnTo>
                  <a:pt x="1864" y="1224"/>
                </a:lnTo>
                <a:lnTo>
                  <a:pt x="1877" y="1238"/>
                </a:lnTo>
                <a:lnTo>
                  <a:pt x="1887" y="1251"/>
                </a:lnTo>
                <a:lnTo>
                  <a:pt x="1895" y="1263"/>
                </a:lnTo>
                <a:lnTo>
                  <a:pt x="1895" y="1263"/>
                </a:lnTo>
                <a:lnTo>
                  <a:pt x="1899" y="1274"/>
                </a:lnTo>
                <a:lnTo>
                  <a:pt x="1905" y="1283"/>
                </a:lnTo>
                <a:lnTo>
                  <a:pt x="1913" y="1290"/>
                </a:lnTo>
                <a:lnTo>
                  <a:pt x="1919" y="1296"/>
                </a:lnTo>
                <a:lnTo>
                  <a:pt x="1926" y="1301"/>
                </a:lnTo>
                <a:lnTo>
                  <a:pt x="1932" y="1304"/>
                </a:lnTo>
                <a:lnTo>
                  <a:pt x="1940" y="1305"/>
                </a:lnTo>
                <a:lnTo>
                  <a:pt x="1946" y="1305"/>
                </a:lnTo>
                <a:lnTo>
                  <a:pt x="1952" y="1304"/>
                </a:lnTo>
                <a:lnTo>
                  <a:pt x="1958" y="1301"/>
                </a:lnTo>
                <a:lnTo>
                  <a:pt x="1962" y="1296"/>
                </a:lnTo>
                <a:lnTo>
                  <a:pt x="1967" y="1290"/>
                </a:lnTo>
                <a:lnTo>
                  <a:pt x="1971" y="1283"/>
                </a:lnTo>
                <a:lnTo>
                  <a:pt x="1974" y="1274"/>
                </a:lnTo>
                <a:lnTo>
                  <a:pt x="1976" y="1263"/>
                </a:lnTo>
                <a:lnTo>
                  <a:pt x="1976" y="1253"/>
                </a:lnTo>
                <a:lnTo>
                  <a:pt x="1976" y="396"/>
                </a:lnTo>
                <a:lnTo>
                  <a:pt x="1521" y="396"/>
                </a:lnTo>
                <a:lnTo>
                  <a:pt x="1521" y="395"/>
                </a:lnTo>
                <a:lnTo>
                  <a:pt x="1119" y="395"/>
                </a:lnTo>
                <a:lnTo>
                  <a:pt x="1119" y="395"/>
                </a:lnTo>
                <a:lnTo>
                  <a:pt x="1107" y="395"/>
                </a:lnTo>
                <a:lnTo>
                  <a:pt x="1097" y="392"/>
                </a:lnTo>
                <a:lnTo>
                  <a:pt x="1088" y="389"/>
                </a:lnTo>
                <a:lnTo>
                  <a:pt x="1080" y="384"/>
                </a:lnTo>
                <a:lnTo>
                  <a:pt x="1080" y="384"/>
                </a:lnTo>
                <a:lnTo>
                  <a:pt x="1073" y="377"/>
                </a:lnTo>
                <a:lnTo>
                  <a:pt x="1068" y="369"/>
                </a:lnTo>
                <a:lnTo>
                  <a:pt x="1067" y="360"/>
                </a:lnTo>
                <a:lnTo>
                  <a:pt x="1068" y="350"/>
                </a:lnTo>
                <a:lnTo>
                  <a:pt x="1074" y="341"/>
                </a:lnTo>
                <a:lnTo>
                  <a:pt x="1082" y="330"/>
                </a:lnTo>
                <a:lnTo>
                  <a:pt x="1094" y="321"/>
                </a:lnTo>
                <a:lnTo>
                  <a:pt x="1109" y="312"/>
                </a:lnTo>
                <a:lnTo>
                  <a:pt x="1109" y="312"/>
                </a:lnTo>
                <a:lnTo>
                  <a:pt x="1121" y="305"/>
                </a:lnTo>
                <a:lnTo>
                  <a:pt x="1134" y="296"/>
                </a:lnTo>
                <a:lnTo>
                  <a:pt x="1148" y="283"/>
                </a:lnTo>
                <a:lnTo>
                  <a:pt x="1155" y="274"/>
                </a:lnTo>
                <a:lnTo>
                  <a:pt x="1163" y="265"/>
                </a:lnTo>
                <a:lnTo>
                  <a:pt x="1170" y="254"/>
                </a:lnTo>
                <a:lnTo>
                  <a:pt x="1176" y="242"/>
                </a:lnTo>
                <a:lnTo>
                  <a:pt x="1180" y="229"/>
                </a:lnTo>
                <a:lnTo>
                  <a:pt x="1185" y="215"/>
                </a:lnTo>
                <a:lnTo>
                  <a:pt x="1188" y="200"/>
                </a:lnTo>
                <a:lnTo>
                  <a:pt x="1188" y="184"/>
                </a:lnTo>
                <a:lnTo>
                  <a:pt x="1188" y="184"/>
                </a:lnTo>
                <a:lnTo>
                  <a:pt x="1186" y="164"/>
                </a:lnTo>
                <a:lnTo>
                  <a:pt x="1183" y="146"/>
                </a:lnTo>
                <a:lnTo>
                  <a:pt x="1177" y="129"/>
                </a:lnTo>
                <a:lnTo>
                  <a:pt x="1170" y="112"/>
                </a:lnTo>
                <a:lnTo>
                  <a:pt x="1161" y="96"/>
                </a:lnTo>
                <a:lnTo>
                  <a:pt x="1149" y="81"/>
                </a:lnTo>
                <a:lnTo>
                  <a:pt x="1136" y="67"/>
                </a:lnTo>
                <a:lnTo>
                  <a:pt x="1121" y="54"/>
                </a:lnTo>
                <a:lnTo>
                  <a:pt x="1104" y="42"/>
                </a:lnTo>
                <a:lnTo>
                  <a:pt x="1088" y="31"/>
                </a:lnTo>
                <a:lnTo>
                  <a:pt x="1068" y="22"/>
                </a:lnTo>
                <a:lnTo>
                  <a:pt x="1049" y="13"/>
                </a:lnTo>
                <a:lnTo>
                  <a:pt x="1027" y="7"/>
                </a:lnTo>
                <a:lnTo>
                  <a:pt x="1006" y="3"/>
                </a:lnTo>
                <a:lnTo>
                  <a:pt x="983" y="0"/>
                </a:lnTo>
                <a:lnTo>
                  <a:pt x="959" y="0"/>
                </a:lnTo>
                <a:lnTo>
                  <a:pt x="959" y="0"/>
                </a:lnTo>
                <a:lnTo>
                  <a:pt x="935" y="0"/>
                </a:lnTo>
                <a:lnTo>
                  <a:pt x="913" y="3"/>
                </a:lnTo>
                <a:lnTo>
                  <a:pt x="891" y="7"/>
                </a:lnTo>
                <a:lnTo>
                  <a:pt x="870" y="13"/>
                </a:lnTo>
                <a:lnTo>
                  <a:pt x="850" y="22"/>
                </a:lnTo>
                <a:lnTo>
                  <a:pt x="831" y="31"/>
                </a:lnTo>
                <a:lnTo>
                  <a:pt x="813" y="42"/>
                </a:lnTo>
                <a:lnTo>
                  <a:pt x="796" y="54"/>
                </a:lnTo>
                <a:lnTo>
                  <a:pt x="781" y="67"/>
                </a:lnTo>
                <a:lnTo>
                  <a:pt x="769" y="81"/>
                </a:lnTo>
                <a:lnTo>
                  <a:pt x="757" y="96"/>
                </a:lnTo>
                <a:lnTo>
                  <a:pt x="747" y="112"/>
                </a:lnTo>
                <a:lnTo>
                  <a:pt x="740" y="129"/>
                </a:lnTo>
                <a:lnTo>
                  <a:pt x="734" y="146"/>
                </a:lnTo>
                <a:lnTo>
                  <a:pt x="731" y="164"/>
                </a:lnTo>
                <a:lnTo>
                  <a:pt x="729" y="184"/>
                </a:lnTo>
                <a:lnTo>
                  <a:pt x="729" y="184"/>
                </a:lnTo>
                <a:close/>
              </a:path>
            </a:pathLst>
          </a:custGeom>
          <a:blipFill>
            <a:blip r:embed="rId3"/>
            <a:stretch>
              <a:fillRect/>
            </a:stretch>
          </a:blipFill>
          <a:ln w="28575">
            <a:solidFill>
              <a:schemeClr val="bg1">
                <a:lumMod val="50000"/>
              </a:schemeClr>
            </a:solidFill>
            <a:prstDash val="solid"/>
            <a:round/>
            <a:headEnd/>
            <a:tailEnd/>
          </a:ln>
        </p:spPr>
        <p:txBody>
          <a:bodyPr anchor="ctr"/>
          <a:lstStyle/>
          <a:p>
            <a:pPr marL="0" indent="0">
              <a:buNone/>
            </a:pPr>
            <a:r>
              <a:rPr lang="en-US"/>
              <a:t> </a:t>
            </a:r>
          </a:p>
        </p:txBody>
      </p:sp>
    </p:spTree>
    <p:extLst>
      <p:ext uri="{BB962C8B-B14F-4D97-AF65-F5344CB8AC3E}">
        <p14:creationId xmlns:p14="http://schemas.microsoft.com/office/powerpoint/2010/main" val="1991871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9636D3-D338-48BB-8E7C-A34E4366C14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56974" y="345093"/>
            <a:ext cx="6191250" cy="1905000"/>
          </a:xfrm>
          <a:prstGeom prst="rect">
            <a:avLst/>
          </a:prstGeom>
        </p:spPr>
      </p:pic>
      <p:sp>
        <p:nvSpPr>
          <p:cNvPr id="7" name="TextBox 6">
            <a:extLst>
              <a:ext uri="{FF2B5EF4-FFF2-40B4-BE49-F238E27FC236}">
                <a16:creationId xmlns:a16="http://schemas.microsoft.com/office/drawing/2014/main" id="{C152BC00-CFB6-40CD-BDAC-03FB761DDD68}"/>
              </a:ext>
            </a:extLst>
          </p:cNvPr>
          <p:cNvSpPr txBox="1"/>
          <p:nvPr/>
        </p:nvSpPr>
        <p:spPr>
          <a:xfrm>
            <a:off x="677333" y="2834896"/>
            <a:ext cx="11273367" cy="2769989"/>
          </a:xfrm>
          <a:prstGeom prst="rect">
            <a:avLst/>
          </a:prstGeom>
          <a:noFill/>
        </p:spPr>
        <p:txBody>
          <a:bodyPr wrap="square" rtlCol="0">
            <a:spAutoFit/>
          </a:bodyPr>
          <a:lstStyle/>
          <a:p>
            <a:pPr marL="457200" lvl="0" indent="-457200">
              <a:spcAft>
                <a:spcPts val="1200"/>
              </a:spcAft>
              <a:buFont typeface="Arial" panose="020B0604020202020204" pitchFamily="34" charset="0"/>
              <a:buChar char="•"/>
            </a:pPr>
            <a:r>
              <a:rPr kumimoji="0" lang="en-US" sz="2400" b="1" i="0" u="none" strike="noStrike" kern="1200" cap="none" spc="0" normalizeH="0" baseline="0" noProof="0" dirty="0">
                <a:ln>
                  <a:noFill/>
                </a:ln>
                <a:solidFill>
                  <a:srgbClr val="16216A"/>
                </a:solidFill>
                <a:effectLst/>
                <a:uLnTx/>
                <a:uFillTx/>
                <a:latin typeface="Century Gothic" panose="020B0502020202020204" pitchFamily="34" charset="0"/>
                <a:ea typeface="+mn-ea"/>
                <a:cs typeface="+mn-cs"/>
              </a:rPr>
              <a:t>April 23 </a:t>
            </a:r>
            <a:r>
              <a:rPr kumimoji="0" lang="en-US" sz="2400" b="0" i="0" u="none" strike="noStrike" kern="1200" cap="none" spc="0" normalizeH="0" baseline="0" noProof="0" dirty="0">
                <a:ln>
                  <a:noFill/>
                </a:ln>
                <a:solidFill>
                  <a:srgbClr val="16216A"/>
                </a:solidFill>
                <a:effectLst/>
                <a:uLnTx/>
                <a:uFillTx/>
                <a:latin typeface="Century Gothic" panose="020B0502020202020204" pitchFamily="34" charset="0"/>
                <a:ea typeface="+mn-ea"/>
                <a:cs typeface="+mn-cs"/>
              </a:rPr>
              <a:t>– </a:t>
            </a:r>
            <a:r>
              <a:rPr lang="en-US" sz="2400" dirty="0">
                <a:solidFill>
                  <a:srgbClr val="16216A"/>
                </a:solidFill>
                <a:latin typeface="Century Gothic" panose="020B0502020202020204" pitchFamily="34" charset="0"/>
              </a:rPr>
              <a:t>How to Grow Your Practice Through Telehealth with Reimbursement Considerations</a:t>
            </a:r>
          </a:p>
          <a:p>
            <a:pPr marL="457200" lvl="0" indent="-457200">
              <a:spcAft>
                <a:spcPts val="1200"/>
              </a:spcAft>
              <a:buFont typeface="Arial" panose="020B0604020202020204" pitchFamily="34" charset="0"/>
              <a:buChar char="•"/>
            </a:pPr>
            <a:r>
              <a:rPr kumimoji="0" lang="en-US" sz="2400" b="1" i="0" u="none" strike="noStrike" kern="1200" cap="none" spc="0" normalizeH="0" baseline="0" noProof="0" dirty="0">
                <a:ln>
                  <a:noFill/>
                </a:ln>
                <a:solidFill>
                  <a:srgbClr val="16216A"/>
                </a:solidFill>
                <a:effectLst/>
                <a:uLnTx/>
                <a:uFillTx/>
                <a:latin typeface="Century Gothic" panose="020B0502020202020204" pitchFamily="34" charset="0"/>
                <a:ea typeface="+mn-ea"/>
                <a:cs typeface="+mn-cs"/>
              </a:rPr>
              <a:t>April 28 </a:t>
            </a:r>
            <a:r>
              <a:rPr kumimoji="0" lang="en-US" sz="2400" b="0" i="0" u="none" strike="noStrike" kern="1200" cap="none" spc="0" normalizeH="0" baseline="0" noProof="0" dirty="0">
                <a:ln>
                  <a:noFill/>
                </a:ln>
                <a:solidFill>
                  <a:srgbClr val="16216A"/>
                </a:solidFill>
                <a:effectLst/>
                <a:uLnTx/>
                <a:uFillTx/>
                <a:latin typeface="Century Gothic" panose="020B0502020202020204" pitchFamily="34" charset="0"/>
                <a:ea typeface="+mn-ea"/>
                <a:cs typeface="+mn-cs"/>
              </a:rPr>
              <a:t>- </a:t>
            </a:r>
            <a:r>
              <a:rPr lang="en-US" sz="2400" dirty="0">
                <a:solidFill>
                  <a:srgbClr val="16216A"/>
                </a:solidFill>
                <a:latin typeface="Century Gothic" panose="020B0502020202020204" pitchFamily="34" charset="0"/>
              </a:rPr>
              <a:t>COVID-19 Impact: Addressing Capacity and Cashflow with Virtual Care</a:t>
            </a:r>
            <a:endParaRPr kumimoji="0" lang="en-US" sz="2400" b="0" i="0" u="none" strike="noStrike" kern="1200" cap="none" spc="0" normalizeH="0" baseline="0" noProof="0" dirty="0">
              <a:ln>
                <a:noFill/>
              </a:ln>
              <a:solidFill>
                <a:srgbClr val="16216A"/>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400" b="1" dirty="0">
                <a:solidFill>
                  <a:srgbClr val="16216A"/>
                </a:solidFill>
                <a:latin typeface="Century Gothic" panose="020B0502020202020204" pitchFamily="34" charset="0"/>
              </a:rPr>
              <a:t>May 5 – </a:t>
            </a:r>
            <a:r>
              <a:rPr lang="en-US" sz="2400" dirty="0">
                <a:solidFill>
                  <a:srgbClr val="16216A"/>
                </a:solidFill>
                <a:latin typeface="Century Gothic" panose="020B0502020202020204" pitchFamily="34" charset="0"/>
              </a:rPr>
              <a:t>Wearables to detect infections (details forthcoming)</a:t>
            </a:r>
            <a:endParaRPr kumimoji="0" lang="en-US" sz="2400" i="0" u="none" strike="noStrike" kern="1200" cap="none" spc="0" normalizeH="0" baseline="0" noProof="0" dirty="0">
              <a:ln>
                <a:noFill/>
              </a:ln>
              <a:solidFill>
                <a:srgbClr val="16216A"/>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400" b="1" dirty="0">
                <a:solidFill>
                  <a:srgbClr val="16216A"/>
                </a:solidFill>
                <a:latin typeface="Century Gothic" panose="020B0502020202020204" pitchFamily="34" charset="0"/>
              </a:rPr>
              <a:t>May 21- </a:t>
            </a:r>
            <a:r>
              <a:rPr lang="en-US" sz="2400" dirty="0">
                <a:solidFill>
                  <a:srgbClr val="16216A"/>
                </a:solidFill>
                <a:latin typeface="Century Gothic" panose="020B0502020202020204" pitchFamily="34" charset="0"/>
              </a:rPr>
              <a:t>Telepsychiatry (details forthcoming)</a:t>
            </a:r>
            <a:endParaRPr kumimoji="0" lang="en-US" sz="1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041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C4B952-E45E-43A4-ADB5-6F7BA298A4B8}"/>
              </a:ext>
            </a:extLst>
          </p:cNvPr>
          <p:cNvSpPr/>
          <p:nvPr/>
        </p:nvSpPr>
        <p:spPr>
          <a:xfrm>
            <a:off x="1606163" y="744298"/>
            <a:ext cx="892931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This webinar was made possible through the generosity and support of</a:t>
            </a:r>
          </a:p>
        </p:txBody>
      </p:sp>
      <p:pic>
        <p:nvPicPr>
          <p:cNvPr id="6" name="Picture 5" descr="A close up of a sign&#10;&#10;Description automatically generated">
            <a:extLst>
              <a:ext uri="{FF2B5EF4-FFF2-40B4-BE49-F238E27FC236}">
                <a16:creationId xmlns:a16="http://schemas.microsoft.com/office/drawing/2014/main" id="{AD23B95F-C743-42CE-8123-4BDB92462A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9070" y="1925720"/>
            <a:ext cx="5143500" cy="268605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3F71BEC1-D60D-4A89-B243-0DA581E914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619" y="5255036"/>
            <a:ext cx="1431303" cy="1152676"/>
          </a:xfrm>
          <a:prstGeom prst="rect">
            <a:avLst/>
          </a:prstGeom>
        </p:spPr>
      </p:pic>
    </p:spTree>
    <p:extLst>
      <p:ext uri="{BB962C8B-B14F-4D97-AF65-F5344CB8AC3E}">
        <p14:creationId xmlns:p14="http://schemas.microsoft.com/office/powerpoint/2010/main" val="2439761180"/>
      </p:ext>
    </p:extLst>
  </p:cSld>
  <p:clrMapOvr>
    <a:masterClrMapping/>
  </p:clrMapOvr>
</p:sld>
</file>

<file path=ppt/theme/_rels/theme7.xml.rels><?xml version="1.0" encoding="UTF-8" standalone="yes"?>
<Relationships xmlns="http://schemas.openxmlformats.org/package/2006/relationships"><Relationship Id="rId1" Type="http://schemas.openxmlformats.org/officeDocument/2006/relationships/image" Target="../media/image34.jpeg"/></Relationships>
</file>

<file path=ppt/theme/_rels/theme8.xml.rels><?xml version="1.0" encoding="UTF-8" standalone="yes"?>
<Relationships xmlns="http://schemas.openxmlformats.org/package/2006/relationships"><Relationship Id="rId1" Type="http://schemas.openxmlformats.org/officeDocument/2006/relationships/image" Target="../media/image34.jpeg"/></Relationships>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EHI GRAPHS">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HI GRAPHS" id="{84E3F73C-FE01-424A-A8E6-3FB6765BF53B}" vid="{73353DD0-1792-429B-9F0E-6795446F9A91}"/>
    </a:ext>
  </a:extLst>
</a:theme>
</file>

<file path=ppt/theme/theme4.xml><?xml version="1.0" encoding="utf-8"?>
<a:theme xmlns:a="http://schemas.openxmlformats.org/drawingml/2006/main" name="EHI MAIN TEMPLAT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INOV PPT template (2018)">
  <a:themeElements>
    <a:clrScheme name="Custom 2">
      <a:dk1>
        <a:srgbClr val="000000"/>
      </a:dk1>
      <a:lt1>
        <a:srgbClr val="FFFFFF"/>
      </a:lt1>
      <a:dk2>
        <a:srgbClr val="000000"/>
      </a:dk2>
      <a:lt2>
        <a:srgbClr val="808080"/>
      </a:lt2>
      <a:accent1>
        <a:srgbClr val="003D79"/>
      </a:accent1>
      <a:accent2>
        <a:srgbClr val="FFFFFF"/>
      </a:accent2>
      <a:accent3>
        <a:srgbClr val="E6E7E8"/>
      </a:accent3>
      <a:accent4>
        <a:srgbClr val="96C75B"/>
      </a:accent4>
      <a:accent5>
        <a:srgbClr val="C6E199"/>
      </a:accent5>
      <a:accent6>
        <a:srgbClr val="0C619C"/>
      </a:accent6>
      <a:hlink>
        <a:srgbClr val="96C75B"/>
      </a:hlink>
      <a:folHlink>
        <a:srgbClr val="9C9B9B"/>
      </a:folHlink>
    </a:clrScheme>
    <a:fontScheme name="MedAssurant Fonts">
      <a:majorFont>
        <a:latin typeface="Garamond"/>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25400"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800" b="0" i="0" u="none" strike="noStrike" cap="none" normalizeH="0" baseline="0" dirty="0" smtClean="0">
            <a:ln>
              <a:noFill/>
            </a:ln>
            <a:solidFill>
              <a:schemeClr val="bg1"/>
            </a:solidFill>
            <a:effectLst/>
            <a:latin typeface="+mn-lt"/>
            <a:ea typeface="ヒラギノ角ゴ ProN W3" charset="-128"/>
            <a:cs typeface="ヒラギノ角ゴ ProN W3" charset="-128"/>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Sans" charset="0"/>
            <a:ea typeface="ヒラギノ角ゴ ProN W3" charset="-128"/>
            <a:cs typeface="ヒラギノ角ゴ ProN W3" charset="-128"/>
            <a:sym typeface="GillSans" charset="0"/>
          </a:defRPr>
        </a:defPPr>
      </a:lstStyle>
    </a:lnDef>
    <a:txDef>
      <a:spPr bwMode="auto">
        <a:noFill/>
        <a:ln w="12700">
          <a:noFill/>
          <a:miter lim="800000"/>
          <a:headEnd/>
          <a:tailEnd/>
        </a:ln>
      </a:spPr>
      <a:bodyPr wrap="square" lIns="50800" tIns="50800" rIns="50800" bIns="50800" rtlCol="0">
        <a:prstTxWarp prst="textNoShape">
          <a:avLst/>
        </a:prstTxWarp>
        <a:spAutoFit/>
      </a:bodyPr>
      <a:lstStyle>
        <a:defPPr algn="l" eaLnBrk="0" hangingPunct="0">
          <a:spcBef>
            <a:spcPts val="0"/>
          </a:spcBef>
          <a:buSzPct val="58000"/>
          <a:defRPr sz="1400" kern="0" dirty="0" smtClean="0">
            <a:latin typeface="+mn-lt"/>
            <a:ea typeface="+mn-ea"/>
            <a:cs typeface="+mn-cs"/>
            <a:sym typeface="Calibri" charset="0"/>
          </a:defRPr>
        </a:defPPr>
      </a:lstStyle>
    </a:tx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NOV PPT template (Jan 2019) v1.0.0 [Read-Only]" id="{37CF2755-3449-4181-84BC-3A44389A7ABD}" vid="{5BBF6096-19A7-4349-830C-13D88B5101AA}"/>
    </a:ext>
  </a:extLst>
</a:theme>
</file>

<file path=ppt/theme/theme8.xml><?xml version="1.0" encoding="utf-8"?>
<a:theme xmlns:a="http://schemas.openxmlformats.org/drawingml/2006/main" name="1_INOV PPT template (2018)">
  <a:themeElements>
    <a:clrScheme name="Custom 2">
      <a:dk1>
        <a:srgbClr val="000000"/>
      </a:dk1>
      <a:lt1>
        <a:srgbClr val="FFFFFF"/>
      </a:lt1>
      <a:dk2>
        <a:srgbClr val="000000"/>
      </a:dk2>
      <a:lt2>
        <a:srgbClr val="808080"/>
      </a:lt2>
      <a:accent1>
        <a:srgbClr val="003D79"/>
      </a:accent1>
      <a:accent2>
        <a:srgbClr val="FFFFFF"/>
      </a:accent2>
      <a:accent3>
        <a:srgbClr val="E6E7E8"/>
      </a:accent3>
      <a:accent4>
        <a:srgbClr val="96C75B"/>
      </a:accent4>
      <a:accent5>
        <a:srgbClr val="C6E199"/>
      </a:accent5>
      <a:accent6>
        <a:srgbClr val="0C619C"/>
      </a:accent6>
      <a:hlink>
        <a:srgbClr val="96C75B"/>
      </a:hlink>
      <a:folHlink>
        <a:srgbClr val="9C9B9B"/>
      </a:folHlink>
    </a:clrScheme>
    <a:fontScheme name="MedAssurant Fonts">
      <a:majorFont>
        <a:latin typeface="Garamond"/>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25400"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800" b="0" i="0" u="none" strike="noStrike" cap="none" normalizeH="0" baseline="0" dirty="0" smtClean="0">
            <a:ln>
              <a:noFill/>
            </a:ln>
            <a:solidFill>
              <a:schemeClr val="bg1"/>
            </a:solidFill>
            <a:effectLst/>
            <a:latin typeface="+mn-lt"/>
            <a:ea typeface="ヒラギノ角ゴ ProN W3" charset="-128"/>
            <a:cs typeface="ヒラギノ角ゴ ProN W3" charset="-128"/>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Sans" charset="0"/>
            <a:ea typeface="ヒラギノ角ゴ ProN W3" charset="-128"/>
            <a:cs typeface="ヒラギノ角ゴ ProN W3" charset="-128"/>
            <a:sym typeface="GillSans" charset="0"/>
          </a:defRPr>
        </a:defPPr>
      </a:lstStyle>
    </a:lnDef>
    <a:txDef>
      <a:spPr bwMode="auto">
        <a:noFill/>
        <a:ln w="12700">
          <a:noFill/>
          <a:miter lim="800000"/>
          <a:headEnd/>
          <a:tailEnd/>
        </a:ln>
      </a:spPr>
      <a:bodyPr wrap="square" lIns="50800" tIns="50800" rIns="50800" bIns="50800" rtlCol="0">
        <a:prstTxWarp prst="textNoShape">
          <a:avLst/>
        </a:prstTxWarp>
        <a:spAutoFit/>
      </a:bodyPr>
      <a:lstStyle>
        <a:defPPr algn="l" eaLnBrk="0" hangingPunct="0">
          <a:spcBef>
            <a:spcPts val="0"/>
          </a:spcBef>
          <a:buSzPct val="58000"/>
          <a:defRPr sz="1400" kern="0" dirty="0" smtClean="0">
            <a:latin typeface="+mn-lt"/>
            <a:ea typeface="+mn-ea"/>
            <a:cs typeface="+mn-cs"/>
            <a:sym typeface="Calibri" charset="0"/>
          </a:defRPr>
        </a:defPPr>
      </a:lstStyle>
    </a:tx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NOV PPT template (Jan 2019) v1.0.0 [Read-Only]" id="{37CF2755-3449-4181-84BC-3A44389A7ABD}" vid="{5BBF6096-19A7-4349-830C-13D88B5101AA}"/>
    </a:ext>
  </a:extLst>
</a:theme>
</file>

<file path=ppt/theme/theme9.xml><?xml version="1.0" encoding="utf-8"?>
<a:theme xmlns:a="http://schemas.openxmlformats.org/drawingml/2006/main" name="Theme1">
  <a:themeElements>
    <a:clrScheme name="Custom 1">
      <a:dk1>
        <a:srgbClr val="242725"/>
      </a:dk1>
      <a:lt1>
        <a:srgbClr val="FFFFFF"/>
      </a:lt1>
      <a:dk2>
        <a:srgbClr val="242725"/>
      </a:dk2>
      <a:lt2>
        <a:srgbClr val="FFFFFF"/>
      </a:lt2>
      <a:accent1>
        <a:srgbClr val="5E5E5E"/>
      </a:accent1>
      <a:accent2>
        <a:srgbClr val="F05322"/>
      </a:accent2>
      <a:accent3>
        <a:srgbClr val="54C8E8"/>
      </a:accent3>
      <a:accent4>
        <a:srgbClr val="004866"/>
      </a:accent4>
      <a:accent5>
        <a:srgbClr val="64C09F"/>
      </a:accent5>
      <a:accent6>
        <a:srgbClr val="3A393A"/>
      </a:accent6>
      <a:hlink>
        <a:srgbClr val="F05322"/>
      </a:hlink>
      <a:folHlink>
        <a:srgbClr val="F0532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lnDef>
      <a:spPr>
        <a:ln w="12700">
          <a:solidFill>
            <a:schemeClr val="accent6"/>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200" dirty="0" smtClean="0"/>
        </a:defPPr>
      </a:lstStyle>
    </a:txDef>
  </a:objectDefaults>
  <a:extraClrSchemeLst/>
  <a:extLst>
    <a:ext uri="{05A4C25C-085E-4340-85A3-A5531E510DB2}">
      <thm15:themeFamily xmlns:thm15="http://schemas.microsoft.com/office/thememl/2012/main" name="Investor Presentation - FY18 V14" id="{B3A82C6F-10B0-9644-BD51-728418DA7CE1}" vid="{D69AE29D-C4AB-EA44-B3F4-12A0611655D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0F65A779569B0449C8A4362A16035C1" ma:contentTypeVersion="12" ma:contentTypeDescription="Create a new document." ma:contentTypeScope="" ma:versionID="104fb6eb37f83497997eb5f532919349">
  <xsd:schema xmlns:xsd="http://www.w3.org/2001/XMLSchema" xmlns:xs="http://www.w3.org/2001/XMLSchema" xmlns:p="http://schemas.microsoft.com/office/2006/metadata/properties" xmlns:ns2="835cf2c6-7146-4967-ae75-8674d563a5ee" xmlns:ns3="6e9ce25a-1378-4851-b816-54cb304abbaf" targetNamespace="http://schemas.microsoft.com/office/2006/metadata/properties" ma:root="true" ma:fieldsID="1a912b9aadff9a9c61e4217cd432a527" ns2:_="" ns3:_="">
    <xsd:import namespace="835cf2c6-7146-4967-ae75-8674d563a5ee"/>
    <xsd:import namespace="6e9ce25a-1378-4851-b816-54cb304abba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5cf2c6-7146-4967-ae75-8674d563a5e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e9ce25a-1378-4851-b816-54cb304abbaf"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BEA12E2-8A83-4D61-8154-B5814A06064D}">
  <ds:schemaRefs>
    <ds:schemaRef ds:uri="http://schemas.microsoft.com/sharepoint/v3/contenttype/forms"/>
  </ds:schemaRefs>
</ds:datastoreItem>
</file>

<file path=customXml/itemProps2.xml><?xml version="1.0" encoding="utf-8"?>
<ds:datastoreItem xmlns:ds="http://schemas.openxmlformats.org/officeDocument/2006/customXml" ds:itemID="{D766F381-51F7-4E1F-A61A-AD5B1509CB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5cf2c6-7146-4967-ae75-8674d563a5ee"/>
    <ds:schemaRef ds:uri="6e9ce25a-1378-4851-b816-54cb304abb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F6B5AD7-D01E-4C6F-9C4A-9CFAEDAD1640}">
  <ds:schemaRefs>
    <ds:schemaRef ds:uri="6e9ce25a-1378-4851-b816-54cb304abbaf"/>
    <ds:schemaRef ds:uri="http://purl.org/dc/terms/"/>
    <ds:schemaRef ds:uri="http://schemas.microsoft.com/office/infopath/2007/PartnerControls"/>
    <ds:schemaRef ds:uri="http://purl.org/dc/dcmitype/"/>
    <ds:schemaRef ds:uri="835cf2c6-7146-4967-ae75-8674d563a5ee"/>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377</TotalTime>
  <Words>1189</Words>
  <Application>Microsoft Office PowerPoint</Application>
  <PresentationFormat>Widescreen</PresentationFormat>
  <Paragraphs>172</Paragraphs>
  <Slides>21</Slides>
  <Notes>16</Notes>
  <HiddenSlides>0</HiddenSlides>
  <MMClips>0</MMClips>
  <ScaleCrop>false</ScaleCrop>
  <HeadingPairs>
    <vt:vector size="6" baseType="variant">
      <vt:variant>
        <vt:lpstr>Fonts Used</vt:lpstr>
      </vt:variant>
      <vt:variant>
        <vt:i4>16</vt:i4>
      </vt:variant>
      <vt:variant>
        <vt:lpstr>Theme</vt:lpstr>
      </vt:variant>
      <vt:variant>
        <vt:i4>12</vt:i4>
      </vt:variant>
      <vt:variant>
        <vt:lpstr>Slide Titles</vt:lpstr>
      </vt:variant>
      <vt:variant>
        <vt:i4>21</vt:i4>
      </vt:variant>
    </vt:vector>
  </HeadingPairs>
  <TitlesOfParts>
    <vt:vector size="49" baseType="lpstr">
      <vt:lpstr>Arial</vt:lpstr>
      <vt:lpstr>Bahnschrift SemiLight Condensed</vt:lpstr>
      <vt:lpstr>Calibri</vt:lpstr>
      <vt:lpstr>Calibri Light</vt:lpstr>
      <vt:lpstr>Century Gothic</vt:lpstr>
      <vt:lpstr>DokChampa</vt:lpstr>
      <vt:lpstr>Garamond</vt:lpstr>
      <vt:lpstr>Helvetica</vt:lpstr>
      <vt:lpstr>Helvetica Neue</vt:lpstr>
      <vt:lpstr>Myriad Pro Light</vt:lpstr>
      <vt:lpstr>Polaris Book</vt:lpstr>
      <vt:lpstr>Proxima nova</vt:lpstr>
      <vt:lpstr>Proxima nova</vt:lpstr>
      <vt:lpstr>Untitled Sans</vt:lpstr>
      <vt:lpstr>Untitled Sans Medium</vt:lpstr>
      <vt:lpstr>Wingdings</vt:lpstr>
      <vt:lpstr>1_Default Design</vt:lpstr>
      <vt:lpstr>2_Default Design</vt:lpstr>
      <vt:lpstr>2_EHI GRAPHS</vt:lpstr>
      <vt:lpstr>EHI MAIN TEMPLATE</vt:lpstr>
      <vt:lpstr>3_Default Design</vt:lpstr>
      <vt:lpstr>4_Default Design</vt:lpstr>
      <vt:lpstr>INOV PPT template (2018)</vt:lpstr>
      <vt:lpstr>1_INOV PPT template (2018)</vt:lpstr>
      <vt:lpstr>Theme1</vt:lpstr>
      <vt:lpstr>Office Theme</vt:lpstr>
      <vt:lpstr>1_Office Theme</vt:lpstr>
      <vt:lpstr>2_Office Theme</vt:lpstr>
      <vt:lpstr>HIE Playbook to Overcoming Data Challenges during the Pandemic  April 21, 2020</vt:lpstr>
      <vt:lpstr>Agenda</vt:lpstr>
      <vt:lpstr>PowerPoint Presentation</vt:lpstr>
      <vt:lpstr>Housekeeping</vt:lpstr>
      <vt:lpstr>eHI’s Mission</vt:lpstr>
      <vt:lpstr>Current Areas of Focus</vt:lpstr>
      <vt:lpstr>eHealth Resource Center www.ehidc.org/resources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2012 Annual Members Only Meeting: Next Steps for Achieving eHealth Initiative’s Mission</dc:title>
  <dc:creator>Alex Kontur</dc:creator>
  <cp:lastModifiedBy>Claudia Ellison</cp:lastModifiedBy>
  <cp:revision>23</cp:revision>
  <cp:lastPrinted>2020-04-21T17:34:14Z</cp:lastPrinted>
  <dcterms:created xsi:type="dcterms:W3CDTF">2012-01-04T17:52:58Z</dcterms:created>
  <dcterms:modified xsi:type="dcterms:W3CDTF">2020-04-21T17:41:39Z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0x01010000F65A779569B0449C8A4362A16035C1</vt:lpwstr>
  </property>
</Properties>
</file>