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91" r:id="rId4"/>
    <p:sldMasterId id="2147483702" r:id="rId5"/>
    <p:sldMasterId id="2147483704" r:id="rId6"/>
    <p:sldMasterId id="2147483718" r:id="rId7"/>
    <p:sldMasterId id="2147483728" r:id="rId8"/>
    <p:sldMasterId id="2147483741" r:id="rId9"/>
  </p:sldMasterIdLst>
  <p:notesMasterIdLst>
    <p:notesMasterId r:id="rId69"/>
  </p:notesMasterIdLst>
  <p:handoutMasterIdLst>
    <p:handoutMasterId r:id="rId70"/>
  </p:handoutMasterIdLst>
  <p:sldIdLst>
    <p:sldId id="406" r:id="rId10"/>
    <p:sldId id="272" r:id="rId11"/>
    <p:sldId id="444" r:id="rId12"/>
    <p:sldId id="364" r:id="rId13"/>
    <p:sldId id="455" r:id="rId14"/>
    <p:sldId id="456" r:id="rId15"/>
    <p:sldId id="457" r:id="rId16"/>
    <p:sldId id="458" r:id="rId17"/>
    <p:sldId id="459" r:id="rId18"/>
    <p:sldId id="460" r:id="rId19"/>
    <p:sldId id="461" r:id="rId20"/>
    <p:sldId id="462" r:id="rId21"/>
    <p:sldId id="463" r:id="rId22"/>
    <p:sldId id="464" r:id="rId23"/>
    <p:sldId id="465" r:id="rId24"/>
    <p:sldId id="466" r:id="rId25"/>
    <p:sldId id="467" r:id="rId26"/>
    <p:sldId id="468" r:id="rId27"/>
    <p:sldId id="469" r:id="rId28"/>
    <p:sldId id="470" r:id="rId29"/>
    <p:sldId id="471" r:id="rId30"/>
    <p:sldId id="472" r:id="rId31"/>
    <p:sldId id="473" r:id="rId32"/>
    <p:sldId id="474" r:id="rId33"/>
    <p:sldId id="475" r:id="rId34"/>
    <p:sldId id="476" r:id="rId35"/>
    <p:sldId id="477" r:id="rId36"/>
    <p:sldId id="478" r:id="rId37"/>
    <p:sldId id="479" r:id="rId38"/>
    <p:sldId id="480" r:id="rId39"/>
    <p:sldId id="481" r:id="rId40"/>
    <p:sldId id="482" r:id="rId41"/>
    <p:sldId id="483" r:id="rId42"/>
    <p:sldId id="484" r:id="rId43"/>
    <p:sldId id="485" r:id="rId44"/>
    <p:sldId id="486" r:id="rId45"/>
    <p:sldId id="487" r:id="rId46"/>
    <p:sldId id="488" r:id="rId47"/>
    <p:sldId id="489" r:id="rId48"/>
    <p:sldId id="490" r:id="rId49"/>
    <p:sldId id="491" r:id="rId50"/>
    <p:sldId id="492" r:id="rId51"/>
    <p:sldId id="493" r:id="rId52"/>
    <p:sldId id="494" r:id="rId53"/>
    <p:sldId id="495" r:id="rId54"/>
    <p:sldId id="496" r:id="rId55"/>
    <p:sldId id="497" r:id="rId56"/>
    <p:sldId id="445" r:id="rId57"/>
    <p:sldId id="498" r:id="rId58"/>
    <p:sldId id="446" r:id="rId59"/>
    <p:sldId id="447" r:id="rId60"/>
    <p:sldId id="448" r:id="rId61"/>
    <p:sldId id="363" r:id="rId62"/>
    <p:sldId id="454" r:id="rId63"/>
    <p:sldId id="451" r:id="rId64"/>
    <p:sldId id="453" r:id="rId65"/>
    <p:sldId id="449" r:id="rId66"/>
    <p:sldId id="412" r:id="rId67"/>
    <p:sldId id="274" r:id="rId68"/>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racy Okubo" initials="TO"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48"/>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5615" autoAdjust="0"/>
    <p:restoredTop sz="94616" autoAdjust="0"/>
  </p:normalViewPr>
  <p:slideViewPr>
    <p:cSldViewPr>
      <p:cViewPr varScale="1">
        <p:scale>
          <a:sx n="74" d="100"/>
          <a:sy n="74" d="100"/>
        </p:scale>
        <p:origin x="1668" y="72"/>
      </p:cViewPr>
      <p:guideLst>
        <p:guide orient="horz" pos="2160"/>
        <p:guide pos="2880"/>
      </p:guideLst>
    </p:cSldViewPr>
  </p:slideViewPr>
  <p:notesTextViewPr>
    <p:cViewPr>
      <p:scale>
        <a:sx n="1" d="1"/>
        <a:sy n="1" d="1"/>
      </p:scale>
      <p:origin x="0" y="0"/>
    </p:cViewPr>
  </p:notesTextViewPr>
  <p:sorterViewPr>
    <p:cViewPr varScale="1">
      <p:scale>
        <a:sx n="1" d="1"/>
        <a:sy n="1" d="1"/>
      </p:scale>
      <p:origin x="0" y="-152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 Type="http://schemas.openxmlformats.org/officeDocument/2006/relationships/slideMaster" Target="slideMasters/slideMaster7.xml"/><Relationship Id="rId71"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3BF609-3759-4070-BDA2-1C146FA31D41}" type="doc">
      <dgm:prSet loTypeId="urn:microsoft.com/office/officeart/2005/8/layout/hList1" loCatId="list" qsTypeId="urn:microsoft.com/office/officeart/2005/8/quickstyle/simple4" qsCatId="simple" csTypeId="urn:microsoft.com/office/officeart/2005/8/colors/accent0_3" csCatId="mainScheme" phldr="1"/>
      <dgm:spPr/>
      <dgm:t>
        <a:bodyPr/>
        <a:lstStyle/>
        <a:p>
          <a:endParaRPr lang="en-US"/>
        </a:p>
      </dgm:t>
    </dgm:pt>
    <dgm:pt modelId="{E02D5F7F-B89C-4B5E-B032-1C0BD375F384}">
      <dgm:prSet/>
      <dgm:spPr/>
      <dgm:t>
        <a:bodyPr/>
        <a:lstStyle/>
        <a:p>
          <a:pPr rtl="0"/>
          <a:r>
            <a:rPr lang="en-US" b="1" dirty="0" smtClean="0"/>
            <a:t>Diabetes Mellitus</a:t>
          </a:r>
          <a:endParaRPr lang="en-US" b="1" dirty="0"/>
        </a:p>
      </dgm:t>
    </dgm:pt>
    <dgm:pt modelId="{5D84B1AC-A7C4-42D6-96AF-FDB1C1401448}" type="parTrans" cxnId="{021A1998-BE77-432C-90B7-939642B988C4}">
      <dgm:prSet/>
      <dgm:spPr/>
      <dgm:t>
        <a:bodyPr/>
        <a:lstStyle/>
        <a:p>
          <a:endParaRPr lang="en-US"/>
        </a:p>
      </dgm:t>
    </dgm:pt>
    <dgm:pt modelId="{825C2108-8D4A-4B8F-B831-89CBD2FFC230}" type="sibTrans" cxnId="{021A1998-BE77-432C-90B7-939642B988C4}">
      <dgm:prSet/>
      <dgm:spPr/>
      <dgm:t>
        <a:bodyPr/>
        <a:lstStyle/>
        <a:p>
          <a:endParaRPr lang="en-US"/>
        </a:p>
      </dgm:t>
    </dgm:pt>
    <dgm:pt modelId="{7C7E44D2-FB8D-4217-8127-112245CE7C21}">
      <dgm:prSet/>
      <dgm:spPr/>
      <dgm:t>
        <a:bodyPr/>
        <a:lstStyle/>
        <a:p>
          <a:pPr rtl="0"/>
          <a:r>
            <a:rPr lang="en-US" dirty="0" smtClean="0"/>
            <a:t>HbA1c Control</a:t>
          </a:r>
          <a:endParaRPr lang="en-US" dirty="0"/>
        </a:p>
      </dgm:t>
    </dgm:pt>
    <dgm:pt modelId="{ACC2DD2E-155A-4095-A99D-B9AD716E1B8E}" type="parTrans" cxnId="{5817EAD2-8511-43EB-9F8E-A7CBA084538B}">
      <dgm:prSet/>
      <dgm:spPr/>
      <dgm:t>
        <a:bodyPr/>
        <a:lstStyle/>
        <a:p>
          <a:endParaRPr lang="en-US"/>
        </a:p>
      </dgm:t>
    </dgm:pt>
    <dgm:pt modelId="{907B8557-39EE-4735-8841-CC3C22458757}" type="sibTrans" cxnId="{5817EAD2-8511-43EB-9F8E-A7CBA084538B}">
      <dgm:prSet/>
      <dgm:spPr/>
      <dgm:t>
        <a:bodyPr/>
        <a:lstStyle/>
        <a:p>
          <a:endParaRPr lang="en-US"/>
        </a:p>
      </dgm:t>
    </dgm:pt>
    <dgm:pt modelId="{850B2CEA-F983-4AA7-B806-8958B7C89E80}">
      <dgm:prSet/>
      <dgm:spPr/>
      <dgm:t>
        <a:bodyPr/>
        <a:lstStyle/>
        <a:p>
          <a:pPr rtl="0"/>
          <a:r>
            <a:rPr lang="en-US" b="1" dirty="0" smtClean="0"/>
            <a:t>Preventive Care Screening</a:t>
          </a:r>
          <a:endParaRPr lang="en-US" b="1" dirty="0"/>
        </a:p>
      </dgm:t>
    </dgm:pt>
    <dgm:pt modelId="{274D923A-8246-4780-BEE4-FEC2195F261D}" type="parTrans" cxnId="{12C8E6FD-9E2B-47F0-8AEF-AE61B360FE82}">
      <dgm:prSet/>
      <dgm:spPr/>
      <dgm:t>
        <a:bodyPr/>
        <a:lstStyle/>
        <a:p>
          <a:endParaRPr lang="en-US"/>
        </a:p>
      </dgm:t>
    </dgm:pt>
    <dgm:pt modelId="{4DFF2D17-29C7-4A41-B24C-DA3FB77F88A4}" type="sibTrans" cxnId="{12C8E6FD-9E2B-47F0-8AEF-AE61B360FE82}">
      <dgm:prSet/>
      <dgm:spPr/>
      <dgm:t>
        <a:bodyPr/>
        <a:lstStyle/>
        <a:p>
          <a:endParaRPr lang="en-US"/>
        </a:p>
      </dgm:t>
    </dgm:pt>
    <dgm:pt modelId="{96A07690-14B5-4EBE-9A5C-60EECAF74BAE}">
      <dgm:prSet/>
      <dgm:spPr/>
      <dgm:t>
        <a:bodyPr/>
        <a:lstStyle/>
        <a:p>
          <a:pPr rtl="0"/>
          <a:r>
            <a:rPr lang="en-US" dirty="0" smtClean="0"/>
            <a:t>BMI Screening &amp; Follow-up</a:t>
          </a:r>
          <a:endParaRPr lang="en-US" dirty="0"/>
        </a:p>
      </dgm:t>
    </dgm:pt>
    <dgm:pt modelId="{7EF6B081-ED33-4F3C-8D22-1B5666A82711}" type="parTrans" cxnId="{41E11E7F-BAE6-4F47-9373-B371ED042D60}">
      <dgm:prSet/>
      <dgm:spPr/>
      <dgm:t>
        <a:bodyPr/>
        <a:lstStyle/>
        <a:p>
          <a:endParaRPr lang="en-US"/>
        </a:p>
      </dgm:t>
    </dgm:pt>
    <dgm:pt modelId="{F7E39F2E-A9BF-4824-846E-D92D7AD2B008}" type="sibTrans" cxnId="{41E11E7F-BAE6-4F47-9373-B371ED042D60}">
      <dgm:prSet/>
      <dgm:spPr/>
      <dgm:t>
        <a:bodyPr/>
        <a:lstStyle/>
        <a:p>
          <a:endParaRPr lang="en-US"/>
        </a:p>
      </dgm:t>
    </dgm:pt>
    <dgm:pt modelId="{8BA07929-55D7-40F7-A4F2-C4A3E238FD7F}">
      <dgm:prSet/>
      <dgm:spPr/>
      <dgm:t>
        <a:bodyPr/>
        <a:lstStyle/>
        <a:p>
          <a:pPr rtl="0"/>
          <a:r>
            <a:rPr lang="en-US" dirty="0" smtClean="0"/>
            <a:t>Influenza Vaccination </a:t>
          </a:r>
          <a:endParaRPr lang="en-US" dirty="0"/>
        </a:p>
      </dgm:t>
    </dgm:pt>
    <dgm:pt modelId="{F4E64104-FBAC-4CC4-B9BE-1DAE81B933D4}" type="parTrans" cxnId="{B1FF2D59-5906-4FA0-A382-197E6712E59E}">
      <dgm:prSet/>
      <dgm:spPr/>
      <dgm:t>
        <a:bodyPr/>
        <a:lstStyle/>
        <a:p>
          <a:endParaRPr lang="en-US"/>
        </a:p>
      </dgm:t>
    </dgm:pt>
    <dgm:pt modelId="{D206D881-3167-48FD-B53D-9F0F8FD13C08}" type="sibTrans" cxnId="{B1FF2D59-5906-4FA0-A382-197E6712E59E}">
      <dgm:prSet/>
      <dgm:spPr/>
      <dgm:t>
        <a:bodyPr/>
        <a:lstStyle/>
        <a:p>
          <a:endParaRPr lang="en-US"/>
        </a:p>
      </dgm:t>
    </dgm:pt>
    <dgm:pt modelId="{8AF49C4E-E049-471C-9D36-A399876B30A9}">
      <dgm:prSet/>
      <dgm:spPr/>
      <dgm:t>
        <a:bodyPr/>
        <a:lstStyle/>
        <a:p>
          <a:pPr rtl="0"/>
          <a:r>
            <a:rPr lang="en-US" dirty="0" smtClean="0"/>
            <a:t>Tobacco Use and Counseling </a:t>
          </a:r>
          <a:endParaRPr lang="en-US" dirty="0"/>
        </a:p>
      </dgm:t>
    </dgm:pt>
    <dgm:pt modelId="{F67967BF-1373-485C-8BB1-46A94D35D135}" type="parTrans" cxnId="{4DF1F1B0-1703-4C3E-9974-F601322504FD}">
      <dgm:prSet/>
      <dgm:spPr/>
      <dgm:t>
        <a:bodyPr/>
        <a:lstStyle/>
        <a:p>
          <a:endParaRPr lang="en-US"/>
        </a:p>
      </dgm:t>
    </dgm:pt>
    <dgm:pt modelId="{C6C7998F-1178-4748-845C-2C8A67665B86}" type="sibTrans" cxnId="{4DF1F1B0-1703-4C3E-9974-F601322504FD}">
      <dgm:prSet/>
      <dgm:spPr/>
      <dgm:t>
        <a:bodyPr/>
        <a:lstStyle/>
        <a:p>
          <a:endParaRPr lang="en-US"/>
        </a:p>
      </dgm:t>
    </dgm:pt>
    <dgm:pt modelId="{D8AF71E0-1961-48B8-98EB-C0B2D30E4181}">
      <dgm:prSet/>
      <dgm:spPr/>
      <dgm:t>
        <a:bodyPr/>
        <a:lstStyle/>
        <a:p>
          <a:pPr rtl="0"/>
          <a:r>
            <a:rPr lang="en-US" dirty="0" smtClean="0"/>
            <a:t>Cancer</a:t>
          </a:r>
          <a:endParaRPr lang="en-US" dirty="0"/>
        </a:p>
      </dgm:t>
    </dgm:pt>
    <dgm:pt modelId="{BAADB264-7A7A-4B30-8B95-8B7040F7D425}" type="parTrans" cxnId="{FDF7940E-2B0D-4B0B-91E9-B410961E6034}">
      <dgm:prSet/>
      <dgm:spPr/>
      <dgm:t>
        <a:bodyPr/>
        <a:lstStyle/>
        <a:p>
          <a:endParaRPr lang="en-US"/>
        </a:p>
      </dgm:t>
    </dgm:pt>
    <dgm:pt modelId="{073919A4-CF28-4133-B15C-2352651B6A88}" type="sibTrans" cxnId="{FDF7940E-2B0D-4B0B-91E9-B410961E6034}">
      <dgm:prSet/>
      <dgm:spPr/>
      <dgm:t>
        <a:bodyPr/>
        <a:lstStyle/>
        <a:p>
          <a:endParaRPr lang="en-US"/>
        </a:p>
      </dgm:t>
    </dgm:pt>
    <dgm:pt modelId="{112B8D56-E971-4E12-B0CC-384C3825827C}">
      <dgm:prSet/>
      <dgm:spPr/>
      <dgm:t>
        <a:bodyPr/>
        <a:lstStyle/>
        <a:p>
          <a:pPr rtl="0"/>
          <a:r>
            <a:rPr lang="en-US" dirty="0" smtClean="0"/>
            <a:t>Cardiovascular</a:t>
          </a:r>
          <a:endParaRPr lang="en-US" dirty="0"/>
        </a:p>
      </dgm:t>
    </dgm:pt>
    <dgm:pt modelId="{5789E02D-AD17-41A4-8F09-5999AC9E54CB}" type="parTrans" cxnId="{B476138E-7E03-4E2C-A938-5B19355D9ECE}">
      <dgm:prSet/>
      <dgm:spPr/>
      <dgm:t>
        <a:bodyPr/>
        <a:lstStyle/>
        <a:p>
          <a:endParaRPr lang="en-US"/>
        </a:p>
      </dgm:t>
    </dgm:pt>
    <dgm:pt modelId="{5303F85B-2B28-4BB0-ADC9-C3FB326BAAD6}" type="sibTrans" cxnId="{B476138E-7E03-4E2C-A938-5B19355D9ECE}">
      <dgm:prSet/>
      <dgm:spPr/>
      <dgm:t>
        <a:bodyPr/>
        <a:lstStyle/>
        <a:p>
          <a:endParaRPr lang="en-US"/>
        </a:p>
      </dgm:t>
    </dgm:pt>
    <dgm:pt modelId="{7934C7A0-9C8F-4D85-9FA5-9210BE461801}">
      <dgm:prSet/>
      <dgm:spPr/>
      <dgm:t>
        <a:bodyPr/>
        <a:lstStyle/>
        <a:p>
          <a:pPr rtl="0"/>
          <a:r>
            <a:rPr lang="en-US" dirty="0" smtClean="0"/>
            <a:t>Colorectal Cancer Screening </a:t>
          </a:r>
          <a:endParaRPr lang="en-US" dirty="0"/>
        </a:p>
      </dgm:t>
    </dgm:pt>
    <dgm:pt modelId="{9C4887C9-177C-4A95-8F2F-30FD606711E7}" type="parTrans" cxnId="{9C573C5F-CDB2-4696-883D-C510772250EB}">
      <dgm:prSet/>
      <dgm:spPr/>
      <dgm:t>
        <a:bodyPr/>
        <a:lstStyle/>
        <a:p>
          <a:endParaRPr lang="en-US"/>
        </a:p>
      </dgm:t>
    </dgm:pt>
    <dgm:pt modelId="{6E207A49-818E-4B5A-BCE0-4A4D6F7E14A7}" type="sibTrans" cxnId="{9C573C5F-CDB2-4696-883D-C510772250EB}">
      <dgm:prSet/>
      <dgm:spPr/>
      <dgm:t>
        <a:bodyPr/>
        <a:lstStyle/>
        <a:p>
          <a:endParaRPr lang="en-US"/>
        </a:p>
      </dgm:t>
    </dgm:pt>
    <dgm:pt modelId="{24728ADF-97E8-40A0-92F3-9F48A106A10B}">
      <dgm:prSet/>
      <dgm:spPr/>
      <dgm:t>
        <a:bodyPr/>
        <a:lstStyle/>
        <a:p>
          <a:pPr rtl="0"/>
          <a:r>
            <a:rPr lang="en-US" dirty="0" smtClean="0"/>
            <a:t>Mammography Screening </a:t>
          </a:r>
          <a:endParaRPr lang="en-US" dirty="0"/>
        </a:p>
      </dgm:t>
    </dgm:pt>
    <dgm:pt modelId="{906FED94-E7BE-49D5-8CB0-7E8E0B56C7F7}" type="parTrans" cxnId="{2048C29D-7FAF-4724-8626-161330335D62}">
      <dgm:prSet/>
      <dgm:spPr/>
      <dgm:t>
        <a:bodyPr/>
        <a:lstStyle/>
        <a:p>
          <a:endParaRPr lang="en-US"/>
        </a:p>
      </dgm:t>
    </dgm:pt>
    <dgm:pt modelId="{54283C15-304A-426E-9B1F-5C95C92BE0F6}" type="sibTrans" cxnId="{2048C29D-7FAF-4724-8626-161330335D62}">
      <dgm:prSet/>
      <dgm:spPr/>
      <dgm:t>
        <a:bodyPr/>
        <a:lstStyle/>
        <a:p>
          <a:endParaRPr lang="en-US"/>
        </a:p>
      </dgm:t>
    </dgm:pt>
    <dgm:pt modelId="{241D245E-B0B9-4155-90B9-DF0AD7D859B5}">
      <dgm:prSet/>
      <dgm:spPr/>
      <dgm:t>
        <a:bodyPr/>
        <a:lstStyle/>
        <a:p>
          <a:pPr rtl="0"/>
          <a:r>
            <a:rPr lang="en-US" dirty="0" smtClean="0"/>
            <a:t>Cervical Cancer Screening</a:t>
          </a:r>
          <a:endParaRPr lang="en-US" dirty="0"/>
        </a:p>
      </dgm:t>
    </dgm:pt>
    <dgm:pt modelId="{2E5468E6-9FAD-48C6-95E7-D0B8E2C18836}" type="parTrans" cxnId="{6391058B-B58F-48CB-8949-70D13134B309}">
      <dgm:prSet/>
      <dgm:spPr/>
      <dgm:t>
        <a:bodyPr/>
        <a:lstStyle/>
        <a:p>
          <a:endParaRPr lang="en-US"/>
        </a:p>
      </dgm:t>
    </dgm:pt>
    <dgm:pt modelId="{30763C9B-C501-414F-BD6B-C327C569CB0A}" type="sibTrans" cxnId="{6391058B-B58F-48CB-8949-70D13134B309}">
      <dgm:prSet/>
      <dgm:spPr/>
      <dgm:t>
        <a:bodyPr/>
        <a:lstStyle/>
        <a:p>
          <a:endParaRPr lang="en-US"/>
        </a:p>
      </dgm:t>
    </dgm:pt>
    <dgm:pt modelId="{51B45A8E-D84A-4463-8DF3-90CAF32A161C}">
      <dgm:prSet/>
      <dgm:spPr/>
      <dgm:t>
        <a:bodyPr/>
        <a:lstStyle/>
        <a:p>
          <a:pPr rtl="0"/>
          <a:r>
            <a:rPr lang="en-US" dirty="0" smtClean="0"/>
            <a:t>Ischemic Vascular Disease: Aspirin Use &amp; Lipid panel</a:t>
          </a:r>
          <a:endParaRPr lang="en-US" dirty="0"/>
        </a:p>
      </dgm:t>
    </dgm:pt>
    <dgm:pt modelId="{9A3292ED-2464-4657-A4AD-DE748AFAA327}" type="parTrans" cxnId="{5ABEDFEA-FF47-4824-972F-F68FE3AB2E6D}">
      <dgm:prSet/>
      <dgm:spPr/>
      <dgm:t>
        <a:bodyPr/>
        <a:lstStyle/>
        <a:p>
          <a:endParaRPr lang="en-US"/>
        </a:p>
      </dgm:t>
    </dgm:pt>
    <dgm:pt modelId="{F1D776CC-B773-4FD3-B01A-F47355299A43}" type="sibTrans" cxnId="{5ABEDFEA-FF47-4824-972F-F68FE3AB2E6D}">
      <dgm:prSet/>
      <dgm:spPr/>
      <dgm:t>
        <a:bodyPr/>
        <a:lstStyle/>
        <a:p>
          <a:endParaRPr lang="en-US"/>
        </a:p>
      </dgm:t>
    </dgm:pt>
    <dgm:pt modelId="{F3867E9B-045D-406C-8857-B80C6E505138}">
      <dgm:prSet/>
      <dgm:spPr/>
      <dgm:t>
        <a:bodyPr/>
        <a:lstStyle/>
        <a:p>
          <a:pPr rtl="0"/>
          <a:r>
            <a:rPr lang="en-US" dirty="0" smtClean="0"/>
            <a:t>LDL Control</a:t>
          </a:r>
          <a:endParaRPr lang="en-US" dirty="0"/>
        </a:p>
      </dgm:t>
    </dgm:pt>
    <dgm:pt modelId="{9720CB0A-B95F-4086-AA52-D93D0695B514}" type="parTrans" cxnId="{DB64A79F-CBEC-4518-A64D-9CB77D890EFA}">
      <dgm:prSet/>
      <dgm:spPr/>
      <dgm:t>
        <a:bodyPr/>
        <a:lstStyle/>
        <a:p>
          <a:endParaRPr lang="en-US"/>
        </a:p>
      </dgm:t>
    </dgm:pt>
    <dgm:pt modelId="{AB426A2C-8E6B-40EB-B90A-BEB4C84D407E}" type="sibTrans" cxnId="{DB64A79F-CBEC-4518-A64D-9CB77D890EFA}">
      <dgm:prSet/>
      <dgm:spPr/>
      <dgm:t>
        <a:bodyPr/>
        <a:lstStyle/>
        <a:p>
          <a:endParaRPr lang="en-US"/>
        </a:p>
      </dgm:t>
    </dgm:pt>
    <dgm:pt modelId="{A87793A9-21FE-4F70-8AED-0E7824EF2722}">
      <dgm:prSet/>
      <dgm:spPr/>
      <dgm:t>
        <a:bodyPr/>
        <a:lstStyle/>
        <a:p>
          <a:pPr rtl="0"/>
          <a:r>
            <a:rPr lang="en-US" dirty="0" smtClean="0"/>
            <a:t>High Blood Pressure Control</a:t>
          </a:r>
          <a:endParaRPr lang="en-US" dirty="0"/>
        </a:p>
      </dgm:t>
    </dgm:pt>
    <dgm:pt modelId="{8ACCD7E6-A58D-451A-99D6-B6C0B8E1EA13}" type="parTrans" cxnId="{EC95E785-C2C1-4303-BCCE-0F2A66FA17DF}">
      <dgm:prSet/>
      <dgm:spPr/>
      <dgm:t>
        <a:bodyPr/>
        <a:lstStyle/>
        <a:p>
          <a:endParaRPr lang="en-US"/>
        </a:p>
      </dgm:t>
    </dgm:pt>
    <dgm:pt modelId="{F5858540-9439-4473-A05D-AF2E99AFCA7D}" type="sibTrans" cxnId="{EC95E785-C2C1-4303-BCCE-0F2A66FA17DF}">
      <dgm:prSet/>
      <dgm:spPr/>
      <dgm:t>
        <a:bodyPr/>
        <a:lstStyle/>
        <a:p>
          <a:endParaRPr lang="en-US"/>
        </a:p>
      </dgm:t>
    </dgm:pt>
    <dgm:pt modelId="{26733A83-B217-4223-A9D1-537F529BF443}">
      <dgm:prSet/>
      <dgm:spPr/>
      <dgm:t>
        <a:bodyPr/>
        <a:lstStyle/>
        <a:p>
          <a:pPr rtl="0"/>
          <a:r>
            <a:rPr lang="en-US" dirty="0" smtClean="0"/>
            <a:t>Hypertension: Blood Pressure Control</a:t>
          </a:r>
          <a:endParaRPr lang="en-US" dirty="0"/>
        </a:p>
      </dgm:t>
    </dgm:pt>
    <dgm:pt modelId="{78FFC2B5-6004-42EB-8478-5F81FADE18B2}" type="sibTrans" cxnId="{0FC6B263-64AB-442A-9F65-DD739DE08AF8}">
      <dgm:prSet/>
      <dgm:spPr/>
      <dgm:t>
        <a:bodyPr/>
        <a:lstStyle/>
        <a:p>
          <a:endParaRPr lang="en-US"/>
        </a:p>
      </dgm:t>
    </dgm:pt>
    <dgm:pt modelId="{3173AE2F-FA86-4915-8306-9C02CE2027D1}" type="parTrans" cxnId="{0FC6B263-64AB-442A-9F65-DD739DE08AF8}">
      <dgm:prSet/>
      <dgm:spPr/>
      <dgm:t>
        <a:bodyPr/>
        <a:lstStyle/>
        <a:p>
          <a:endParaRPr lang="en-US"/>
        </a:p>
      </dgm:t>
    </dgm:pt>
    <dgm:pt modelId="{2AAA6F1C-47F6-4C2F-97B5-D1A7ACEAADB1}">
      <dgm:prSet/>
      <dgm:spPr/>
      <dgm:t>
        <a:bodyPr/>
        <a:lstStyle/>
        <a:p>
          <a:pPr rtl="0"/>
          <a:r>
            <a:rPr lang="en-US" dirty="0" smtClean="0"/>
            <a:t>CAD: Antiplatelet Therapy</a:t>
          </a:r>
          <a:endParaRPr lang="en-US" dirty="0"/>
        </a:p>
      </dgm:t>
    </dgm:pt>
    <dgm:pt modelId="{2EC29D57-551F-416C-B2CA-3DE54F3E540F}" type="parTrans" cxnId="{2F3BA221-7E00-41DF-9FF7-86013776A63C}">
      <dgm:prSet/>
      <dgm:spPr/>
      <dgm:t>
        <a:bodyPr/>
        <a:lstStyle/>
        <a:p>
          <a:endParaRPr lang="en-US"/>
        </a:p>
      </dgm:t>
    </dgm:pt>
    <dgm:pt modelId="{EE2E8362-8D09-4A95-A261-7C55AAF46A02}" type="sibTrans" cxnId="{2F3BA221-7E00-41DF-9FF7-86013776A63C}">
      <dgm:prSet/>
      <dgm:spPr/>
      <dgm:t>
        <a:bodyPr/>
        <a:lstStyle/>
        <a:p>
          <a:endParaRPr lang="en-US"/>
        </a:p>
      </dgm:t>
    </dgm:pt>
    <dgm:pt modelId="{6BF632A6-46FB-4C8A-AFE0-336DEA7FF3A9}">
      <dgm:prSet/>
      <dgm:spPr/>
      <dgm:t>
        <a:bodyPr/>
        <a:lstStyle/>
        <a:p>
          <a:pPr rtl="0"/>
          <a:r>
            <a:rPr lang="en-US" dirty="0" smtClean="0"/>
            <a:t>CAD: Blood Pressure Control</a:t>
          </a:r>
          <a:endParaRPr lang="en-US" dirty="0"/>
        </a:p>
      </dgm:t>
    </dgm:pt>
    <dgm:pt modelId="{C5775559-27F4-41EE-A9AB-53A7DFBA5B2B}" type="parTrans" cxnId="{AFA2BF32-AFE1-468D-B26C-40BC034CFBB7}">
      <dgm:prSet/>
      <dgm:spPr/>
      <dgm:t>
        <a:bodyPr/>
        <a:lstStyle/>
        <a:p>
          <a:endParaRPr lang="en-US"/>
        </a:p>
      </dgm:t>
    </dgm:pt>
    <dgm:pt modelId="{263F12EC-FA56-4CA0-9A73-61D411AF8166}" type="sibTrans" cxnId="{AFA2BF32-AFE1-468D-B26C-40BC034CFBB7}">
      <dgm:prSet/>
      <dgm:spPr/>
      <dgm:t>
        <a:bodyPr/>
        <a:lstStyle/>
        <a:p>
          <a:endParaRPr lang="en-US"/>
        </a:p>
      </dgm:t>
    </dgm:pt>
    <dgm:pt modelId="{7478744B-5110-4EDF-BDD9-8C34B6CF6890}">
      <dgm:prSet/>
      <dgm:spPr/>
      <dgm:t>
        <a:bodyPr/>
        <a:lstStyle/>
        <a:p>
          <a:pPr rtl="0"/>
          <a:r>
            <a:rPr lang="en-US" dirty="0" smtClean="0"/>
            <a:t>CAD: Tobacco Use</a:t>
          </a:r>
          <a:endParaRPr lang="en-US" dirty="0"/>
        </a:p>
      </dgm:t>
    </dgm:pt>
    <dgm:pt modelId="{A2DA31AC-F910-42BD-8D3C-4D1870232228}" type="parTrans" cxnId="{3F952AF5-3DDF-4D5F-B795-C78CB623D19A}">
      <dgm:prSet/>
      <dgm:spPr/>
      <dgm:t>
        <a:bodyPr/>
        <a:lstStyle/>
        <a:p>
          <a:endParaRPr lang="en-US"/>
        </a:p>
      </dgm:t>
    </dgm:pt>
    <dgm:pt modelId="{53175501-BBAE-4967-A438-15B9889DD3E8}" type="sibTrans" cxnId="{3F952AF5-3DDF-4D5F-B795-C78CB623D19A}">
      <dgm:prSet/>
      <dgm:spPr/>
      <dgm:t>
        <a:bodyPr/>
        <a:lstStyle/>
        <a:p>
          <a:endParaRPr lang="en-US"/>
        </a:p>
      </dgm:t>
    </dgm:pt>
    <dgm:pt modelId="{0484DFE8-FFA9-4458-8364-1A9EA995A7BC}">
      <dgm:prSet/>
      <dgm:spPr/>
      <dgm:t>
        <a:bodyPr/>
        <a:lstStyle/>
        <a:p>
          <a:pPr rtl="0"/>
          <a:r>
            <a:rPr lang="en-US" dirty="0" smtClean="0"/>
            <a:t>Blood Pressure Screening</a:t>
          </a:r>
          <a:endParaRPr lang="en-US" dirty="0"/>
        </a:p>
      </dgm:t>
    </dgm:pt>
    <dgm:pt modelId="{0134FC58-D52D-4049-8C01-ABA4BC2168A0}" type="parTrans" cxnId="{19B586F1-C425-4A0C-8526-E305AFC34CD2}">
      <dgm:prSet/>
      <dgm:spPr/>
      <dgm:t>
        <a:bodyPr/>
        <a:lstStyle/>
        <a:p>
          <a:endParaRPr lang="en-US"/>
        </a:p>
      </dgm:t>
    </dgm:pt>
    <dgm:pt modelId="{9C083868-9E04-4FA8-A278-3056B46C170A}" type="sibTrans" cxnId="{19B586F1-C425-4A0C-8526-E305AFC34CD2}">
      <dgm:prSet/>
      <dgm:spPr/>
      <dgm:t>
        <a:bodyPr/>
        <a:lstStyle/>
        <a:p>
          <a:endParaRPr lang="en-US"/>
        </a:p>
      </dgm:t>
    </dgm:pt>
    <dgm:pt modelId="{CCE27FA4-82BC-49C7-A296-4BC625C57307}">
      <dgm:prSet/>
      <dgm:spPr/>
      <dgm:t>
        <a:bodyPr/>
        <a:lstStyle/>
        <a:p>
          <a:pPr rtl="0"/>
          <a:r>
            <a:rPr lang="en-US" dirty="0" smtClean="0"/>
            <a:t>LDL Measurement</a:t>
          </a:r>
          <a:endParaRPr lang="en-US" dirty="0"/>
        </a:p>
      </dgm:t>
    </dgm:pt>
    <dgm:pt modelId="{7B7EF14A-3622-45A7-8D8A-95F8EADC5F38}" type="parTrans" cxnId="{A9B1FDE5-5C57-47BC-97A4-E78EBD7358A0}">
      <dgm:prSet/>
      <dgm:spPr/>
      <dgm:t>
        <a:bodyPr/>
        <a:lstStyle/>
        <a:p>
          <a:endParaRPr lang="en-US"/>
        </a:p>
      </dgm:t>
    </dgm:pt>
    <dgm:pt modelId="{9A56CF8D-6D88-4226-8D4C-43D8A76ED339}" type="sibTrans" cxnId="{A9B1FDE5-5C57-47BC-97A4-E78EBD7358A0}">
      <dgm:prSet/>
      <dgm:spPr/>
      <dgm:t>
        <a:bodyPr/>
        <a:lstStyle/>
        <a:p>
          <a:endParaRPr lang="en-US"/>
        </a:p>
      </dgm:t>
    </dgm:pt>
    <dgm:pt modelId="{FDB05861-F6BB-4008-99BC-EB27711AE38F}">
      <dgm:prSet/>
      <dgm:spPr/>
      <dgm:t>
        <a:bodyPr/>
        <a:lstStyle/>
        <a:p>
          <a:pPr rtl="0"/>
          <a:r>
            <a:rPr lang="en-US" dirty="0" smtClean="0"/>
            <a:t>CAD: Lipid-lowering Therapy</a:t>
          </a:r>
          <a:endParaRPr lang="en-US" dirty="0"/>
        </a:p>
      </dgm:t>
    </dgm:pt>
    <dgm:pt modelId="{259CA689-2762-4BB0-93C6-D69E94AABF5D}" type="parTrans" cxnId="{6B8FAC33-83C1-495A-AA68-4DD08048650A}">
      <dgm:prSet/>
      <dgm:spPr/>
      <dgm:t>
        <a:bodyPr/>
        <a:lstStyle/>
        <a:p>
          <a:endParaRPr lang="en-US"/>
        </a:p>
      </dgm:t>
    </dgm:pt>
    <dgm:pt modelId="{747FAF66-9D9A-4144-9CEE-0CA764CD156B}" type="sibTrans" cxnId="{6B8FAC33-83C1-495A-AA68-4DD08048650A}">
      <dgm:prSet/>
      <dgm:spPr/>
      <dgm:t>
        <a:bodyPr/>
        <a:lstStyle/>
        <a:p>
          <a:endParaRPr lang="en-US"/>
        </a:p>
      </dgm:t>
    </dgm:pt>
    <dgm:pt modelId="{EAD09516-DCE6-45E3-B15B-57F4ECB99A31}">
      <dgm:prSet/>
      <dgm:spPr/>
      <dgm:t>
        <a:bodyPr/>
        <a:lstStyle/>
        <a:p>
          <a:pPr rtl="0"/>
          <a:r>
            <a:rPr lang="en-US" dirty="0" smtClean="0"/>
            <a:t>Annual nephropathy screening (urine albumin) </a:t>
          </a:r>
          <a:endParaRPr lang="en-US" dirty="0"/>
        </a:p>
      </dgm:t>
    </dgm:pt>
    <dgm:pt modelId="{F298F287-AF88-46F9-BF50-CD01EBADE7F9}" type="parTrans" cxnId="{E54903E5-E7FE-4B4D-88AD-EECC117E7647}">
      <dgm:prSet/>
      <dgm:spPr/>
      <dgm:t>
        <a:bodyPr/>
        <a:lstStyle/>
        <a:p>
          <a:endParaRPr lang="en-US"/>
        </a:p>
      </dgm:t>
    </dgm:pt>
    <dgm:pt modelId="{16226CFF-8A88-47DD-AC1E-766EFAE4695C}" type="sibTrans" cxnId="{E54903E5-E7FE-4B4D-88AD-EECC117E7647}">
      <dgm:prSet/>
      <dgm:spPr/>
      <dgm:t>
        <a:bodyPr/>
        <a:lstStyle/>
        <a:p>
          <a:endParaRPr lang="en-US"/>
        </a:p>
      </dgm:t>
    </dgm:pt>
    <dgm:pt modelId="{65D72BD1-36EB-4B23-8954-F6AEA5DD4D68}" type="pres">
      <dgm:prSet presAssocID="{E93BF609-3759-4070-BDA2-1C146FA31D41}" presName="Name0" presStyleCnt="0">
        <dgm:presLayoutVars>
          <dgm:dir/>
          <dgm:animLvl val="lvl"/>
          <dgm:resizeHandles val="exact"/>
        </dgm:presLayoutVars>
      </dgm:prSet>
      <dgm:spPr/>
      <dgm:t>
        <a:bodyPr/>
        <a:lstStyle/>
        <a:p>
          <a:endParaRPr lang="en-US"/>
        </a:p>
      </dgm:t>
    </dgm:pt>
    <dgm:pt modelId="{C11A70BD-9475-466F-8856-5DEA520F1FA3}" type="pres">
      <dgm:prSet presAssocID="{E02D5F7F-B89C-4B5E-B032-1C0BD375F384}" presName="composite" presStyleCnt="0"/>
      <dgm:spPr/>
      <dgm:t>
        <a:bodyPr/>
        <a:lstStyle/>
        <a:p>
          <a:endParaRPr lang="en-US"/>
        </a:p>
      </dgm:t>
    </dgm:pt>
    <dgm:pt modelId="{E719D367-CF58-43E1-94BF-9F33AAF1540E}" type="pres">
      <dgm:prSet presAssocID="{E02D5F7F-B89C-4B5E-B032-1C0BD375F384}" presName="parTx" presStyleLbl="alignNode1" presStyleIdx="0" presStyleCnt="4">
        <dgm:presLayoutVars>
          <dgm:chMax val="0"/>
          <dgm:chPref val="0"/>
          <dgm:bulletEnabled val="1"/>
        </dgm:presLayoutVars>
      </dgm:prSet>
      <dgm:spPr/>
      <dgm:t>
        <a:bodyPr/>
        <a:lstStyle/>
        <a:p>
          <a:endParaRPr lang="en-US"/>
        </a:p>
      </dgm:t>
    </dgm:pt>
    <dgm:pt modelId="{A9172A03-335D-41CD-81D2-FC9A0CEC6861}" type="pres">
      <dgm:prSet presAssocID="{E02D5F7F-B89C-4B5E-B032-1C0BD375F384}" presName="desTx" presStyleLbl="alignAccFollowNode1" presStyleIdx="0" presStyleCnt="4">
        <dgm:presLayoutVars>
          <dgm:bulletEnabled val="1"/>
        </dgm:presLayoutVars>
      </dgm:prSet>
      <dgm:spPr/>
      <dgm:t>
        <a:bodyPr/>
        <a:lstStyle/>
        <a:p>
          <a:endParaRPr lang="en-US"/>
        </a:p>
      </dgm:t>
    </dgm:pt>
    <dgm:pt modelId="{996C2D22-1A37-475F-A186-EC7CB93496A0}" type="pres">
      <dgm:prSet presAssocID="{825C2108-8D4A-4B8F-B831-89CBD2FFC230}" presName="space" presStyleCnt="0"/>
      <dgm:spPr/>
      <dgm:t>
        <a:bodyPr/>
        <a:lstStyle/>
        <a:p>
          <a:endParaRPr lang="en-US"/>
        </a:p>
      </dgm:t>
    </dgm:pt>
    <dgm:pt modelId="{96B2B9DB-9235-43F2-ABE0-DD0FCECCC281}" type="pres">
      <dgm:prSet presAssocID="{850B2CEA-F983-4AA7-B806-8958B7C89E80}" presName="composite" presStyleCnt="0"/>
      <dgm:spPr/>
      <dgm:t>
        <a:bodyPr/>
        <a:lstStyle/>
        <a:p>
          <a:endParaRPr lang="en-US"/>
        </a:p>
      </dgm:t>
    </dgm:pt>
    <dgm:pt modelId="{A8216597-5A4E-4AC3-81F8-5A8BECB9F753}" type="pres">
      <dgm:prSet presAssocID="{850B2CEA-F983-4AA7-B806-8958B7C89E80}" presName="parTx" presStyleLbl="alignNode1" presStyleIdx="1" presStyleCnt="4">
        <dgm:presLayoutVars>
          <dgm:chMax val="0"/>
          <dgm:chPref val="0"/>
          <dgm:bulletEnabled val="1"/>
        </dgm:presLayoutVars>
      </dgm:prSet>
      <dgm:spPr/>
      <dgm:t>
        <a:bodyPr/>
        <a:lstStyle/>
        <a:p>
          <a:endParaRPr lang="en-US"/>
        </a:p>
      </dgm:t>
    </dgm:pt>
    <dgm:pt modelId="{B8BC055C-5C40-4C3F-98A7-ADD492F5DC86}" type="pres">
      <dgm:prSet presAssocID="{850B2CEA-F983-4AA7-B806-8958B7C89E80}" presName="desTx" presStyleLbl="alignAccFollowNode1" presStyleIdx="1" presStyleCnt="4">
        <dgm:presLayoutVars>
          <dgm:bulletEnabled val="1"/>
        </dgm:presLayoutVars>
      </dgm:prSet>
      <dgm:spPr/>
      <dgm:t>
        <a:bodyPr/>
        <a:lstStyle/>
        <a:p>
          <a:endParaRPr lang="en-US"/>
        </a:p>
      </dgm:t>
    </dgm:pt>
    <dgm:pt modelId="{8302EB79-D136-44E2-8E4B-F2315F21150B}" type="pres">
      <dgm:prSet presAssocID="{4DFF2D17-29C7-4A41-B24C-DA3FB77F88A4}" presName="space" presStyleCnt="0"/>
      <dgm:spPr/>
    </dgm:pt>
    <dgm:pt modelId="{06B8CADD-9F05-4F6A-A9F9-698B7D11EFCC}" type="pres">
      <dgm:prSet presAssocID="{D8AF71E0-1961-48B8-98EB-C0B2D30E4181}" presName="composite" presStyleCnt="0"/>
      <dgm:spPr/>
    </dgm:pt>
    <dgm:pt modelId="{489B7AF0-C810-4E6B-927B-5E615712CDAD}" type="pres">
      <dgm:prSet presAssocID="{D8AF71E0-1961-48B8-98EB-C0B2D30E4181}" presName="parTx" presStyleLbl="alignNode1" presStyleIdx="2" presStyleCnt="4">
        <dgm:presLayoutVars>
          <dgm:chMax val="0"/>
          <dgm:chPref val="0"/>
          <dgm:bulletEnabled val="1"/>
        </dgm:presLayoutVars>
      </dgm:prSet>
      <dgm:spPr/>
      <dgm:t>
        <a:bodyPr/>
        <a:lstStyle/>
        <a:p>
          <a:endParaRPr lang="en-US"/>
        </a:p>
      </dgm:t>
    </dgm:pt>
    <dgm:pt modelId="{36D67053-863D-408A-8092-B305348A9ADF}" type="pres">
      <dgm:prSet presAssocID="{D8AF71E0-1961-48B8-98EB-C0B2D30E4181}" presName="desTx" presStyleLbl="alignAccFollowNode1" presStyleIdx="2" presStyleCnt="4">
        <dgm:presLayoutVars>
          <dgm:bulletEnabled val="1"/>
        </dgm:presLayoutVars>
      </dgm:prSet>
      <dgm:spPr/>
      <dgm:t>
        <a:bodyPr/>
        <a:lstStyle/>
        <a:p>
          <a:endParaRPr lang="en-US"/>
        </a:p>
      </dgm:t>
    </dgm:pt>
    <dgm:pt modelId="{0BF6D644-82AD-4A39-B862-754670FB90D3}" type="pres">
      <dgm:prSet presAssocID="{073919A4-CF28-4133-B15C-2352651B6A88}" presName="space" presStyleCnt="0"/>
      <dgm:spPr/>
    </dgm:pt>
    <dgm:pt modelId="{4FA77EF9-2BF4-482C-9209-732CA1297452}" type="pres">
      <dgm:prSet presAssocID="{112B8D56-E971-4E12-B0CC-384C3825827C}" presName="composite" presStyleCnt="0"/>
      <dgm:spPr/>
    </dgm:pt>
    <dgm:pt modelId="{42FC0037-9710-4CB5-8644-3BBD6F901DCA}" type="pres">
      <dgm:prSet presAssocID="{112B8D56-E971-4E12-B0CC-384C3825827C}" presName="parTx" presStyleLbl="alignNode1" presStyleIdx="3" presStyleCnt="4">
        <dgm:presLayoutVars>
          <dgm:chMax val="0"/>
          <dgm:chPref val="0"/>
          <dgm:bulletEnabled val="1"/>
        </dgm:presLayoutVars>
      </dgm:prSet>
      <dgm:spPr/>
      <dgm:t>
        <a:bodyPr/>
        <a:lstStyle/>
        <a:p>
          <a:endParaRPr lang="en-US"/>
        </a:p>
      </dgm:t>
    </dgm:pt>
    <dgm:pt modelId="{549973A8-6FD1-41E9-8B6C-89605E560113}" type="pres">
      <dgm:prSet presAssocID="{112B8D56-E971-4E12-B0CC-384C3825827C}" presName="desTx" presStyleLbl="alignAccFollowNode1" presStyleIdx="3" presStyleCnt="4">
        <dgm:presLayoutVars>
          <dgm:bulletEnabled val="1"/>
        </dgm:presLayoutVars>
      </dgm:prSet>
      <dgm:spPr/>
      <dgm:t>
        <a:bodyPr/>
        <a:lstStyle/>
        <a:p>
          <a:endParaRPr lang="en-US"/>
        </a:p>
      </dgm:t>
    </dgm:pt>
  </dgm:ptLst>
  <dgm:cxnLst>
    <dgm:cxn modelId="{4DF1F1B0-1703-4C3E-9974-F601322504FD}" srcId="{850B2CEA-F983-4AA7-B806-8958B7C89E80}" destId="{8AF49C4E-E049-471C-9D36-A399876B30A9}" srcOrd="2" destOrd="0" parTransId="{F67967BF-1373-485C-8BB1-46A94D35D135}" sibTransId="{C6C7998F-1178-4748-845C-2C8A67665B86}"/>
    <dgm:cxn modelId="{41E11E7F-BAE6-4F47-9373-B371ED042D60}" srcId="{850B2CEA-F983-4AA7-B806-8958B7C89E80}" destId="{96A07690-14B5-4EBE-9A5C-60EECAF74BAE}" srcOrd="0" destOrd="0" parTransId="{7EF6B081-ED33-4F3C-8D22-1B5666A82711}" sibTransId="{F7E39F2E-A9BF-4824-846E-D92D7AD2B008}"/>
    <dgm:cxn modelId="{4A6ACA56-547C-4988-B380-E7A1C5DC0DFD}" type="presOf" srcId="{E93BF609-3759-4070-BDA2-1C146FA31D41}" destId="{65D72BD1-36EB-4B23-8954-F6AEA5DD4D68}" srcOrd="0" destOrd="0" presId="urn:microsoft.com/office/officeart/2005/8/layout/hList1"/>
    <dgm:cxn modelId="{6A1557E1-A2ED-4B1B-8B70-87D49BC4EE66}" type="presOf" srcId="{51B45A8E-D84A-4463-8DF3-90CAF32A161C}" destId="{549973A8-6FD1-41E9-8B6C-89605E560113}" srcOrd="0" destOrd="0" presId="urn:microsoft.com/office/officeart/2005/8/layout/hList1"/>
    <dgm:cxn modelId="{B372C4E3-D94F-4922-897F-A380645604DC}" type="presOf" srcId="{112B8D56-E971-4E12-B0CC-384C3825827C}" destId="{42FC0037-9710-4CB5-8644-3BBD6F901DCA}" srcOrd="0" destOrd="0" presId="urn:microsoft.com/office/officeart/2005/8/layout/hList1"/>
    <dgm:cxn modelId="{5ABEDFEA-FF47-4824-972F-F68FE3AB2E6D}" srcId="{112B8D56-E971-4E12-B0CC-384C3825827C}" destId="{51B45A8E-D84A-4463-8DF3-90CAF32A161C}" srcOrd="0" destOrd="0" parTransId="{9A3292ED-2464-4657-A4AD-DE748AFAA327}" sibTransId="{F1D776CC-B773-4FD3-B01A-F47355299A43}"/>
    <dgm:cxn modelId="{7256458E-096F-44FE-95B9-935C192B3A5F}" type="presOf" srcId="{6BF632A6-46FB-4C8A-AFE0-336DEA7FF3A9}" destId="{549973A8-6FD1-41E9-8B6C-89605E560113}" srcOrd="0" destOrd="4" presId="urn:microsoft.com/office/officeart/2005/8/layout/hList1"/>
    <dgm:cxn modelId="{3F952AF5-3DDF-4D5F-B795-C78CB623D19A}" srcId="{112B8D56-E971-4E12-B0CC-384C3825827C}" destId="{7478744B-5110-4EDF-BDD9-8C34B6CF6890}" srcOrd="5" destOrd="0" parTransId="{A2DA31AC-F910-42BD-8D3C-4D1870232228}" sibTransId="{53175501-BBAE-4967-A438-15B9889DD3E8}"/>
    <dgm:cxn modelId="{19B586F1-C425-4A0C-8526-E305AFC34CD2}" srcId="{850B2CEA-F983-4AA7-B806-8958B7C89E80}" destId="{0484DFE8-FFA9-4458-8364-1A9EA995A7BC}" srcOrd="3" destOrd="0" parTransId="{0134FC58-D52D-4049-8C01-ABA4BC2168A0}" sibTransId="{9C083868-9E04-4FA8-A278-3056B46C170A}"/>
    <dgm:cxn modelId="{DA0C32D6-35CA-467E-B0E4-57FAF4081E4E}" type="presOf" srcId="{24728ADF-97E8-40A0-92F3-9F48A106A10B}" destId="{36D67053-863D-408A-8092-B305348A9ADF}" srcOrd="0" destOrd="1" presId="urn:microsoft.com/office/officeart/2005/8/layout/hList1"/>
    <dgm:cxn modelId="{A0983404-0B0F-4ED8-AA4B-BF154CA54313}" type="presOf" srcId="{241D245E-B0B9-4155-90B9-DF0AD7D859B5}" destId="{36D67053-863D-408A-8092-B305348A9ADF}" srcOrd="0" destOrd="2" presId="urn:microsoft.com/office/officeart/2005/8/layout/hList1"/>
    <dgm:cxn modelId="{DCBEB874-C93C-454D-85F0-EF1F88016480}" type="presOf" srcId="{26733A83-B217-4223-A9D1-537F529BF443}" destId="{549973A8-6FD1-41E9-8B6C-89605E560113}" srcOrd="0" destOrd="1" presId="urn:microsoft.com/office/officeart/2005/8/layout/hList1"/>
    <dgm:cxn modelId="{AFA2BF32-AFE1-468D-B26C-40BC034CFBB7}" srcId="{112B8D56-E971-4E12-B0CC-384C3825827C}" destId="{6BF632A6-46FB-4C8A-AFE0-336DEA7FF3A9}" srcOrd="4" destOrd="0" parTransId="{C5775559-27F4-41EE-A9AB-53A7DFBA5B2B}" sibTransId="{263F12EC-FA56-4CA0-9A73-61D411AF8166}"/>
    <dgm:cxn modelId="{40774132-A66A-4DC4-8F39-9914713BEAB4}" type="presOf" srcId="{7478744B-5110-4EDF-BDD9-8C34B6CF6890}" destId="{549973A8-6FD1-41E9-8B6C-89605E560113}" srcOrd="0" destOrd="5" presId="urn:microsoft.com/office/officeart/2005/8/layout/hList1"/>
    <dgm:cxn modelId="{4BA22C8B-6D0A-48C0-9718-6869D6B3F90E}" type="presOf" srcId="{CCE27FA4-82BC-49C7-A296-4BC625C57307}" destId="{B8BC055C-5C40-4C3F-98A7-ADD492F5DC86}" srcOrd="0" destOrd="4" presId="urn:microsoft.com/office/officeart/2005/8/layout/hList1"/>
    <dgm:cxn modelId="{B476138E-7E03-4E2C-A938-5B19355D9ECE}" srcId="{E93BF609-3759-4070-BDA2-1C146FA31D41}" destId="{112B8D56-E971-4E12-B0CC-384C3825827C}" srcOrd="3" destOrd="0" parTransId="{5789E02D-AD17-41A4-8F09-5999AC9E54CB}" sibTransId="{5303F85B-2B28-4BB0-ADC9-C3FB326BAAD6}"/>
    <dgm:cxn modelId="{BDCB124C-04FA-4ED8-8658-76C5C3BAD5BB}" type="presOf" srcId="{F3867E9B-045D-406C-8857-B80C6E505138}" destId="{A9172A03-335D-41CD-81D2-FC9A0CEC6861}" srcOrd="0" destOrd="1" presId="urn:microsoft.com/office/officeart/2005/8/layout/hList1"/>
    <dgm:cxn modelId="{5817EAD2-8511-43EB-9F8E-A7CBA084538B}" srcId="{E02D5F7F-B89C-4B5E-B032-1C0BD375F384}" destId="{7C7E44D2-FB8D-4217-8127-112245CE7C21}" srcOrd="0" destOrd="0" parTransId="{ACC2DD2E-155A-4095-A99D-B9AD716E1B8E}" sibTransId="{907B8557-39EE-4735-8841-CC3C22458757}"/>
    <dgm:cxn modelId="{0FC6B263-64AB-442A-9F65-DD739DE08AF8}" srcId="{112B8D56-E971-4E12-B0CC-384C3825827C}" destId="{26733A83-B217-4223-A9D1-537F529BF443}" srcOrd="1" destOrd="0" parTransId="{3173AE2F-FA86-4915-8306-9C02CE2027D1}" sibTransId="{78FFC2B5-6004-42EB-8478-5F81FADE18B2}"/>
    <dgm:cxn modelId="{3DE81D69-BE66-4952-B516-6A7177F3662C}" type="presOf" srcId="{E02D5F7F-B89C-4B5E-B032-1C0BD375F384}" destId="{E719D367-CF58-43E1-94BF-9F33AAF1540E}" srcOrd="0" destOrd="0" presId="urn:microsoft.com/office/officeart/2005/8/layout/hList1"/>
    <dgm:cxn modelId="{B1FF2D59-5906-4FA0-A382-197E6712E59E}" srcId="{850B2CEA-F983-4AA7-B806-8958B7C89E80}" destId="{8BA07929-55D7-40F7-A4F2-C4A3E238FD7F}" srcOrd="1" destOrd="0" parTransId="{F4E64104-FBAC-4CC4-B9BE-1DAE81B933D4}" sibTransId="{D206D881-3167-48FD-B53D-9F0F8FD13C08}"/>
    <dgm:cxn modelId="{9CCB43E3-FD3F-4662-9D7A-312BBE7DF84D}" type="presOf" srcId="{96A07690-14B5-4EBE-9A5C-60EECAF74BAE}" destId="{B8BC055C-5C40-4C3F-98A7-ADD492F5DC86}" srcOrd="0" destOrd="0" presId="urn:microsoft.com/office/officeart/2005/8/layout/hList1"/>
    <dgm:cxn modelId="{12C8E6FD-9E2B-47F0-8AEF-AE61B360FE82}" srcId="{E93BF609-3759-4070-BDA2-1C146FA31D41}" destId="{850B2CEA-F983-4AA7-B806-8958B7C89E80}" srcOrd="1" destOrd="0" parTransId="{274D923A-8246-4780-BEE4-FEC2195F261D}" sibTransId="{4DFF2D17-29C7-4A41-B24C-DA3FB77F88A4}"/>
    <dgm:cxn modelId="{1834ACAA-776C-4F87-8423-D51C294EDA10}" type="presOf" srcId="{8AF49C4E-E049-471C-9D36-A399876B30A9}" destId="{B8BC055C-5C40-4C3F-98A7-ADD492F5DC86}" srcOrd="0" destOrd="2" presId="urn:microsoft.com/office/officeart/2005/8/layout/hList1"/>
    <dgm:cxn modelId="{8D69FF7F-8861-41A4-8D30-400A8F27F9B1}" type="presOf" srcId="{0484DFE8-FFA9-4458-8364-1A9EA995A7BC}" destId="{B8BC055C-5C40-4C3F-98A7-ADD492F5DC86}" srcOrd="0" destOrd="3" presId="urn:microsoft.com/office/officeart/2005/8/layout/hList1"/>
    <dgm:cxn modelId="{3620FF9B-575D-44A3-956C-69C17D90B3C5}" type="presOf" srcId="{850B2CEA-F983-4AA7-B806-8958B7C89E80}" destId="{A8216597-5A4E-4AC3-81F8-5A8BECB9F753}" srcOrd="0" destOrd="0" presId="urn:microsoft.com/office/officeart/2005/8/layout/hList1"/>
    <dgm:cxn modelId="{FDF7940E-2B0D-4B0B-91E9-B410961E6034}" srcId="{E93BF609-3759-4070-BDA2-1C146FA31D41}" destId="{D8AF71E0-1961-48B8-98EB-C0B2D30E4181}" srcOrd="2" destOrd="0" parTransId="{BAADB264-7A7A-4B30-8B95-8B7040F7D425}" sibTransId="{073919A4-CF28-4133-B15C-2352651B6A88}"/>
    <dgm:cxn modelId="{8FEB8AE8-4C52-4421-804B-9ACC03936966}" type="presOf" srcId="{FDB05861-F6BB-4008-99BC-EB27711AE38F}" destId="{549973A8-6FD1-41E9-8B6C-89605E560113}" srcOrd="0" destOrd="2" presId="urn:microsoft.com/office/officeart/2005/8/layout/hList1"/>
    <dgm:cxn modelId="{EC95E785-C2C1-4303-BCCE-0F2A66FA17DF}" srcId="{E02D5F7F-B89C-4B5E-B032-1C0BD375F384}" destId="{A87793A9-21FE-4F70-8AED-0E7824EF2722}" srcOrd="2" destOrd="0" parTransId="{8ACCD7E6-A58D-451A-99D6-B6C0B8E1EA13}" sibTransId="{F5858540-9439-4473-A05D-AF2E99AFCA7D}"/>
    <dgm:cxn modelId="{6391058B-B58F-48CB-8949-70D13134B309}" srcId="{D8AF71E0-1961-48B8-98EB-C0B2D30E4181}" destId="{241D245E-B0B9-4155-90B9-DF0AD7D859B5}" srcOrd="2" destOrd="0" parTransId="{2E5468E6-9FAD-48C6-95E7-D0B8E2C18836}" sibTransId="{30763C9B-C501-414F-BD6B-C327C569CB0A}"/>
    <dgm:cxn modelId="{6B8FAC33-83C1-495A-AA68-4DD08048650A}" srcId="{112B8D56-E971-4E12-B0CC-384C3825827C}" destId="{FDB05861-F6BB-4008-99BC-EB27711AE38F}" srcOrd="2" destOrd="0" parTransId="{259CA689-2762-4BB0-93C6-D69E94AABF5D}" sibTransId="{747FAF66-9D9A-4144-9CEE-0CA764CD156B}"/>
    <dgm:cxn modelId="{8E1AB597-021D-4F2E-80BC-62FA8D37476D}" type="presOf" srcId="{2AAA6F1C-47F6-4C2F-97B5-D1A7ACEAADB1}" destId="{549973A8-6FD1-41E9-8B6C-89605E560113}" srcOrd="0" destOrd="3" presId="urn:microsoft.com/office/officeart/2005/8/layout/hList1"/>
    <dgm:cxn modelId="{62E63CCB-C947-4EFB-8DC1-DE7D3F69B5DA}" type="presOf" srcId="{EAD09516-DCE6-45E3-B15B-57F4ECB99A31}" destId="{A9172A03-335D-41CD-81D2-FC9A0CEC6861}" srcOrd="0" destOrd="3" presId="urn:microsoft.com/office/officeart/2005/8/layout/hList1"/>
    <dgm:cxn modelId="{AED8793F-D618-4F14-A1F3-340C46E9E385}" type="presOf" srcId="{7C7E44D2-FB8D-4217-8127-112245CE7C21}" destId="{A9172A03-335D-41CD-81D2-FC9A0CEC6861}" srcOrd="0" destOrd="0" presId="urn:microsoft.com/office/officeart/2005/8/layout/hList1"/>
    <dgm:cxn modelId="{021A1998-BE77-432C-90B7-939642B988C4}" srcId="{E93BF609-3759-4070-BDA2-1C146FA31D41}" destId="{E02D5F7F-B89C-4B5E-B032-1C0BD375F384}" srcOrd="0" destOrd="0" parTransId="{5D84B1AC-A7C4-42D6-96AF-FDB1C1401448}" sibTransId="{825C2108-8D4A-4B8F-B831-89CBD2FFC230}"/>
    <dgm:cxn modelId="{DB64A79F-CBEC-4518-A64D-9CB77D890EFA}" srcId="{E02D5F7F-B89C-4B5E-B032-1C0BD375F384}" destId="{F3867E9B-045D-406C-8857-B80C6E505138}" srcOrd="1" destOrd="0" parTransId="{9720CB0A-B95F-4086-AA52-D93D0695B514}" sibTransId="{AB426A2C-8E6B-40EB-B90A-BEB4C84D407E}"/>
    <dgm:cxn modelId="{2048C29D-7FAF-4724-8626-161330335D62}" srcId="{D8AF71E0-1961-48B8-98EB-C0B2D30E4181}" destId="{24728ADF-97E8-40A0-92F3-9F48A106A10B}" srcOrd="1" destOrd="0" parTransId="{906FED94-E7BE-49D5-8CB0-7E8E0B56C7F7}" sibTransId="{54283C15-304A-426E-9B1F-5C95C92BE0F6}"/>
    <dgm:cxn modelId="{1FC5E029-AF63-42FB-98A6-35BFFF2C63DF}" type="presOf" srcId="{7934C7A0-9C8F-4D85-9FA5-9210BE461801}" destId="{36D67053-863D-408A-8092-B305348A9ADF}" srcOrd="0" destOrd="0" presId="urn:microsoft.com/office/officeart/2005/8/layout/hList1"/>
    <dgm:cxn modelId="{8A835646-B260-4872-BDE3-758FF79925AD}" type="presOf" srcId="{A87793A9-21FE-4F70-8AED-0E7824EF2722}" destId="{A9172A03-335D-41CD-81D2-FC9A0CEC6861}" srcOrd="0" destOrd="2" presId="urn:microsoft.com/office/officeart/2005/8/layout/hList1"/>
    <dgm:cxn modelId="{8430297B-7380-4173-9FFC-A3EAB0C173D0}" type="presOf" srcId="{D8AF71E0-1961-48B8-98EB-C0B2D30E4181}" destId="{489B7AF0-C810-4E6B-927B-5E615712CDAD}" srcOrd="0" destOrd="0" presId="urn:microsoft.com/office/officeart/2005/8/layout/hList1"/>
    <dgm:cxn modelId="{9C573C5F-CDB2-4696-883D-C510772250EB}" srcId="{D8AF71E0-1961-48B8-98EB-C0B2D30E4181}" destId="{7934C7A0-9C8F-4D85-9FA5-9210BE461801}" srcOrd="0" destOrd="0" parTransId="{9C4887C9-177C-4A95-8F2F-30FD606711E7}" sibTransId="{6E207A49-818E-4B5A-BCE0-4A4D6F7E14A7}"/>
    <dgm:cxn modelId="{2F3BA221-7E00-41DF-9FF7-86013776A63C}" srcId="{112B8D56-E971-4E12-B0CC-384C3825827C}" destId="{2AAA6F1C-47F6-4C2F-97B5-D1A7ACEAADB1}" srcOrd="3" destOrd="0" parTransId="{2EC29D57-551F-416C-B2CA-3DE54F3E540F}" sibTransId="{EE2E8362-8D09-4A95-A261-7C55AAF46A02}"/>
    <dgm:cxn modelId="{7A78D129-E47D-4770-855C-CB330AE94BAD}" type="presOf" srcId="{8BA07929-55D7-40F7-A4F2-C4A3E238FD7F}" destId="{B8BC055C-5C40-4C3F-98A7-ADD492F5DC86}" srcOrd="0" destOrd="1" presId="urn:microsoft.com/office/officeart/2005/8/layout/hList1"/>
    <dgm:cxn modelId="{E54903E5-E7FE-4B4D-88AD-EECC117E7647}" srcId="{E02D5F7F-B89C-4B5E-B032-1C0BD375F384}" destId="{EAD09516-DCE6-45E3-B15B-57F4ECB99A31}" srcOrd="3" destOrd="0" parTransId="{F298F287-AF88-46F9-BF50-CD01EBADE7F9}" sibTransId="{16226CFF-8A88-47DD-AC1E-766EFAE4695C}"/>
    <dgm:cxn modelId="{A9B1FDE5-5C57-47BC-97A4-E78EBD7358A0}" srcId="{850B2CEA-F983-4AA7-B806-8958B7C89E80}" destId="{CCE27FA4-82BC-49C7-A296-4BC625C57307}" srcOrd="4" destOrd="0" parTransId="{7B7EF14A-3622-45A7-8D8A-95F8EADC5F38}" sibTransId="{9A56CF8D-6D88-4226-8D4C-43D8A76ED339}"/>
    <dgm:cxn modelId="{CF80BC01-FE66-4FCE-91CD-238B02B6A347}" type="presParOf" srcId="{65D72BD1-36EB-4B23-8954-F6AEA5DD4D68}" destId="{C11A70BD-9475-466F-8856-5DEA520F1FA3}" srcOrd="0" destOrd="0" presId="urn:microsoft.com/office/officeart/2005/8/layout/hList1"/>
    <dgm:cxn modelId="{48C87488-0523-49A8-B96B-8CD7C0489547}" type="presParOf" srcId="{C11A70BD-9475-466F-8856-5DEA520F1FA3}" destId="{E719D367-CF58-43E1-94BF-9F33AAF1540E}" srcOrd="0" destOrd="0" presId="urn:microsoft.com/office/officeart/2005/8/layout/hList1"/>
    <dgm:cxn modelId="{AA4A76A1-44DA-4EE9-B72C-CC53CBAE6597}" type="presParOf" srcId="{C11A70BD-9475-466F-8856-5DEA520F1FA3}" destId="{A9172A03-335D-41CD-81D2-FC9A0CEC6861}" srcOrd="1" destOrd="0" presId="urn:microsoft.com/office/officeart/2005/8/layout/hList1"/>
    <dgm:cxn modelId="{BEC78C86-6184-4EAE-972D-7FF54067AA77}" type="presParOf" srcId="{65D72BD1-36EB-4B23-8954-F6AEA5DD4D68}" destId="{996C2D22-1A37-475F-A186-EC7CB93496A0}" srcOrd="1" destOrd="0" presId="urn:microsoft.com/office/officeart/2005/8/layout/hList1"/>
    <dgm:cxn modelId="{C11A56C0-C40D-4D2E-923D-403CD897A8EE}" type="presParOf" srcId="{65D72BD1-36EB-4B23-8954-F6AEA5DD4D68}" destId="{96B2B9DB-9235-43F2-ABE0-DD0FCECCC281}" srcOrd="2" destOrd="0" presId="urn:microsoft.com/office/officeart/2005/8/layout/hList1"/>
    <dgm:cxn modelId="{F2B2E1D8-9E11-480C-95B7-EDF843C8A4C2}" type="presParOf" srcId="{96B2B9DB-9235-43F2-ABE0-DD0FCECCC281}" destId="{A8216597-5A4E-4AC3-81F8-5A8BECB9F753}" srcOrd="0" destOrd="0" presId="urn:microsoft.com/office/officeart/2005/8/layout/hList1"/>
    <dgm:cxn modelId="{C827435C-C5F3-4A3B-97EE-3C119972AA53}" type="presParOf" srcId="{96B2B9DB-9235-43F2-ABE0-DD0FCECCC281}" destId="{B8BC055C-5C40-4C3F-98A7-ADD492F5DC86}" srcOrd="1" destOrd="0" presId="urn:microsoft.com/office/officeart/2005/8/layout/hList1"/>
    <dgm:cxn modelId="{83DFB56B-F974-4D13-BCCC-83FDA57D7BC2}" type="presParOf" srcId="{65D72BD1-36EB-4B23-8954-F6AEA5DD4D68}" destId="{8302EB79-D136-44E2-8E4B-F2315F21150B}" srcOrd="3" destOrd="0" presId="urn:microsoft.com/office/officeart/2005/8/layout/hList1"/>
    <dgm:cxn modelId="{2204FF7D-94A3-440C-BCA9-E27D37629477}" type="presParOf" srcId="{65D72BD1-36EB-4B23-8954-F6AEA5DD4D68}" destId="{06B8CADD-9F05-4F6A-A9F9-698B7D11EFCC}" srcOrd="4" destOrd="0" presId="urn:microsoft.com/office/officeart/2005/8/layout/hList1"/>
    <dgm:cxn modelId="{4C79CABB-ACA5-4711-AE90-8D8F77EBD6A0}" type="presParOf" srcId="{06B8CADD-9F05-4F6A-A9F9-698B7D11EFCC}" destId="{489B7AF0-C810-4E6B-927B-5E615712CDAD}" srcOrd="0" destOrd="0" presId="urn:microsoft.com/office/officeart/2005/8/layout/hList1"/>
    <dgm:cxn modelId="{02484CDF-AD0E-43C6-9DE0-0F629BBC9BE8}" type="presParOf" srcId="{06B8CADD-9F05-4F6A-A9F9-698B7D11EFCC}" destId="{36D67053-863D-408A-8092-B305348A9ADF}" srcOrd="1" destOrd="0" presId="urn:microsoft.com/office/officeart/2005/8/layout/hList1"/>
    <dgm:cxn modelId="{4A9A1950-ADBC-4AB3-A8A0-C0E8A78C64F7}" type="presParOf" srcId="{65D72BD1-36EB-4B23-8954-F6AEA5DD4D68}" destId="{0BF6D644-82AD-4A39-B862-754670FB90D3}" srcOrd="5" destOrd="0" presId="urn:microsoft.com/office/officeart/2005/8/layout/hList1"/>
    <dgm:cxn modelId="{4F85EECD-948B-4FC1-91AF-958EE5EECC2C}" type="presParOf" srcId="{65D72BD1-36EB-4B23-8954-F6AEA5DD4D68}" destId="{4FA77EF9-2BF4-482C-9209-732CA1297452}" srcOrd="6" destOrd="0" presId="urn:microsoft.com/office/officeart/2005/8/layout/hList1"/>
    <dgm:cxn modelId="{18994FED-7904-4804-A62C-F43EEB673C85}" type="presParOf" srcId="{4FA77EF9-2BF4-482C-9209-732CA1297452}" destId="{42FC0037-9710-4CB5-8644-3BBD6F901DCA}" srcOrd="0" destOrd="0" presId="urn:microsoft.com/office/officeart/2005/8/layout/hList1"/>
    <dgm:cxn modelId="{F185F93F-9F20-40B4-84B0-9FCD380615AC}" type="presParOf" srcId="{4FA77EF9-2BF4-482C-9209-732CA1297452}" destId="{549973A8-6FD1-41E9-8B6C-89605E56011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a:defRPr sz="1200"/>
            </a:lvl1pPr>
          </a:lstStyle>
          <a:p>
            <a:fld id="{555551E2-541E-448C-9C08-424D589B99D8}" type="datetimeFigureOut">
              <a:rPr lang="en-US" smtClean="0"/>
              <a:pPr/>
              <a:t>9/9/2015</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lIns="91440" tIns="45720" rIns="91440" bIns="45720" rtlCol="0" anchor="b"/>
          <a:lstStyle>
            <a:lvl1pPr algn="r">
              <a:defRPr sz="1200"/>
            </a:lvl1pPr>
          </a:lstStyle>
          <a:p>
            <a:fld id="{0146AD75-1055-4F0D-9951-D09232356EE9}" type="slidenum">
              <a:rPr lang="en-US" smtClean="0"/>
              <a:pPr/>
              <a:t>‹#›</a:t>
            </a:fld>
            <a:endParaRPr lang="en-US"/>
          </a:p>
        </p:txBody>
      </p:sp>
    </p:spTree>
    <p:extLst>
      <p:ext uri="{BB962C8B-B14F-4D97-AF65-F5344CB8AC3E}">
        <p14:creationId xmlns:p14="http://schemas.microsoft.com/office/powerpoint/2010/main" val="1390714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560052E1-1E13-41BB-84D0-963DB4DD067D}" type="datetimeFigureOut">
              <a:rPr lang="en-US" smtClean="0"/>
              <a:pPr/>
              <a:t>9/9/2015</a:t>
            </a:fld>
            <a:endParaRPr lang="en-US" dirty="0"/>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9BB78B22-6998-4A87-8FE3-BCE34C3C803F}" type="slidenum">
              <a:rPr lang="en-US" smtClean="0"/>
              <a:pPr/>
              <a:t>‹#›</a:t>
            </a:fld>
            <a:endParaRPr lang="en-US" dirty="0"/>
          </a:p>
        </p:txBody>
      </p:sp>
    </p:spTree>
    <p:extLst>
      <p:ext uri="{BB962C8B-B14F-4D97-AF65-F5344CB8AC3E}">
        <p14:creationId xmlns:p14="http://schemas.microsoft.com/office/powerpoint/2010/main" val="47020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ED129F-EBD5-43AF-A211-10CE25A27765}" type="slidenum">
              <a:rPr lang="en-US" altLang="en-US">
                <a:solidFill>
                  <a:srgbClr val="000000"/>
                </a:solidFill>
              </a:rPr>
              <a:pPr/>
              <a:t>5</a:t>
            </a:fld>
            <a:endParaRPr lang="en-US" altLang="en-US">
              <a:solidFill>
                <a:srgbClr val="000000"/>
              </a:solidFill>
            </a:endParaRPr>
          </a:p>
        </p:txBody>
      </p:sp>
      <p:sp>
        <p:nvSpPr>
          <p:cNvPr id="758786" name="Rectangle 2"/>
          <p:cNvSpPr>
            <a:spLocks noGrp="1" noRot="1" noChangeAspect="1" noChangeArrowheads="1" noTextEdit="1"/>
          </p:cNvSpPr>
          <p:nvPr>
            <p:ph type="sldImg"/>
          </p:nvPr>
        </p:nvSpPr>
        <p:spPr>
          <a:ln/>
        </p:spPr>
      </p:sp>
      <p:sp>
        <p:nvSpPr>
          <p:cNvPr id="75878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284493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43E32D-8E30-48E7-8EDA-E7DA69DF086C}"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654399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1143000" y="685800"/>
            <a:ext cx="4572000" cy="3429000"/>
          </a:xfrm>
          <a:ln/>
        </p:spPr>
      </p:sp>
      <p:sp>
        <p:nvSpPr>
          <p:cNvPr id="39939" name="Notes Placeholder 2"/>
          <p:cNvSpPr>
            <a:spLocks noGrp="1"/>
          </p:cNvSpPr>
          <p:nvPr>
            <p:ph type="body" idx="1"/>
          </p:nvPr>
        </p:nvSpPr>
        <p:spPr>
          <a:xfrm>
            <a:off x="686731" y="4344336"/>
            <a:ext cx="5484540" cy="41135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lstStyle/>
          <a:p>
            <a:pPr>
              <a:spcBef>
                <a:spcPct val="0"/>
              </a:spcBef>
            </a:pPr>
            <a:endParaRPr lang="en-US" smtClean="0"/>
          </a:p>
        </p:txBody>
      </p:sp>
      <p:sp>
        <p:nvSpPr>
          <p:cNvPr id="39940" name="Slide Number Placeholder 3"/>
          <p:cNvSpPr txBox="1">
            <a:spLocks noGrp="1"/>
          </p:cNvSpPr>
          <p:nvPr/>
        </p:nvSpPr>
        <p:spPr bwMode="auto">
          <a:xfrm>
            <a:off x="3884753" y="8685552"/>
            <a:ext cx="2971697" cy="45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nchor="b"/>
          <a:lstStyle>
            <a:lvl1pPr defTabSz="927100">
              <a:defRPr sz="2800" u="sng">
                <a:solidFill>
                  <a:schemeClr val="tx1"/>
                </a:solidFill>
                <a:latin typeface="Arial" charset="0"/>
              </a:defRPr>
            </a:lvl1pPr>
            <a:lvl2pPr marL="742950" indent="-285750" defTabSz="927100">
              <a:defRPr sz="2800" u="sng">
                <a:solidFill>
                  <a:schemeClr val="tx1"/>
                </a:solidFill>
                <a:latin typeface="Arial" charset="0"/>
              </a:defRPr>
            </a:lvl2pPr>
            <a:lvl3pPr marL="1143000" indent="-228600" defTabSz="927100">
              <a:defRPr sz="2800" u="sng">
                <a:solidFill>
                  <a:schemeClr val="tx1"/>
                </a:solidFill>
                <a:latin typeface="Arial" charset="0"/>
              </a:defRPr>
            </a:lvl3pPr>
            <a:lvl4pPr marL="1600200" indent="-228600" defTabSz="927100">
              <a:defRPr sz="2800" u="sng">
                <a:solidFill>
                  <a:schemeClr val="tx1"/>
                </a:solidFill>
                <a:latin typeface="Arial" charset="0"/>
              </a:defRPr>
            </a:lvl4pPr>
            <a:lvl5pPr marL="2057400" indent="-228600" defTabSz="927100">
              <a:defRPr sz="2800" u="sng">
                <a:solidFill>
                  <a:schemeClr val="tx1"/>
                </a:solidFill>
                <a:latin typeface="Arial" charset="0"/>
              </a:defRPr>
            </a:lvl5pPr>
            <a:lvl6pPr marL="2514600" indent="-228600" defTabSz="927100" eaLnBrk="0" fontAlgn="base" hangingPunct="0">
              <a:spcBef>
                <a:spcPct val="0"/>
              </a:spcBef>
              <a:spcAft>
                <a:spcPct val="0"/>
              </a:spcAft>
              <a:defRPr sz="2800" u="sng">
                <a:solidFill>
                  <a:schemeClr val="tx1"/>
                </a:solidFill>
                <a:latin typeface="Arial" charset="0"/>
              </a:defRPr>
            </a:lvl6pPr>
            <a:lvl7pPr marL="2971800" indent="-228600" defTabSz="927100" eaLnBrk="0" fontAlgn="base" hangingPunct="0">
              <a:spcBef>
                <a:spcPct val="0"/>
              </a:spcBef>
              <a:spcAft>
                <a:spcPct val="0"/>
              </a:spcAft>
              <a:defRPr sz="2800" u="sng">
                <a:solidFill>
                  <a:schemeClr val="tx1"/>
                </a:solidFill>
                <a:latin typeface="Arial" charset="0"/>
              </a:defRPr>
            </a:lvl7pPr>
            <a:lvl8pPr marL="3429000" indent="-228600" defTabSz="927100" eaLnBrk="0" fontAlgn="base" hangingPunct="0">
              <a:spcBef>
                <a:spcPct val="0"/>
              </a:spcBef>
              <a:spcAft>
                <a:spcPct val="0"/>
              </a:spcAft>
              <a:defRPr sz="2800" u="sng">
                <a:solidFill>
                  <a:schemeClr val="tx1"/>
                </a:solidFill>
                <a:latin typeface="Arial" charset="0"/>
              </a:defRPr>
            </a:lvl8pPr>
            <a:lvl9pPr marL="3886200" indent="-228600" defTabSz="927100" eaLnBrk="0" fontAlgn="base" hangingPunct="0">
              <a:spcBef>
                <a:spcPct val="0"/>
              </a:spcBef>
              <a:spcAft>
                <a:spcPct val="0"/>
              </a:spcAft>
              <a:defRPr sz="2800" u="sng">
                <a:solidFill>
                  <a:schemeClr val="tx1"/>
                </a:solidFill>
                <a:latin typeface="Arial" charset="0"/>
              </a:defRPr>
            </a:lvl9pPr>
          </a:lstStyle>
          <a:p>
            <a:pPr algn="r"/>
            <a:fld id="{9E43C009-9751-4C7A-95C6-9E5BB704227D}" type="slidenum">
              <a:rPr lang="en-US" sz="1200" u="none">
                <a:solidFill>
                  <a:prstClr val="black"/>
                </a:solidFill>
                <a:ea typeface="ＭＳ Ｐゴシック" pitchFamily="34" charset="-128"/>
              </a:rPr>
              <a:pPr algn="r"/>
              <a:t>18</a:t>
            </a:fld>
            <a:endParaRPr lang="en-US" sz="1200" u="none">
              <a:solidFill>
                <a:prstClr val="black"/>
              </a:solidFill>
              <a:ea typeface="ＭＳ Ｐゴシック" pitchFamily="34" charset="-128"/>
            </a:endParaRPr>
          </a:p>
        </p:txBody>
      </p:sp>
    </p:spTree>
    <p:extLst>
      <p:ext uri="{BB962C8B-B14F-4D97-AF65-F5344CB8AC3E}">
        <p14:creationId xmlns:p14="http://schemas.microsoft.com/office/powerpoint/2010/main" val="851357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800" u="sng">
                <a:solidFill>
                  <a:schemeClr val="tx1"/>
                </a:solidFill>
                <a:latin typeface="Arial" panose="020B0604020202020204" pitchFamily="34" charset="0"/>
              </a:defRPr>
            </a:lvl1pPr>
            <a:lvl2pPr marL="742950" indent="-285750" defTabSz="928688">
              <a:defRPr sz="2800" u="sng">
                <a:solidFill>
                  <a:schemeClr val="tx1"/>
                </a:solidFill>
                <a:latin typeface="Arial" panose="020B0604020202020204" pitchFamily="34" charset="0"/>
              </a:defRPr>
            </a:lvl2pPr>
            <a:lvl3pPr marL="1143000" indent="-228600" defTabSz="928688">
              <a:defRPr sz="2800" u="sng">
                <a:solidFill>
                  <a:schemeClr val="tx1"/>
                </a:solidFill>
                <a:latin typeface="Arial" panose="020B0604020202020204" pitchFamily="34" charset="0"/>
              </a:defRPr>
            </a:lvl3pPr>
            <a:lvl4pPr marL="1600200" indent="-228600" defTabSz="928688">
              <a:defRPr sz="2800" u="sng">
                <a:solidFill>
                  <a:schemeClr val="tx1"/>
                </a:solidFill>
                <a:latin typeface="Arial" panose="020B0604020202020204" pitchFamily="34" charset="0"/>
              </a:defRPr>
            </a:lvl4pPr>
            <a:lvl5pPr marL="2057400" indent="-228600" defTabSz="928688">
              <a:defRPr sz="2800" u="sng">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2800" u="sng">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2800" u="sng">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2800" u="sng">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2800" u="sng">
                <a:solidFill>
                  <a:schemeClr val="tx1"/>
                </a:solidFill>
                <a:latin typeface="Arial" panose="020B0604020202020204" pitchFamily="34" charset="0"/>
              </a:defRPr>
            </a:lvl9pPr>
          </a:lstStyle>
          <a:p>
            <a:fld id="{46A15A56-3977-4F5B-B8F3-030D926EAE17}" type="slidenum">
              <a:rPr lang="en-US" altLang="en-US" sz="1200" u="none" smtClean="0">
                <a:solidFill>
                  <a:srgbClr val="000000"/>
                </a:solidFill>
                <a:ea typeface="ＭＳ Ｐゴシック" panose="020B0600070205080204" pitchFamily="34" charset="-128"/>
              </a:rPr>
              <a:pPr/>
              <a:t>19</a:t>
            </a:fld>
            <a:endParaRPr lang="en-US" altLang="en-US" sz="1200" u="none" smtClean="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1375592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a:xfrm>
            <a:off x="1139825" y="676275"/>
            <a:ext cx="4708525" cy="3532188"/>
          </a:xfrm>
          <a:ln/>
        </p:spPr>
      </p:sp>
      <p:sp>
        <p:nvSpPr>
          <p:cNvPr id="2662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61" tIns="45830" rIns="91661" bIns="45830"/>
          <a:lstStyle/>
          <a:p>
            <a:pPr eaLnBrk="1" hangingPunct="1">
              <a:spcBef>
                <a:spcPct val="0"/>
              </a:spcBef>
            </a:pPr>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1043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800" u="sng">
                <a:solidFill>
                  <a:schemeClr val="tx1"/>
                </a:solidFill>
                <a:latin typeface="Arial" panose="020B0604020202020204" pitchFamily="34" charset="0"/>
              </a:defRPr>
            </a:lvl1pPr>
            <a:lvl2pPr marL="742950" indent="-285750" defTabSz="928688">
              <a:defRPr sz="2800" u="sng">
                <a:solidFill>
                  <a:schemeClr val="tx1"/>
                </a:solidFill>
                <a:latin typeface="Arial" panose="020B0604020202020204" pitchFamily="34" charset="0"/>
              </a:defRPr>
            </a:lvl2pPr>
            <a:lvl3pPr marL="1143000" indent="-228600" defTabSz="928688">
              <a:defRPr sz="2800" u="sng">
                <a:solidFill>
                  <a:schemeClr val="tx1"/>
                </a:solidFill>
                <a:latin typeface="Arial" panose="020B0604020202020204" pitchFamily="34" charset="0"/>
              </a:defRPr>
            </a:lvl3pPr>
            <a:lvl4pPr marL="1600200" indent="-228600" defTabSz="928688">
              <a:defRPr sz="2800" u="sng">
                <a:solidFill>
                  <a:schemeClr val="tx1"/>
                </a:solidFill>
                <a:latin typeface="Arial" panose="020B0604020202020204" pitchFamily="34" charset="0"/>
              </a:defRPr>
            </a:lvl4pPr>
            <a:lvl5pPr marL="2057400" indent="-228600" defTabSz="928688">
              <a:defRPr sz="2800" u="sng">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2800" u="sng">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2800" u="sng">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2800" u="sng">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2800" u="sng">
                <a:solidFill>
                  <a:schemeClr val="tx1"/>
                </a:solidFill>
                <a:latin typeface="Arial" panose="020B0604020202020204" pitchFamily="34" charset="0"/>
              </a:defRPr>
            </a:lvl9pPr>
          </a:lstStyle>
          <a:p>
            <a:fld id="{8804D78A-1000-4C78-8CA1-22CAD3AD133A}" type="slidenum">
              <a:rPr lang="en-US" altLang="en-US" sz="1200" u="none" smtClean="0">
                <a:solidFill>
                  <a:srgbClr val="000000"/>
                </a:solidFill>
              </a:rPr>
              <a:pPr/>
              <a:t>25</a:t>
            </a:fld>
            <a:endParaRPr lang="en-US" altLang="en-US" sz="1200" u="none" smtClean="0">
              <a:solidFill>
                <a:srgbClr val="000000"/>
              </a:solidFill>
            </a:endParaRPr>
          </a:p>
        </p:txBody>
      </p:sp>
    </p:spTree>
    <p:extLst>
      <p:ext uri="{BB962C8B-B14F-4D97-AF65-F5344CB8AC3E}">
        <p14:creationId xmlns:p14="http://schemas.microsoft.com/office/powerpoint/2010/main" val="3813795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800" u="sng">
                <a:solidFill>
                  <a:schemeClr val="tx1"/>
                </a:solidFill>
                <a:latin typeface="Arial" panose="020B0604020202020204" pitchFamily="34" charset="0"/>
              </a:defRPr>
            </a:lvl1pPr>
            <a:lvl2pPr marL="742950" indent="-285750" defTabSz="928688">
              <a:defRPr sz="2800" u="sng">
                <a:solidFill>
                  <a:schemeClr val="tx1"/>
                </a:solidFill>
                <a:latin typeface="Arial" panose="020B0604020202020204" pitchFamily="34" charset="0"/>
              </a:defRPr>
            </a:lvl2pPr>
            <a:lvl3pPr marL="1143000" indent="-228600" defTabSz="928688">
              <a:defRPr sz="2800" u="sng">
                <a:solidFill>
                  <a:schemeClr val="tx1"/>
                </a:solidFill>
                <a:latin typeface="Arial" panose="020B0604020202020204" pitchFamily="34" charset="0"/>
              </a:defRPr>
            </a:lvl3pPr>
            <a:lvl4pPr marL="1600200" indent="-228600" defTabSz="928688">
              <a:defRPr sz="2800" u="sng">
                <a:solidFill>
                  <a:schemeClr val="tx1"/>
                </a:solidFill>
                <a:latin typeface="Arial" panose="020B0604020202020204" pitchFamily="34" charset="0"/>
              </a:defRPr>
            </a:lvl4pPr>
            <a:lvl5pPr marL="2057400" indent="-228600" defTabSz="928688">
              <a:defRPr sz="2800" u="sng">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2800" u="sng">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2800" u="sng">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2800" u="sng">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2800" u="sng">
                <a:solidFill>
                  <a:schemeClr val="tx1"/>
                </a:solidFill>
                <a:latin typeface="Arial" panose="020B0604020202020204" pitchFamily="34" charset="0"/>
              </a:defRPr>
            </a:lvl9pPr>
          </a:lstStyle>
          <a:p>
            <a:fld id="{CDF306FC-9930-451E-BABE-6642DCAD7BCC}" type="slidenum">
              <a:rPr lang="en-US" altLang="en-US" sz="1200" u="none" smtClean="0">
                <a:solidFill>
                  <a:srgbClr val="000000"/>
                </a:solidFill>
                <a:latin typeface="Calibri" panose="020F0502020204030204" pitchFamily="34" charset="0"/>
                <a:ea typeface="ＭＳ Ｐゴシック" panose="020B0600070205080204" pitchFamily="34" charset="-128"/>
              </a:rPr>
              <a:pPr/>
              <a:t>26</a:t>
            </a:fld>
            <a:endParaRPr lang="en-US" altLang="en-US" sz="1200" u="none" smtClean="0">
              <a:solidFill>
                <a:srgbClr val="000000"/>
              </a:solidFill>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950258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800" u="sng">
                <a:solidFill>
                  <a:schemeClr val="tx1"/>
                </a:solidFill>
                <a:latin typeface="Arial" panose="020B0604020202020204" pitchFamily="34" charset="0"/>
              </a:defRPr>
            </a:lvl1pPr>
            <a:lvl2pPr marL="742950" indent="-285750" defTabSz="927100">
              <a:defRPr sz="2800" u="sng">
                <a:solidFill>
                  <a:schemeClr val="tx1"/>
                </a:solidFill>
                <a:latin typeface="Arial" panose="020B0604020202020204" pitchFamily="34" charset="0"/>
              </a:defRPr>
            </a:lvl2pPr>
            <a:lvl3pPr marL="1143000" indent="-228600" defTabSz="927100">
              <a:defRPr sz="2800" u="sng">
                <a:solidFill>
                  <a:schemeClr val="tx1"/>
                </a:solidFill>
                <a:latin typeface="Arial" panose="020B0604020202020204" pitchFamily="34" charset="0"/>
              </a:defRPr>
            </a:lvl3pPr>
            <a:lvl4pPr marL="1600200" indent="-228600" defTabSz="927100">
              <a:defRPr sz="2800" u="sng">
                <a:solidFill>
                  <a:schemeClr val="tx1"/>
                </a:solidFill>
                <a:latin typeface="Arial" panose="020B0604020202020204" pitchFamily="34" charset="0"/>
              </a:defRPr>
            </a:lvl4pPr>
            <a:lvl5pPr marL="2057400" indent="-228600" defTabSz="927100">
              <a:defRPr sz="2800" u="sng">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sz="2800" u="sng">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sz="2800" u="sng">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sz="2800" u="sng">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sz="2800" u="sng">
                <a:solidFill>
                  <a:schemeClr val="tx1"/>
                </a:solidFill>
                <a:latin typeface="Arial" panose="020B0604020202020204" pitchFamily="34" charset="0"/>
              </a:defRPr>
            </a:lvl9pPr>
          </a:lstStyle>
          <a:p>
            <a:r>
              <a:rPr lang="en-US" altLang="en-US" sz="1200" u="none" smtClean="0">
                <a:solidFill>
                  <a:srgbClr val="000000"/>
                </a:solidFill>
              </a:rPr>
              <a:t>EXHIBIT E</a:t>
            </a:r>
          </a:p>
        </p:txBody>
      </p:sp>
      <p:sp>
        <p:nvSpPr>
          <p:cNvPr id="3993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800" u="sng">
                <a:solidFill>
                  <a:schemeClr val="tx1"/>
                </a:solidFill>
                <a:latin typeface="Arial" panose="020B0604020202020204" pitchFamily="34" charset="0"/>
              </a:defRPr>
            </a:lvl1pPr>
            <a:lvl2pPr marL="742950" indent="-285750" defTabSz="927100">
              <a:defRPr sz="2800" u="sng">
                <a:solidFill>
                  <a:schemeClr val="tx1"/>
                </a:solidFill>
                <a:latin typeface="Arial" panose="020B0604020202020204" pitchFamily="34" charset="0"/>
              </a:defRPr>
            </a:lvl2pPr>
            <a:lvl3pPr marL="1143000" indent="-228600" defTabSz="927100">
              <a:defRPr sz="2800" u="sng">
                <a:solidFill>
                  <a:schemeClr val="tx1"/>
                </a:solidFill>
                <a:latin typeface="Arial" panose="020B0604020202020204" pitchFamily="34" charset="0"/>
              </a:defRPr>
            </a:lvl3pPr>
            <a:lvl4pPr marL="1600200" indent="-228600" defTabSz="927100">
              <a:defRPr sz="2800" u="sng">
                <a:solidFill>
                  <a:schemeClr val="tx1"/>
                </a:solidFill>
                <a:latin typeface="Arial" panose="020B0604020202020204" pitchFamily="34" charset="0"/>
              </a:defRPr>
            </a:lvl4pPr>
            <a:lvl5pPr marL="2057400" indent="-228600" defTabSz="927100">
              <a:defRPr sz="2800" u="sng">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sz="2800" u="sng">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sz="2800" u="sng">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sz="2800" u="sng">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sz="2800" u="sng">
                <a:solidFill>
                  <a:schemeClr val="tx1"/>
                </a:solidFill>
                <a:latin typeface="Arial" panose="020B0604020202020204" pitchFamily="34" charset="0"/>
              </a:defRPr>
            </a:lvl9pPr>
          </a:lstStyle>
          <a:p>
            <a:r>
              <a:rPr lang="en-US" altLang="en-US" sz="1200" u="none" smtClean="0">
                <a:solidFill>
                  <a:srgbClr val="000000"/>
                </a:solidFill>
              </a:rPr>
              <a:t>Confidential and Proprietary: Do Not Distribute or Copy</a:t>
            </a:r>
          </a:p>
        </p:txBody>
      </p:sp>
      <p:sp>
        <p:nvSpPr>
          <p:cNvPr id="39940" name="Slide Image Placeholder 1"/>
          <p:cNvSpPr>
            <a:spLocks noGrp="1" noRot="1" noChangeAspect="1" noTextEdit="1"/>
          </p:cNvSpPr>
          <p:nvPr>
            <p:ph type="sldImg"/>
          </p:nvPr>
        </p:nvSpPr>
        <p:spPr>
          <a:xfrm>
            <a:off x="1187450" y="700088"/>
            <a:ext cx="4651375" cy="3489325"/>
          </a:xfrm>
          <a:ln/>
        </p:spPr>
      </p:sp>
      <p:sp>
        <p:nvSpPr>
          <p:cNvPr id="119813" name="Notes Placeholder 2"/>
          <p:cNvSpPr>
            <a:spLocks noGrp="1"/>
          </p:cNvSpPr>
          <p:nvPr>
            <p:ph type="body" idx="1"/>
          </p:nvPr>
        </p:nvSpPr>
        <p:spPr>
          <a:xfrm>
            <a:off x="703263" y="4421188"/>
            <a:ext cx="5618162" cy="4187825"/>
          </a:xfrm>
          <a:ln/>
        </p:spPr>
        <p:txBody>
          <a:bodyPr lIns="93150" tIns="46574" rIns="93150" bIns="46574"/>
          <a:lstStyle/>
          <a:p>
            <a:pPr eaLnBrk="1" hangingPunct="1">
              <a:defRPr/>
            </a:pPr>
            <a:endParaRPr lang="en-US" dirty="0" smtClean="0">
              <a:ea typeface="ＭＳ Ｐゴシック" charset="-128"/>
            </a:endParaRPr>
          </a:p>
        </p:txBody>
      </p:sp>
      <p:sp>
        <p:nvSpPr>
          <p:cNvPr id="39942" name="Slide Number Placeholder 3"/>
          <p:cNvSpPr txBox="1">
            <a:spLocks noGrp="1"/>
          </p:cNvSpPr>
          <p:nvPr/>
        </p:nvSpPr>
        <p:spPr bwMode="auto">
          <a:xfrm>
            <a:off x="3976688" y="8843963"/>
            <a:ext cx="30448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0" tIns="46574" rIns="93150" bIns="46574" anchor="b"/>
          <a:lstStyle>
            <a:lvl1pPr defTabSz="896938">
              <a:defRPr sz="2800" u="sng">
                <a:solidFill>
                  <a:schemeClr val="tx1"/>
                </a:solidFill>
                <a:latin typeface="Arial" panose="020B0604020202020204" pitchFamily="34" charset="0"/>
              </a:defRPr>
            </a:lvl1pPr>
            <a:lvl2pPr marL="742950" indent="-285750" defTabSz="896938">
              <a:defRPr sz="2800" u="sng">
                <a:solidFill>
                  <a:schemeClr val="tx1"/>
                </a:solidFill>
                <a:latin typeface="Arial" panose="020B0604020202020204" pitchFamily="34" charset="0"/>
              </a:defRPr>
            </a:lvl2pPr>
            <a:lvl3pPr marL="1143000" indent="-228600" defTabSz="896938">
              <a:defRPr sz="2800" u="sng">
                <a:solidFill>
                  <a:schemeClr val="tx1"/>
                </a:solidFill>
                <a:latin typeface="Arial" panose="020B0604020202020204" pitchFamily="34" charset="0"/>
              </a:defRPr>
            </a:lvl3pPr>
            <a:lvl4pPr marL="1600200" indent="-228600" defTabSz="896938">
              <a:defRPr sz="2800" u="sng">
                <a:solidFill>
                  <a:schemeClr val="tx1"/>
                </a:solidFill>
                <a:latin typeface="Arial" panose="020B0604020202020204" pitchFamily="34" charset="0"/>
              </a:defRPr>
            </a:lvl4pPr>
            <a:lvl5pPr marL="2057400" indent="-228600" defTabSz="896938">
              <a:defRPr sz="2800" u="sng">
                <a:solidFill>
                  <a:schemeClr val="tx1"/>
                </a:solidFill>
                <a:latin typeface="Arial" panose="020B0604020202020204" pitchFamily="34" charset="0"/>
              </a:defRPr>
            </a:lvl5pPr>
            <a:lvl6pPr marL="2514600" indent="-228600" defTabSz="896938" eaLnBrk="0" fontAlgn="base" hangingPunct="0">
              <a:spcBef>
                <a:spcPct val="0"/>
              </a:spcBef>
              <a:spcAft>
                <a:spcPct val="0"/>
              </a:spcAft>
              <a:defRPr sz="2800" u="sng">
                <a:solidFill>
                  <a:schemeClr val="tx1"/>
                </a:solidFill>
                <a:latin typeface="Arial" panose="020B0604020202020204" pitchFamily="34" charset="0"/>
              </a:defRPr>
            </a:lvl6pPr>
            <a:lvl7pPr marL="2971800" indent="-228600" defTabSz="896938" eaLnBrk="0" fontAlgn="base" hangingPunct="0">
              <a:spcBef>
                <a:spcPct val="0"/>
              </a:spcBef>
              <a:spcAft>
                <a:spcPct val="0"/>
              </a:spcAft>
              <a:defRPr sz="2800" u="sng">
                <a:solidFill>
                  <a:schemeClr val="tx1"/>
                </a:solidFill>
                <a:latin typeface="Arial" panose="020B0604020202020204" pitchFamily="34" charset="0"/>
              </a:defRPr>
            </a:lvl7pPr>
            <a:lvl8pPr marL="3429000" indent="-228600" defTabSz="896938" eaLnBrk="0" fontAlgn="base" hangingPunct="0">
              <a:spcBef>
                <a:spcPct val="0"/>
              </a:spcBef>
              <a:spcAft>
                <a:spcPct val="0"/>
              </a:spcAft>
              <a:defRPr sz="2800" u="sng">
                <a:solidFill>
                  <a:schemeClr val="tx1"/>
                </a:solidFill>
                <a:latin typeface="Arial" panose="020B0604020202020204" pitchFamily="34" charset="0"/>
              </a:defRPr>
            </a:lvl8pPr>
            <a:lvl9pPr marL="3886200" indent="-228600" defTabSz="896938" eaLnBrk="0" fontAlgn="base" hangingPunct="0">
              <a:spcBef>
                <a:spcPct val="0"/>
              </a:spcBef>
              <a:spcAft>
                <a:spcPct val="0"/>
              </a:spcAft>
              <a:defRPr sz="2800" u="sng">
                <a:solidFill>
                  <a:schemeClr val="tx1"/>
                </a:solidFill>
                <a:latin typeface="Arial" panose="020B0604020202020204" pitchFamily="34" charset="0"/>
              </a:defRPr>
            </a:lvl9pPr>
          </a:lstStyle>
          <a:p>
            <a:pPr algn="r" eaLnBrk="0" fontAlgn="base" hangingPunct="0">
              <a:spcBef>
                <a:spcPct val="0"/>
              </a:spcBef>
              <a:spcAft>
                <a:spcPct val="0"/>
              </a:spcAft>
            </a:pPr>
            <a:fld id="{6A522D13-E91D-4492-889E-CA7DB55DE992}" type="slidenum">
              <a:rPr lang="en-US" altLang="en-US" sz="1200" smtClean="0">
                <a:solidFill>
                  <a:srgbClr val="000000"/>
                </a:solidFill>
              </a:rPr>
              <a:pPr algn="r" eaLnBrk="0" fontAlgn="base" hangingPunct="0">
                <a:spcBef>
                  <a:spcPct val="0"/>
                </a:spcBef>
                <a:spcAft>
                  <a:spcPct val="0"/>
                </a:spcAft>
              </a:pPr>
              <a:t>27</a:t>
            </a:fld>
            <a:endParaRPr lang="en-US" altLang="en-US" sz="1200" smtClean="0">
              <a:solidFill>
                <a:srgbClr val="000000"/>
              </a:solidFill>
            </a:endParaRPr>
          </a:p>
        </p:txBody>
      </p:sp>
    </p:spTree>
    <p:extLst>
      <p:ext uri="{BB962C8B-B14F-4D97-AF65-F5344CB8AC3E}">
        <p14:creationId xmlns:p14="http://schemas.microsoft.com/office/powerpoint/2010/main" val="2545083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noFill/>
          <a:ln>
            <a:solidFill>
              <a:srgbClr val="000000"/>
            </a:solidFill>
            <a:miter lim="800000"/>
            <a:headEnd/>
            <a:tailEnd/>
          </a:ln>
        </p:spPr>
      </p:sp>
      <p:sp>
        <p:nvSpPr>
          <p:cNvPr id="18435"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E1A438-5D0C-B84C-BEC0-836469A22B1E}" type="slidenum">
              <a:rPr lang="en-US" smtClean="0">
                <a:solidFill>
                  <a:prstClr val="black"/>
                </a:solidFill>
                <a:ea typeface="ＭＳ Ｐゴシック" pitchFamily="-110" charset="-128"/>
                <a:cs typeface="ＭＳ Ｐゴシック" pitchFamily="-110" charset="-128"/>
              </a:rPr>
              <a:pPr fontAlgn="base">
                <a:spcBef>
                  <a:spcPct val="0"/>
                </a:spcBef>
                <a:spcAft>
                  <a:spcPct val="0"/>
                </a:spcAft>
                <a:defRPr/>
              </a:pPr>
              <a:t>28</a:t>
            </a:fld>
            <a:endParaRPr lang="en-US" smtClean="0">
              <a:solidFill>
                <a:prstClr val="black"/>
              </a:solidFill>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3127935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95313" eaLnBrk="0" hangingPunct="0">
              <a:defRPr>
                <a:solidFill>
                  <a:schemeClr val="tx1"/>
                </a:solidFill>
                <a:latin typeface="Arial" charset="0"/>
                <a:ea typeface="ＭＳ Ｐゴシック" charset="-128"/>
              </a:defRPr>
            </a:lvl1pPr>
            <a:lvl2pPr marL="742950" indent="-285750" defTabSz="595313" eaLnBrk="0" hangingPunct="0">
              <a:defRPr>
                <a:solidFill>
                  <a:schemeClr val="tx1"/>
                </a:solidFill>
                <a:latin typeface="Arial" charset="0"/>
                <a:ea typeface="ＭＳ Ｐゴシック" charset="-128"/>
              </a:defRPr>
            </a:lvl2pPr>
            <a:lvl3pPr marL="1143000" indent="-228600" defTabSz="595313" eaLnBrk="0" hangingPunct="0">
              <a:defRPr>
                <a:solidFill>
                  <a:schemeClr val="tx1"/>
                </a:solidFill>
                <a:latin typeface="Arial" charset="0"/>
                <a:ea typeface="ＭＳ Ｐゴシック" charset="-128"/>
              </a:defRPr>
            </a:lvl3pPr>
            <a:lvl4pPr marL="1600200" indent="-228600" defTabSz="595313" eaLnBrk="0" hangingPunct="0">
              <a:defRPr>
                <a:solidFill>
                  <a:schemeClr val="tx1"/>
                </a:solidFill>
                <a:latin typeface="Arial" charset="0"/>
                <a:ea typeface="ＭＳ Ｐゴシック" charset="-128"/>
              </a:defRPr>
            </a:lvl4pPr>
            <a:lvl5pPr marL="2057400" indent="-228600" defTabSz="595313" eaLnBrk="0" hangingPunct="0">
              <a:defRPr>
                <a:solidFill>
                  <a:schemeClr val="tx1"/>
                </a:solidFill>
                <a:latin typeface="Arial" charset="0"/>
                <a:ea typeface="ＭＳ Ｐゴシック" charset="-128"/>
              </a:defRPr>
            </a:lvl5pPr>
            <a:lvl6pPr marL="2514600" indent="-228600" defTabSz="5953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5953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5953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59531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2AD5F04D-3822-4512-AFBA-66BB9045AEA5}" type="slidenum">
              <a:rPr lang="en-US" smtClean="0">
                <a:solidFill>
                  <a:prstClr val="black"/>
                </a:solidFill>
                <a:latin typeface="Calibri" pitchFamily="34" charset="0"/>
              </a:rPr>
              <a:pPr eaLnBrk="1" hangingPunct="1"/>
              <a:t>29</a:t>
            </a:fld>
            <a:endParaRPr lang="en-US" smtClean="0">
              <a:solidFill>
                <a:prstClr val="black"/>
              </a:solidFill>
              <a:latin typeface="Calibri" pitchFamily="34" charset="0"/>
            </a:endParaRPr>
          </a:p>
        </p:txBody>
      </p:sp>
    </p:spTree>
    <p:extLst>
      <p:ext uri="{BB962C8B-B14F-4D97-AF65-F5344CB8AC3E}">
        <p14:creationId xmlns:p14="http://schemas.microsoft.com/office/powerpoint/2010/main" val="599029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6D963721-A8BA-4A62-BB72-87A0FBAC0087}" type="slidenum">
              <a:rPr lang="en-US">
                <a:solidFill>
                  <a:prstClr val="black"/>
                </a:solidFill>
                <a:latin typeface="Calibri" pitchFamily="34" charset="0"/>
              </a:rPr>
              <a:pPr eaLnBrk="1" hangingPunct="1"/>
              <a:t>30</a:t>
            </a:fld>
            <a:endParaRPr lang="en-US">
              <a:solidFill>
                <a:prstClr val="black"/>
              </a:solidFill>
              <a:latin typeface="Calibri" pitchFamily="34" charset="0"/>
            </a:endParaRPr>
          </a:p>
        </p:txBody>
      </p:sp>
    </p:spTree>
    <p:extLst>
      <p:ext uri="{BB962C8B-B14F-4D97-AF65-F5344CB8AC3E}">
        <p14:creationId xmlns:p14="http://schemas.microsoft.com/office/powerpoint/2010/main" val="1012489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noFill/>
          <a:ln>
            <a:solidFill>
              <a:srgbClr val="000000"/>
            </a:solidFill>
            <a:miter lim="800000"/>
            <a:headEnd/>
            <a:tailEnd/>
          </a:ln>
        </p:spPr>
      </p:sp>
      <p:sp>
        <p:nvSpPr>
          <p:cNvPr id="18435"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E1A438-5D0C-B84C-BEC0-836469A22B1E}" type="slidenum">
              <a:rPr lang="en-US" smtClean="0">
                <a:solidFill>
                  <a:prstClr val="black"/>
                </a:solidFill>
                <a:ea typeface="ＭＳ Ｐゴシック" pitchFamily="-110" charset="-128"/>
                <a:cs typeface="ＭＳ Ｐゴシック" pitchFamily="-110" charset="-128"/>
              </a:rPr>
              <a:pPr fontAlgn="base">
                <a:spcBef>
                  <a:spcPct val="0"/>
                </a:spcBef>
                <a:spcAft>
                  <a:spcPct val="0"/>
                </a:spcAft>
                <a:defRPr/>
              </a:pPr>
              <a:t>7</a:t>
            </a:fld>
            <a:endParaRPr lang="en-US" smtClean="0">
              <a:solidFill>
                <a:prstClr val="black"/>
              </a:solidFill>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3147137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noFill/>
          <a:ln>
            <a:solidFill>
              <a:srgbClr val="000000"/>
            </a:solidFill>
            <a:miter lim="800000"/>
            <a:headEnd/>
            <a:tailEnd/>
          </a:ln>
        </p:spPr>
      </p:sp>
      <p:sp>
        <p:nvSpPr>
          <p:cNvPr id="33795"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extLst>
      <p:ext uri="{BB962C8B-B14F-4D97-AF65-F5344CB8AC3E}">
        <p14:creationId xmlns:p14="http://schemas.microsoft.com/office/powerpoint/2010/main" val="4203121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bwMode="auto">
          <a:noFill/>
          <a:ln>
            <a:solidFill>
              <a:srgbClr val="000000"/>
            </a:solidFill>
            <a:miter lim="800000"/>
            <a:headEnd/>
            <a:tailEnd/>
          </a:ln>
        </p:spPr>
      </p:sp>
      <p:sp>
        <p:nvSpPr>
          <p:cNvPr id="35843"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extLst>
      <p:ext uri="{BB962C8B-B14F-4D97-AF65-F5344CB8AC3E}">
        <p14:creationId xmlns:p14="http://schemas.microsoft.com/office/powerpoint/2010/main" val="3620680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TextEdit="1"/>
          </p:cNvSpPr>
          <p:nvPr>
            <p:ph type="sldImg"/>
          </p:nvPr>
        </p:nvSpPr>
        <p:spPr bwMode="auto">
          <a:noFill/>
          <a:ln>
            <a:solidFill>
              <a:srgbClr val="000000"/>
            </a:solidFill>
            <a:miter lim="800000"/>
            <a:headEnd/>
            <a:tailEnd/>
          </a:ln>
        </p:spPr>
      </p:sp>
      <p:sp>
        <p:nvSpPr>
          <p:cNvPr id="16387" name="Rectangle 3"/>
          <p:cNvSpPr>
            <a:spLocks noGrp="1"/>
          </p:cNvSpPr>
          <p:nvPr>
            <p:ph type="body" idx="1"/>
          </p:nvPr>
        </p:nvSpPr>
        <p:spPr bwMode="auto">
          <a:noFill/>
        </p:spPr>
        <p:txBody>
          <a:bodyPr/>
          <a:lstStyle/>
          <a:p>
            <a:endParaRPr lang="en-US" smtClean="0">
              <a:ea typeface="ＭＳ Ｐゴシック"/>
              <a:cs typeface="ＭＳ Ｐゴシック"/>
            </a:endParaRPr>
          </a:p>
        </p:txBody>
      </p:sp>
    </p:spTree>
    <p:extLst>
      <p:ext uri="{BB962C8B-B14F-4D97-AF65-F5344CB8AC3E}">
        <p14:creationId xmlns:p14="http://schemas.microsoft.com/office/powerpoint/2010/main" val="2384523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6866" name="Rectangle 3"/>
          <p:cNvSpPr>
            <a:spLocks noGrp="1"/>
          </p:cNvSpPr>
          <p:nvPr>
            <p:ph type="body" idx="1"/>
          </p:nvPr>
        </p:nvSpPr>
        <p:spPr>
          <a:noFill/>
          <a:ln/>
        </p:spPr>
        <p:txBody>
          <a:bodyPr/>
          <a:lstStyle/>
          <a:p>
            <a:pPr eaLnBrk="1" hangingPunct="1">
              <a:spcBef>
                <a:spcPct val="0"/>
              </a:spcBef>
            </a:pPr>
            <a:endParaRPr lang="en-US" smtClean="0"/>
          </a:p>
        </p:txBody>
      </p:sp>
    </p:spTree>
    <p:extLst>
      <p:ext uri="{BB962C8B-B14F-4D97-AF65-F5344CB8AC3E}">
        <p14:creationId xmlns:p14="http://schemas.microsoft.com/office/powerpoint/2010/main" val="3085579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bwMode="auto">
          <a:noFill/>
          <a:ln>
            <a:solidFill>
              <a:srgbClr val="000000"/>
            </a:solidFill>
            <a:miter lim="800000"/>
            <a:headEnd/>
            <a:tailEnd/>
          </a:ln>
        </p:spPr>
      </p:sp>
      <p:sp>
        <p:nvSpPr>
          <p:cNvPr id="39939"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488971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0962" name="Rectangle 3"/>
          <p:cNvSpPr>
            <a:spLocks noGrp="1"/>
          </p:cNvSpPr>
          <p:nvPr>
            <p:ph type="body" idx="1"/>
          </p:nvPr>
        </p:nvSpPr>
        <p:spPr>
          <a:noFill/>
          <a:ln/>
        </p:spPr>
        <p:txBody>
          <a:bodyPr/>
          <a:lstStyle/>
          <a:p>
            <a:pPr eaLnBrk="1" hangingPunct="1">
              <a:spcBef>
                <a:spcPct val="0"/>
              </a:spcBef>
            </a:pPr>
            <a:endParaRPr lang="en-US" smtClean="0"/>
          </a:p>
        </p:txBody>
      </p:sp>
    </p:spTree>
    <p:extLst>
      <p:ext uri="{BB962C8B-B14F-4D97-AF65-F5344CB8AC3E}">
        <p14:creationId xmlns:p14="http://schemas.microsoft.com/office/powerpoint/2010/main" val="2731431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noFill/>
          <a:ln>
            <a:solidFill>
              <a:srgbClr val="000000"/>
            </a:solidFill>
            <a:miter lim="800000"/>
            <a:headEnd/>
            <a:tailEnd/>
          </a:ln>
        </p:spPr>
      </p:sp>
      <p:sp>
        <p:nvSpPr>
          <p:cNvPr id="44035"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extLst>
      <p:ext uri="{BB962C8B-B14F-4D97-AF65-F5344CB8AC3E}">
        <p14:creationId xmlns:p14="http://schemas.microsoft.com/office/powerpoint/2010/main" val="3087382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noFill/>
          <a:ln>
            <a:solidFill>
              <a:srgbClr val="000000"/>
            </a:solidFill>
            <a:miter lim="800000"/>
            <a:headEnd/>
            <a:tailEnd/>
          </a:ln>
        </p:spPr>
      </p:sp>
      <p:sp>
        <p:nvSpPr>
          <p:cNvPr id="48131" name="Rectangle 3"/>
          <p:cNvSpPr>
            <a:spLocks noGrp="1"/>
          </p:cNvSpPr>
          <p:nvPr>
            <p:ph type="body" idx="1"/>
          </p:nvPr>
        </p:nvSpPr>
        <p:spPr bwMode="auto">
          <a:noFill/>
        </p:spPr>
        <p:txBody>
          <a:bodyPr wrap="square" numCol="1" anchor="t" anchorCtr="0" compatLnSpc="1">
            <a:prstTxWarp prst="textNoShape">
              <a:avLst/>
            </a:prstTxWarp>
          </a:bodyPr>
          <a:lstStyle/>
          <a:p>
            <a:pPr marL="37931725" lvl="1" indent="-37474525">
              <a:lnSpc>
                <a:spcPct val="80000"/>
              </a:lnSpc>
              <a:spcBef>
                <a:spcPct val="0"/>
              </a:spcBef>
            </a:pPr>
            <a:endParaRPr lang="en-US" sz="800" dirty="0" smtClean="0"/>
          </a:p>
        </p:txBody>
      </p:sp>
    </p:spTree>
    <p:extLst>
      <p:ext uri="{BB962C8B-B14F-4D97-AF65-F5344CB8AC3E}">
        <p14:creationId xmlns:p14="http://schemas.microsoft.com/office/powerpoint/2010/main" val="301891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TextEdit="1"/>
          </p:cNvSpPr>
          <p:nvPr>
            <p:ph type="sldImg"/>
          </p:nvPr>
        </p:nvSpPr>
        <p:spPr bwMode="auto">
          <a:noFill/>
          <a:ln>
            <a:solidFill>
              <a:srgbClr val="000000"/>
            </a:solidFill>
            <a:miter lim="800000"/>
            <a:headEnd/>
            <a:tailEnd/>
          </a:ln>
        </p:spPr>
      </p:sp>
      <p:sp>
        <p:nvSpPr>
          <p:cNvPr id="50179"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4107907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TextEdit="1"/>
          </p:cNvSpPr>
          <p:nvPr>
            <p:ph type="sldImg"/>
          </p:nvPr>
        </p:nvSpPr>
        <p:spPr bwMode="auto">
          <a:noFill/>
          <a:ln>
            <a:solidFill>
              <a:srgbClr val="000000"/>
            </a:solidFill>
            <a:miter lim="800000"/>
            <a:headEnd/>
            <a:tailEnd/>
          </a:ln>
        </p:spPr>
      </p:sp>
      <p:sp>
        <p:nvSpPr>
          <p:cNvPr id="52227"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560476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43E32D-8E30-48E7-8EDA-E7DA69DF086C}"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928779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p:spPr>
      </p:sp>
      <p:sp>
        <p:nvSpPr>
          <p:cNvPr id="54275"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3837696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bwMode="auto">
          <a:noFill/>
          <a:ln>
            <a:solidFill>
              <a:srgbClr val="000000"/>
            </a:solidFill>
            <a:miter lim="800000"/>
            <a:headEnd/>
            <a:tailEnd/>
          </a:ln>
        </p:spPr>
      </p:sp>
      <p:sp>
        <p:nvSpPr>
          <p:cNvPr id="56323"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679779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0287286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bwMode="auto">
          <a:noFill/>
          <a:ln>
            <a:solidFill>
              <a:srgbClr val="000000"/>
            </a:solidFill>
            <a:miter lim="800000"/>
            <a:headEnd/>
            <a:tailEnd/>
          </a:ln>
        </p:spPr>
      </p:sp>
      <p:sp>
        <p:nvSpPr>
          <p:cNvPr id="62467"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593454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B9B89-CAAA-442E-903D-1909EF075F01}"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1802813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FDCCE3-4F23-4E42-BEF3-E2A5299CC2AC}"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352008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886304" y="8687113"/>
            <a:ext cx="2971696" cy="456888"/>
          </a:xfrm>
          <a:prstGeom prst="rect">
            <a:avLst/>
          </a:prstGeom>
          <a:noFill/>
          <a:ln w="9525">
            <a:noFill/>
            <a:miter lim="800000"/>
            <a:headEnd/>
            <a:tailEnd/>
          </a:ln>
        </p:spPr>
        <p:txBody>
          <a:bodyPr lIns="91409" tIns="45706" rIns="91409" bIns="45706" anchor="b"/>
          <a:lstStyle/>
          <a:p>
            <a:pPr algn="r" defTabSz="914501" eaLnBrk="0" hangingPunct="0"/>
            <a:fld id="{7CC48A7B-04FD-4211-897B-3D06D59B9197}" type="slidenum">
              <a:rPr lang="en-US" sz="1200">
                <a:solidFill>
                  <a:prstClr val="black"/>
                </a:solidFill>
                <a:latin typeface="Times New Roman" pitchFamily="-112" charset="0"/>
              </a:rPr>
              <a:pPr algn="r" defTabSz="914501" eaLnBrk="0" hangingPunct="0"/>
              <a:t>10</a:t>
            </a:fld>
            <a:endParaRPr lang="en-US" sz="1200">
              <a:solidFill>
                <a:prstClr val="black"/>
              </a:solidFill>
              <a:latin typeface="Times New Roman" pitchFamily="-112" charset="0"/>
            </a:endParaRPr>
          </a:p>
        </p:txBody>
      </p:sp>
      <p:sp>
        <p:nvSpPr>
          <p:cNvPr id="134147" name="Rectangle 2"/>
          <p:cNvSpPr>
            <a:spLocks noGrp="1" noRot="1" noChangeAspect="1" noChangeArrowheads="1" noTextEdit="1"/>
          </p:cNvSpPr>
          <p:nvPr>
            <p:ph type="sldImg"/>
          </p:nvPr>
        </p:nvSpPr>
        <p:spPr>
          <a:xfrm>
            <a:off x="1154113" y="692150"/>
            <a:ext cx="4552950" cy="3414713"/>
          </a:xfrm>
          <a:ln/>
        </p:spPr>
      </p:sp>
      <p:sp>
        <p:nvSpPr>
          <p:cNvPr id="134148" name="Rectangle 3"/>
          <p:cNvSpPr>
            <a:spLocks noGrp="1" noChangeArrowheads="1"/>
          </p:cNvSpPr>
          <p:nvPr>
            <p:ph type="body" idx="1"/>
          </p:nvPr>
        </p:nvSpPr>
        <p:spPr>
          <a:xfrm>
            <a:off x="916158" y="4342777"/>
            <a:ext cx="5024136" cy="4111993"/>
          </a:xfrm>
          <a:noFill/>
          <a:ln/>
        </p:spPr>
        <p:txBody>
          <a:bodyPr lIns="89824" tIns="44911" rIns="89824" bIns="44911">
            <a:normAutofit/>
          </a:bodyPr>
          <a:lstStyle/>
          <a:p>
            <a:pPr defTabSz="895838"/>
            <a:endParaRPr lang="en-US" baseline="0" dirty="0" smtClean="0"/>
          </a:p>
        </p:txBody>
      </p:sp>
    </p:spTree>
    <p:extLst>
      <p:ext uri="{BB962C8B-B14F-4D97-AF65-F5344CB8AC3E}">
        <p14:creationId xmlns:p14="http://schemas.microsoft.com/office/powerpoint/2010/main" val="1627412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1143000" y="687388"/>
            <a:ext cx="4573588" cy="3430587"/>
          </a:xfrm>
          <a:ln/>
        </p:spPr>
      </p:sp>
      <p:sp>
        <p:nvSpPr>
          <p:cNvPr id="137219" name="Rectangle 3"/>
          <p:cNvSpPr>
            <a:spLocks noGrp="1" noChangeArrowheads="1"/>
          </p:cNvSpPr>
          <p:nvPr>
            <p:ph type="body" idx="1"/>
          </p:nvPr>
        </p:nvSpPr>
        <p:spPr>
          <a:xfrm>
            <a:off x="916158" y="4342777"/>
            <a:ext cx="5025686" cy="4113553"/>
          </a:xfrm>
          <a:noFill/>
          <a:ln/>
        </p:spPr>
        <p:txBody>
          <a:bodyPr lIns="92105" tIns="46054" rIns="92105" bIns="46054"/>
          <a:lstStyle/>
          <a:p>
            <a:pPr defTabSz="895838"/>
            <a:endParaRPr lang="en-US" smtClean="0"/>
          </a:p>
        </p:txBody>
      </p:sp>
    </p:spTree>
    <p:extLst>
      <p:ext uri="{BB962C8B-B14F-4D97-AF65-F5344CB8AC3E}">
        <p14:creationId xmlns:p14="http://schemas.microsoft.com/office/powerpoint/2010/main" val="803094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43E32D-8E30-48E7-8EDA-E7DA69DF086C}"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085804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243E32D-8E30-48E7-8EDA-E7DA69DF086C}"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181727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43E32D-8E30-48E7-8EDA-E7DA69DF086C}"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526269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800" u="sng">
                <a:solidFill>
                  <a:schemeClr val="tx1"/>
                </a:solidFill>
                <a:latin typeface="Arial" panose="020B0604020202020204" pitchFamily="34" charset="0"/>
              </a:defRPr>
            </a:lvl1pPr>
            <a:lvl2pPr marL="742950" indent="-285750" defTabSz="928688">
              <a:defRPr sz="2800" u="sng">
                <a:solidFill>
                  <a:schemeClr val="tx1"/>
                </a:solidFill>
                <a:latin typeface="Arial" panose="020B0604020202020204" pitchFamily="34" charset="0"/>
              </a:defRPr>
            </a:lvl2pPr>
            <a:lvl3pPr marL="1143000" indent="-228600" defTabSz="928688">
              <a:defRPr sz="2800" u="sng">
                <a:solidFill>
                  <a:schemeClr val="tx1"/>
                </a:solidFill>
                <a:latin typeface="Arial" panose="020B0604020202020204" pitchFamily="34" charset="0"/>
              </a:defRPr>
            </a:lvl3pPr>
            <a:lvl4pPr marL="1600200" indent="-228600" defTabSz="928688">
              <a:defRPr sz="2800" u="sng">
                <a:solidFill>
                  <a:schemeClr val="tx1"/>
                </a:solidFill>
                <a:latin typeface="Arial" panose="020B0604020202020204" pitchFamily="34" charset="0"/>
              </a:defRPr>
            </a:lvl4pPr>
            <a:lvl5pPr marL="2057400" indent="-228600" defTabSz="928688">
              <a:defRPr sz="2800" u="sng">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2800" u="sng">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2800" u="sng">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2800" u="sng">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2800" u="sng">
                <a:solidFill>
                  <a:schemeClr val="tx1"/>
                </a:solidFill>
                <a:latin typeface="Arial" panose="020B0604020202020204" pitchFamily="34" charset="0"/>
              </a:defRPr>
            </a:lvl9pPr>
          </a:lstStyle>
          <a:p>
            <a:fld id="{E661FBED-9FC2-48D3-B28F-E1695A265B54}" type="slidenum">
              <a:rPr lang="en-US" altLang="en-US" sz="1200" u="none" smtClean="0">
                <a:solidFill>
                  <a:srgbClr val="000000"/>
                </a:solidFill>
              </a:rPr>
              <a:pPr/>
              <a:t>16</a:t>
            </a:fld>
            <a:endParaRPr lang="en-US" altLang="en-US" sz="1200" u="none" smtClean="0">
              <a:solidFill>
                <a:srgbClr val="000000"/>
              </a:solidFill>
            </a:endParaRPr>
          </a:p>
        </p:txBody>
      </p:sp>
    </p:spTree>
    <p:extLst>
      <p:ext uri="{BB962C8B-B14F-4D97-AF65-F5344CB8AC3E}">
        <p14:creationId xmlns:p14="http://schemas.microsoft.com/office/powerpoint/2010/main" val="26529420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dirty="0">
              <a:solidFill>
                <a:srgbClr val="000000"/>
              </a:solidFill>
            </a:endParaRPr>
          </a:p>
        </p:txBody>
      </p:sp>
      <p:sp>
        <p:nvSpPr>
          <p:cNvPr id="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dirty="0">
              <a:solidFill>
                <a:srgbClr val="000000"/>
              </a:solidFill>
            </a:endParaRPr>
          </a:p>
        </p:txBody>
      </p:sp>
      <p:pic>
        <p:nvPicPr>
          <p:cNvPr id="6" name="Picture 6" descr="eHealthTop"/>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09800" y="381000"/>
            <a:ext cx="4572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2"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Tree>
    <p:extLst>
      <p:ext uri="{BB962C8B-B14F-4D97-AF65-F5344CB8AC3E}">
        <p14:creationId xmlns:p14="http://schemas.microsoft.com/office/powerpoint/2010/main" val="2162560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252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8076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772400" cy="536575"/>
          </a:xfrm>
          <a:prstGeom prst="rect">
            <a:avLst/>
          </a:prstGeom>
        </p:spPr>
        <p:txBody>
          <a:bodyPr/>
          <a:lstStyle>
            <a:lvl1pPr algn="l">
              <a:defRPr sz="320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685800"/>
            <a:ext cx="64008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228600" y="6400800"/>
            <a:ext cx="1905000" cy="304800"/>
          </a:xfrm>
          <a:prstGeom prst="rect">
            <a:avLst/>
          </a:prstGeom>
        </p:spPr>
        <p:txBody>
          <a:bodyPr/>
          <a:lstStyle>
            <a:lvl1pPr>
              <a:defRPr>
                <a:latin typeface="Arial Narrow"/>
                <a:cs typeface="Arial Narrow"/>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2362200" y="6400800"/>
            <a:ext cx="2895600" cy="304800"/>
          </a:xfrm>
          <a:prstGeom prst="rect">
            <a:avLst/>
          </a:prstGeom>
        </p:spPr>
        <p:txBody>
          <a:bodyPr/>
          <a:lstStyle>
            <a:lvl1pPr>
              <a:defRPr>
                <a:latin typeface="Arial Narrow"/>
                <a:cs typeface="Arial Narrow"/>
              </a:defRPr>
            </a:lvl1pPr>
          </a:lstStyle>
          <a:p>
            <a:endParaRPr lang="en-US" altLang="en-US" dirty="0"/>
          </a:p>
        </p:txBody>
      </p:sp>
      <p:sp>
        <p:nvSpPr>
          <p:cNvPr id="6" name="Slide Number Placeholder 5"/>
          <p:cNvSpPr>
            <a:spLocks noGrp="1"/>
          </p:cNvSpPr>
          <p:nvPr>
            <p:ph type="sldNum" sz="quarter" idx="12"/>
          </p:nvPr>
        </p:nvSpPr>
        <p:spPr>
          <a:xfrm>
            <a:off x="5562600" y="6400800"/>
            <a:ext cx="1447800" cy="304800"/>
          </a:xfrm>
          <a:prstGeom prst="rect">
            <a:avLst/>
          </a:prstGeom>
        </p:spPr>
        <p:txBody>
          <a:bodyPr/>
          <a:lstStyle>
            <a:lvl1pPr>
              <a:defRPr/>
            </a:lvl1pPr>
          </a:lstStyle>
          <a:p>
            <a:fld id="{94B6551B-2A84-42DA-BD5E-D1E2F4E4AD85}" type="slidenum">
              <a:rPr lang="en-US" altLang="en-US"/>
              <a:pPr/>
              <a:t>‹#›</a:t>
            </a:fld>
            <a:endParaRPr lang="en-US" altLang="en-US"/>
          </a:p>
        </p:txBody>
      </p:sp>
    </p:spTree>
    <p:extLst>
      <p:ext uri="{BB962C8B-B14F-4D97-AF65-F5344CB8AC3E}">
        <p14:creationId xmlns:p14="http://schemas.microsoft.com/office/powerpoint/2010/main" val="1530747912"/>
      </p:ext>
    </p:extLst>
  </p:cSld>
  <p:clrMapOvr>
    <a:masterClrMapping/>
  </p:clrMapOvr>
  <p:transition spd="med">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868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ctrTitle"/>
          </p:nvPr>
        </p:nvSpPr>
        <p:spPr>
          <a:xfrm>
            <a:off x="228600" y="228600"/>
            <a:ext cx="8686800" cy="536575"/>
          </a:xfrm>
          <a:prstGeom prst="rect">
            <a:avLst/>
          </a:prstGeom>
        </p:spPr>
        <p:txBody>
          <a:bodyPr/>
          <a:lstStyle>
            <a:lvl1pPr algn="l">
              <a:defRPr sz="3200">
                <a:solidFill>
                  <a:schemeClr val="bg2"/>
                </a:solidFill>
              </a:defRPr>
            </a:lvl1pPr>
          </a:lstStyle>
          <a:p>
            <a:r>
              <a:rPr lang="en-US" smtClean="0"/>
              <a:t>Click to edit Master title style</a:t>
            </a:r>
            <a:endParaRPr lang="en-US" dirty="0"/>
          </a:p>
        </p:txBody>
      </p:sp>
      <p:sp>
        <p:nvSpPr>
          <p:cNvPr id="8" name="Subtitle 2"/>
          <p:cNvSpPr>
            <a:spLocks noGrp="1"/>
          </p:cNvSpPr>
          <p:nvPr>
            <p:ph type="subTitle" idx="10"/>
          </p:nvPr>
        </p:nvSpPr>
        <p:spPr>
          <a:xfrm>
            <a:off x="228600" y="685800"/>
            <a:ext cx="86868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9" name="Date Placeholder 3"/>
          <p:cNvSpPr>
            <a:spLocks noGrp="1"/>
          </p:cNvSpPr>
          <p:nvPr>
            <p:ph type="dt" sz="half" idx="11"/>
          </p:nvPr>
        </p:nvSpPr>
        <p:spPr>
          <a:xfrm>
            <a:off x="228600" y="6400800"/>
            <a:ext cx="1905000" cy="304800"/>
          </a:xfrm>
          <a:prstGeom prst="rect">
            <a:avLst/>
          </a:prstGeom>
        </p:spPr>
        <p:txBody>
          <a:bodyPr/>
          <a:lstStyle>
            <a:lvl1pPr>
              <a:defRPr>
                <a:latin typeface="Arial Narrow"/>
                <a:cs typeface="Arial Narrow"/>
              </a:defRPr>
            </a:lvl1pPr>
          </a:lstStyle>
          <a:p>
            <a:endParaRPr lang="en-US" altLang="en-US" dirty="0">
              <a:solidFill>
                <a:srgbClr val="000000"/>
              </a:solidFill>
            </a:endParaRPr>
          </a:p>
        </p:txBody>
      </p:sp>
      <p:sp>
        <p:nvSpPr>
          <p:cNvPr id="10" name="Footer Placeholder 4"/>
          <p:cNvSpPr>
            <a:spLocks noGrp="1"/>
          </p:cNvSpPr>
          <p:nvPr>
            <p:ph type="ftr" sz="quarter" idx="12"/>
          </p:nvPr>
        </p:nvSpPr>
        <p:spPr>
          <a:xfrm>
            <a:off x="2362200" y="6400800"/>
            <a:ext cx="2895600" cy="304800"/>
          </a:xfrm>
          <a:prstGeom prst="rect">
            <a:avLst/>
          </a:prstGeom>
        </p:spPr>
        <p:txBody>
          <a:bodyPr/>
          <a:lstStyle>
            <a:lvl1pPr>
              <a:defRPr>
                <a:latin typeface="Arial Narrow"/>
                <a:cs typeface="Arial Narrow"/>
              </a:defRPr>
            </a:lvl1pPr>
          </a:lstStyle>
          <a:p>
            <a:endParaRPr lang="en-US" altLang="en-US" dirty="0"/>
          </a:p>
        </p:txBody>
      </p:sp>
      <p:sp>
        <p:nvSpPr>
          <p:cNvPr id="11" name="Slide Number Placeholder 5"/>
          <p:cNvSpPr>
            <a:spLocks noGrp="1"/>
          </p:cNvSpPr>
          <p:nvPr>
            <p:ph type="sldNum" sz="quarter" idx="13"/>
          </p:nvPr>
        </p:nvSpPr>
        <p:spPr>
          <a:xfrm>
            <a:off x="5562600" y="6400800"/>
            <a:ext cx="1447800" cy="304800"/>
          </a:xfrm>
          <a:prstGeom prst="rect">
            <a:avLst/>
          </a:prstGeom>
        </p:spPr>
        <p:txBody>
          <a:bodyPr/>
          <a:lstStyle>
            <a:lvl1pPr>
              <a:defRPr/>
            </a:lvl1pPr>
          </a:lstStyle>
          <a:p>
            <a:fld id="{94B6551B-2A84-42DA-BD5E-D1E2F4E4AD85}" type="slidenum">
              <a:rPr lang="en-US" altLang="en-US"/>
              <a:pPr/>
              <a:t>‹#›</a:t>
            </a:fld>
            <a:endParaRPr lang="en-US" altLang="en-US"/>
          </a:p>
        </p:txBody>
      </p:sp>
    </p:spTree>
    <p:extLst>
      <p:ext uri="{BB962C8B-B14F-4D97-AF65-F5344CB8AC3E}">
        <p14:creationId xmlns:p14="http://schemas.microsoft.com/office/powerpoint/2010/main" val="747331461"/>
      </p:ext>
    </p:extLst>
  </p:cSld>
  <p:clrMapOvr>
    <a:masterClrMapping/>
  </p:clrMapOvr>
  <p:transition spd="med">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ctrTitle"/>
          </p:nvPr>
        </p:nvSpPr>
        <p:spPr>
          <a:xfrm>
            <a:off x="228600" y="228600"/>
            <a:ext cx="8686800" cy="536575"/>
          </a:xfrm>
          <a:prstGeom prst="rect">
            <a:avLst/>
          </a:prstGeom>
        </p:spPr>
        <p:txBody>
          <a:bodyPr/>
          <a:lstStyle>
            <a:lvl1pPr algn="l">
              <a:defRPr sz="3200">
                <a:solidFill>
                  <a:schemeClr val="bg2"/>
                </a:solidFill>
              </a:defRPr>
            </a:lvl1pPr>
          </a:lstStyle>
          <a:p>
            <a:r>
              <a:rPr lang="en-US" smtClean="0"/>
              <a:t>Click to edit Master title style</a:t>
            </a:r>
            <a:endParaRPr lang="en-US" dirty="0"/>
          </a:p>
        </p:txBody>
      </p:sp>
      <p:sp>
        <p:nvSpPr>
          <p:cNvPr id="9" name="Subtitle 2"/>
          <p:cNvSpPr>
            <a:spLocks noGrp="1"/>
          </p:cNvSpPr>
          <p:nvPr>
            <p:ph type="subTitle" idx="10"/>
          </p:nvPr>
        </p:nvSpPr>
        <p:spPr>
          <a:xfrm>
            <a:off x="228600" y="685800"/>
            <a:ext cx="86868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10" name="Date Placeholder 3"/>
          <p:cNvSpPr>
            <a:spLocks noGrp="1"/>
          </p:cNvSpPr>
          <p:nvPr>
            <p:ph type="dt" sz="half" idx="11"/>
          </p:nvPr>
        </p:nvSpPr>
        <p:spPr>
          <a:xfrm>
            <a:off x="228600" y="6400800"/>
            <a:ext cx="1905000" cy="304800"/>
          </a:xfrm>
          <a:prstGeom prst="rect">
            <a:avLst/>
          </a:prstGeom>
        </p:spPr>
        <p:txBody>
          <a:bodyPr/>
          <a:lstStyle>
            <a:lvl1pPr>
              <a:defRPr>
                <a:latin typeface="Arial Narrow"/>
                <a:cs typeface="Arial Narrow"/>
              </a:defRPr>
            </a:lvl1pPr>
          </a:lstStyle>
          <a:p>
            <a:endParaRPr lang="en-US" altLang="en-US" dirty="0">
              <a:solidFill>
                <a:srgbClr val="000000"/>
              </a:solidFill>
            </a:endParaRPr>
          </a:p>
        </p:txBody>
      </p:sp>
      <p:sp>
        <p:nvSpPr>
          <p:cNvPr id="11" name="Footer Placeholder 4"/>
          <p:cNvSpPr>
            <a:spLocks noGrp="1"/>
          </p:cNvSpPr>
          <p:nvPr>
            <p:ph type="ftr" sz="quarter" idx="12"/>
          </p:nvPr>
        </p:nvSpPr>
        <p:spPr>
          <a:xfrm>
            <a:off x="2362200" y="6400800"/>
            <a:ext cx="2895600" cy="304800"/>
          </a:xfrm>
          <a:prstGeom prst="rect">
            <a:avLst/>
          </a:prstGeom>
        </p:spPr>
        <p:txBody>
          <a:bodyPr/>
          <a:lstStyle>
            <a:lvl1pPr>
              <a:defRPr>
                <a:latin typeface="Arial Narrow"/>
                <a:cs typeface="Arial Narrow"/>
              </a:defRPr>
            </a:lvl1pPr>
          </a:lstStyle>
          <a:p>
            <a:endParaRPr lang="en-US" altLang="en-US" dirty="0"/>
          </a:p>
        </p:txBody>
      </p:sp>
      <p:sp>
        <p:nvSpPr>
          <p:cNvPr id="12" name="Slide Number Placeholder 5"/>
          <p:cNvSpPr>
            <a:spLocks noGrp="1"/>
          </p:cNvSpPr>
          <p:nvPr>
            <p:ph type="sldNum" sz="quarter" idx="13"/>
          </p:nvPr>
        </p:nvSpPr>
        <p:spPr>
          <a:xfrm>
            <a:off x="5562600" y="6400800"/>
            <a:ext cx="1447800" cy="304800"/>
          </a:xfrm>
          <a:prstGeom prst="rect">
            <a:avLst/>
          </a:prstGeom>
        </p:spPr>
        <p:txBody>
          <a:bodyPr/>
          <a:lstStyle>
            <a:lvl1pPr>
              <a:defRPr/>
            </a:lvl1pPr>
          </a:lstStyle>
          <a:p>
            <a:fld id="{94B6551B-2A84-42DA-BD5E-D1E2F4E4AD85}" type="slidenum">
              <a:rPr lang="en-US" altLang="en-US"/>
              <a:pPr/>
              <a:t>‹#›</a:t>
            </a:fld>
            <a:endParaRPr lang="en-US" altLang="en-US"/>
          </a:p>
        </p:txBody>
      </p:sp>
      <p:sp>
        <p:nvSpPr>
          <p:cNvPr id="13" name="Content Placeholder 2"/>
          <p:cNvSpPr>
            <a:spLocks noGrp="1"/>
          </p:cNvSpPr>
          <p:nvPr>
            <p:ph idx="1"/>
          </p:nvPr>
        </p:nvSpPr>
        <p:spPr>
          <a:xfrm>
            <a:off x="228600" y="1371600"/>
            <a:ext cx="41910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2"/>
          <p:cNvSpPr>
            <a:spLocks noGrp="1"/>
          </p:cNvSpPr>
          <p:nvPr>
            <p:ph idx="14"/>
          </p:nvPr>
        </p:nvSpPr>
        <p:spPr>
          <a:xfrm>
            <a:off x="4724400" y="1371600"/>
            <a:ext cx="41910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17093315"/>
      </p:ext>
    </p:extLst>
  </p:cSld>
  <p:clrMapOvr>
    <a:masterClrMapping/>
  </p:clrMapOvr>
  <p:transitio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28800" y="1295399"/>
            <a:ext cx="5486400" cy="45720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8" name="Title 1"/>
          <p:cNvSpPr>
            <a:spLocks noGrp="1"/>
          </p:cNvSpPr>
          <p:nvPr>
            <p:ph type="ctrTitle"/>
          </p:nvPr>
        </p:nvSpPr>
        <p:spPr>
          <a:xfrm>
            <a:off x="228600" y="228600"/>
            <a:ext cx="8686800" cy="536575"/>
          </a:xfrm>
          <a:prstGeom prst="rect">
            <a:avLst/>
          </a:prstGeom>
        </p:spPr>
        <p:txBody>
          <a:bodyPr/>
          <a:lstStyle>
            <a:lvl1pPr algn="l">
              <a:defRPr sz="3200">
                <a:solidFill>
                  <a:schemeClr val="bg2"/>
                </a:solidFill>
              </a:defRPr>
            </a:lvl1pPr>
          </a:lstStyle>
          <a:p>
            <a:r>
              <a:rPr lang="en-US" smtClean="0"/>
              <a:t>Click to edit Master title style</a:t>
            </a:r>
            <a:endParaRPr lang="en-US" dirty="0"/>
          </a:p>
        </p:txBody>
      </p:sp>
      <p:sp>
        <p:nvSpPr>
          <p:cNvPr id="9" name="Subtitle 2"/>
          <p:cNvSpPr>
            <a:spLocks noGrp="1"/>
          </p:cNvSpPr>
          <p:nvPr>
            <p:ph type="subTitle" idx="10"/>
          </p:nvPr>
        </p:nvSpPr>
        <p:spPr>
          <a:xfrm>
            <a:off x="228600" y="685800"/>
            <a:ext cx="86868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10" name="Date Placeholder 3"/>
          <p:cNvSpPr>
            <a:spLocks noGrp="1"/>
          </p:cNvSpPr>
          <p:nvPr>
            <p:ph type="dt" sz="half" idx="11"/>
          </p:nvPr>
        </p:nvSpPr>
        <p:spPr>
          <a:xfrm>
            <a:off x="228600" y="6400800"/>
            <a:ext cx="1905000" cy="304800"/>
          </a:xfrm>
          <a:prstGeom prst="rect">
            <a:avLst/>
          </a:prstGeom>
        </p:spPr>
        <p:txBody>
          <a:bodyPr/>
          <a:lstStyle>
            <a:lvl1pPr>
              <a:defRPr>
                <a:latin typeface="Arial Narrow"/>
                <a:cs typeface="Arial Narrow"/>
              </a:defRPr>
            </a:lvl1pPr>
          </a:lstStyle>
          <a:p>
            <a:endParaRPr lang="en-US" altLang="en-US" dirty="0">
              <a:solidFill>
                <a:srgbClr val="000000"/>
              </a:solidFill>
            </a:endParaRPr>
          </a:p>
        </p:txBody>
      </p:sp>
      <p:sp>
        <p:nvSpPr>
          <p:cNvPr id="11" name="Footer Placeholder 4"/>
          <p:cNvSpPr>
            <a:spLocks noGrp="1"/>
          </p:cNvSpPr>
          <p:nvPr>
            <p:ph type="ftr" sz="quarter" idx="12"/>
          </p:nvPr>
        </p:nvSpPr>
        <p:spPr>
          <a:xfrm>
            <a:off x="2362200" y="6400800"/>
            <a:ext cx="2895600" cy="304800"/>
          </a:xfrm>
          <a:prstGeom prst="rect">
            <a:avLst/>
          </a:prstGeom>
        </p:spPr>
        <p:txBody>
          <a:bodyPr/>
          <a:lstStyle>
            <a:lvl1pPr>
              <a:defRPr>
                <a:latin typeface="Arial Narrow"/>
                <a:cs typeface="Arial Narrow"/>
              </a:defRPr>
            </a:lvl1pPr>
          </a:lstStyle>
          <a:p>
            <a:endParaRPr lang="en-US" altLang="en-US" dirty="0"/>
          </a:p>
        </p:txBody>
      </p:sp>
      <p:sp>
        <p:nvSpPr>
          <p:cNvPr id="12" name="Slide Number Placeholder 5"/>
          <p:cNvSpPr>
            <a:spLocks noGrp="1"/>
          </p:cNvSpPr>
          <p:nvPr>
            <p:ph type="sldNum" sz="quarter" idx="13"/>
          </p:nvPr>
        </p:nvSpPr>
        <p:spPr>
          <a:xfrm>
            <a:off x="5562600" y="6400800"/>
            <a:ext cx="1447800" cy="304800"/>
          </a:xfrm>
          <a:prstGeom prst="rect">
            <a:avLst/>
          </a:prstGeom>
        </p:spPr>
        <p:txBody>
          <a:bodyPr/>
          <a:lstStyle>
            <a:lvl1pPr>
              <a:defRPr/>
            </a:lvl1pPr>
          </a:lstStyle>
          <a:p>
            <a:fld id="{94B6551B-2A84-42DA-BD5E-D1E2F4E4AD85}" type="slidenum">
              <a:rPr lang="en-US" altLang="en-US"/>
              <a:pPr/>
              <a:t>‹#›</a:t>
            </a:fld>
            <a:endParaRPr lang="en-US" altLang="en-US"/>
          </a:p>
        </p:txBody>
      </p:sp>
    </p:spTree>
    <p:extLst>
      <p:ext uri="{BB962C8B-B14F-4D97-AF65-F5344CB8AC3E}">
        <p14:creationId xmlns:p14="http://schemas.microsoft.com/office/powerpoint/2010/main" val="2121285320"/>
      </p:ext>
    </p:extLst>
  </p:cSld>
  <p:clrMapOvr>
    <a:masterClrMapping/>
  </p:clrMapOvr>
  <p:transitio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ality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725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ality Content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1828800"/>
            <a:ext cx="8839200" cy="4343400"/>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Title 1"/>
          <p:cNvSpPr>
            <a:spLocks noGrp="1"/>
          </p:cNvSpPr>
          <p:nvPr>
            <p:ph type="title"/>
          </p:nvPr>
        </p:nvSpPr>
        <p:spPr>
          <a:xfrm>
            <a:off x="152400" y="1295400"/>
            <a:ext cx="8839200" cy="533400"/>
          </a:xfrm>
        </p:spPr>
        <p:txBody>
          <a:bodyPr/>
          <a:lstStyle>
            <a:lvl1pPr>
              <a:defRPr>
                <a:solidFill>
                  <a:srgbClr val="FF0000"/>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960D861-BFA2-41FC-90B2-4DB3BB56958D}" type="slidenum">
              <a:rPr lang="en-US" smtClean="0"/>
              <a:pPr/>
              <a:t>‹#›</a:t>
            </a:fld>
            <a:endParaRPr lang="en-US" dirty="0"/>
          </a:p>
        </p:txBody>
      </p:sp>
    </p:spTree>
    <p:extLst>
      <p:ext uri="{BB962C8B-B14F-4D97-AF65-F5344CB8AC3E}">
        <p14:creationId xmlns:p14="http://schemas.microsoft.com/office/powerpoint/2010/main" val="476351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ality List Slide">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152400" y="1828800"/>
            <a:ext cx="8839200" cy="4343400"/>
          </a:xfrm>
        </p:spPr>
        <p:txBody>
          <a:bodyPr/>
          <a:lstStyle>
            <a:lvl1pPr>
              <a:buClr>
                <a:schemeClr val="tx1">
                  <a:lumMod val="65000"/>
                  <a:lumOff val="35000"/>
                </a:schemeClr>
              </a:buClr>
              <a:defRPr>
                <a:solidFill>
                  <a:schemeClr val="tx1">
                    <a:lumMod val="65000"/>
                    <a:lumOff val="35000"/>
                  </a:schemeClr>
                </a:solidFill>
              </a:defRPr>
            </a:lvl1pPr>
          </a:lstStyle>
          <a:p>
            <a:pPr lvl="0"/>
            <a:r>
              <a:rPr lang="en-US" smtClean="0"/>
              <a:t>Click to edit Master text styles</a:t>
            </a:r>
          </a:p>
          <a:p>
            <a:pPr lvl="1"/>
            <a:r>
              <a:rPr lang="en-US" smtClean="0"/>
              <a:t>Second level</a:t>
            </a:r>
          </a:p>
        </p:txBody>
      </p:sp>
      <p:sp>
        <p:nvSpPr>
          <p:cNvPr id="7" name="Title 1"/>
          <p:cNvSpPr>
            <a:spLocks noGrp="1"/>
          </p:cNvSpPr>
          <p:nvPr>
            <p:ph type="title"/>
          </p:nvPr>
        </p:nvSpPr>
        <p:spPr>
          <a:xfrm>
            <a:off x="152400" y="1295400"/>
            <a:ext cx="8839200" cy="533400"/>
          </a:xfrm>
        </p:spPr>
        <p:txBody>
          <a:bodyPr/>
          <a:lstStyle>
            <a:lvl1pPr>
              <a:defRPr>
                <a:solidFill>
                  <a:srgbClr val="FF0000"/>
                </a:solidFill>
              </a:defRPr>
            </a:lvl1pPr>
          </a:lstStyle>
          <a:p>
            <a:r>
              <a:rPr lang="en-US" smtClean="0"/>
              <a:t>Click to edit Master title style</a:t>
            </a:r>
            <a:endParaRPr lang="en-US" dirty="0"/>
          </a:p>
        </p:txBody>
      </p:sp>
      <p:sp>
        <p:nvSpPr>
          <p:cNvPr id="4" name="Date Placeholder 3"/>
          <p:cNvSpPr>
            <a:spLocks noGrp="1"/>
          </p:cNvSpPr>
          <p:nvPr>
            <p:ph type="dt" sz="half" idx="14"/>
          </p:nvPr>
        </p:nvSpPr>
        <p:spPr/>
        <p:txBody>
          <a:bodyPr/>
          <a:lstStyle>
            <a:lvl1pPr>
              <a:defRPr/>
            </a:lvl1pPr>
          </a:lstStyle>
          <a:p>
            <a:endParaRPr lang="en-US" dirty="0"/>
          </a:p>
        </p:txBody>
      </p:sp>
      <p:sp>
        <p:nvSpPr>
          <p:cNvPr id="5" name="Footer Placeholder 4"/>
          <p:cNvSpPr>
            <a:spLocks noGrp="1"/>
          </p:cNvSpPr>
          <p:nvPr>
            <p:ph type="ftr" sz="quarter" idx="15"/>
          </p:nvPr>
        </p:nvSpPr>
        <p:spPr/>
        <p:txBody>
          <a:bodyPr/>
          <a:lstStyle>
            <a:lvl1pPr>
              <a:defRPr/>
            </a:lvl1pPr>
          </a:lstStyle>
          <a:p>
            <a:endParaRPr lang="en-US" dirty="0"/>
          </a:p>
        </p:txBody>
      </p:sp>
      <p:sp>
        <p:nvSpPr>
          <p:cNvPr id="6" name="Slide Number Placeholder 5"/>
          <p:cNvSpPr>
            <a:spLocks noGrp="1"/>
          </p:cNvSpPr>
          <p:nvPr>
            <p:ph type="sldNum" sz="quarter" idx="16"/>
          </p:nvPr>
        </p:nvSpPr>
        <p:spPr/>
        <p:txBody>
          <a:bodyPr/>
          <a:lstStyle>
            <a:lvl1pPr>
              <a:defRPr/>
            </a:lvl1pPr>
          </a:lstStyle>
          <a:p>
            <a:fld id="{F960D861-BFA2-41FC-90B2-4DB3BB56958D}" type="slidenum">
              <a:rPr lang="en-US" smtClean="0"/>
              <a:pPr/>
              <a:t>‹#›</a:t>
            </a:fld>
            <a:endParaRPr lang="en-US" dirty="0"/>
          </a:p>
        </p:txBody>
      </p:sp>
    </p:spTree>
    <p:extLst>
      <p:ext uri="{BB962C8B-B14F-4D97-AF65-F5344CB8AC3E}">
        <p14:creationId xmlns:p14="http://schemas.microsoft.com/office/powerpoint/2010/main" val="1007019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Quality Picture/Chart Slide">
    <p:spTree>
      <p:nvGrpSpPr>
        <p:cNvPr id="1" name=""/>
        <p:cNvGrpSpPr/>
        <p:nvPr/>
      </p:nvGrpSpPr>
      <p:grpSpPr>
        <a:xfrm>
          <a:off x="0" y="0"/>
          <a:ext cx="0" cy="0"/>
          <a:chOff x="0" y="0"/>
          <a:chExt cx="0" cy="0"/>
        </a:xfrm>
      </p:grpSpPr>
      <p:sp>
        <p:nvSpPr>
          <p:cNvPr id="2" name="Title 1"/>
          <p:cNvSpPr>
            <a:spLocks noGrp="1"/>
          </p:cNvSpPr>
          <p:nvPr>
            <p:ph type="title"/>
          </p:nvPr>
        </p:nvSpPr>
        <p:spPr>
          <a:xfrm>
            <a:off x="152400" y="1295400"/>
            <a:ext cx="4419600" cy="914400"/>
          </a:xfrm>
        </p:spPr>
        <p:txBody>
          <a:bodyPr/>
          <a:lstStyle>
            <a:lvl1pPr>
              <a:defRPr>
                <a:solidFill>
                  <a:srgbClr val="FF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953000" y="1371601"/>
            <a:ext cx="3886200" cy="4114800"/>
          </a:xfrm>
        </p:spPr>
        <p:txBody>
          <a:bodyPr/>
          <a:lstStyle>
            <a:lvl1pPr>
              <a:buNone/>
              <a:defRPr/>
            </a:lvl1pPr>
          </a:lstStyle>
          <a:p>
            <a:pPr lvl="0"/>
            <a:r>
              <a:rPr lang="en-US" smtClean="0"/>
              <a:t>Click to edit Master text styles</a:t>
            </a:r>
          </a:p>
        </p:txBody>
      </p:sp>
      <p:sp>
        <p:nvSpPr>
          <p:cNvPr id="9" name="Subtitle 2"/>
          <p:cNvSpPr>
            <a:spLocks noGrp="1"/>
          </p:cNvSpPr>
          <p:nvPr>
            <p:ph type="subTitle" idx="13"/>
          </p:nvPr>
        </p:nvSpPr>
        <p:spPr>
          <a:xfrm>
            <a:off x="152400" y="2209800"/>
            <a:ext cx="4419600" cy="3962400"/>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3"/>
          <p:cNvSpPr>
            <a:spLocks noGrp="1"/>
          </p:cNvSpPr>
          <p:nvPr>
            <p:ph type="body" sz="half" idx="2"/>
          </p:nvPr>
        </p:nvSpPr>
        <p:spPr>
          <a:xfrm>
            <a:off x="4876800" y="5486400"/>
            <a:ext cx="3886200" cy="609600"/>
          </a:xfrm>
        </p:spPr>
        <p:txBody>
          <a:bodyPr>
            <a:normAutofit/>
          </a:bodyPr>
          <a:lstStyle>
            <a:lvl1pPr marL="0" indent="0">
              <a:buNone/>
              <a:defRPr sz="900" b="0" i="1" baseline="0">
                <a:solidFill>
                  <a:srgbClr val="FF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4"/>
          </p:nvPr>
        </p:nvSpPr>
        <p:spPr/>
        <p:txBody>
          <a:bodyPr/>
          <a:lstStyle>
            <a:lvl1pPr>
              <a:defRPr/>
            </a:lvl1pPr>
          </a:lstStyle>
          <a:p>
            <a:endParaRPr lang="en-US" dirty="0"/>
          </a:p>
        </p:txBody>
      </p:sp>
      <p:sp>
        <p:nvSpPr>
          <p:cNvPr id="7" name="Footer Placeholder 4"/>
          <p:cNvSpPr>
            <a:spLocks noGrp="1"/>
          </p:cNvSpPr>
          <p:nvPr>
            <p:ph type="ftr" sz="quarter" idx="15"/>
          </p:nvPr>
        </p:nvSpPr>
        <p:spPr/>
        <p:txBody>
          <a:bodyPr/>
          <a:lstStyle>
            <a:lvl1pPr>
              <a:defRPr/>
            </a:lvl1pPr>
          </a:lstStyle>
          <a:p>
            <a:endParaRPr lang="en-US" dirty="0"/>
          </a:p>
        </p:txBody>
      </p:sp>
      <p:sp>
        <p:nvSpPr>
          <p:cNvPr id="8" name="Slide Number Placeholder 5"/>
          <p:cNvSpPr>
            <a:spLocks noGrp="1"/>
          </p:cNvSpPr>
          <p:nvPr>
            <p:ph type="sldNum" sz="quarter" idx="16"/>
          </p:nvPr>
        </p:nvSpPr>
        <p:spPr/>
        <p:txBody>
          <a:bodyPr/>
          <a:lstStyle>
            <a:lvl1pPr>
              <a:defRPr/>
            </a:lvl1pPr>
          </a:lstStyle>
          <a:p>
            <a:fld id="{F960D861-BFA2-41FC-90B2-4DB3BB56958D}" type="slidenum">
              <a:rPr lang="en-US" smtClean="0"/>
              <a:pPr/>
              <a:t>‹#›</a:t>
            </a:fld>
            <a:endParaRPr lang="en-US" dirty="0"/>
          </a:p>
        </p:txBody>
      </p:sp>
    </p:spTree>
    <p:extLst>
      <p:ext uri="{BB962C8B-B14F-4D97-AF65-F5344CB8AC3E}">
        <p14:creationId xmlns:p14="http://schemas.microsoft.com/office/powerpoint/2010/main" val="2472573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1363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ality Blank Slide">
    <p:bg>
      <p:bgPr>
        <a:solidFill>
          <a:schemeClr val="bg1"/>
        </a:solidFill>
        <a:effectLst/>
      </p:bgPr>
    </p:bg>
    <p:spTree>
      <p:nvGrpSpPr>
        <p:cNvPr id="1" name=""/>
        <p:cNvGrpSpPr/>
        <p:nvPr/>
      </p:nvGrpSpPr>
      <p:grpSpPr>
        <a:xfrm>
          <a:off x="0" y="0"/>
          <a:ext cx="0" cy="0"/>
          <a:chOff x="0" y="0"/>
          <a:chExt cx="0" cy="0"/>
        </a:xfrm>
      </p:grpSpPr>
      <p:sp>
        <p:nvSpPr>
          <p:cNvPr id="7" name="Subtitle 2"/>
          <p:cNvSpPr>
            <a:spLocks noGrp="1"/>
          </p:cNvSpPr>
          <p:nvPr>
            <p:ph type="subTitle" idx="1"/>
          </p:nvPr>
        </p:nvSpPr>
        <p:spPr>
          <a:xfrm>
            <a:off x="152400" y="762000"/>
            <a:ext cx="8839200" cy="5410200"/>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Title 1"/>
          <p:cNvSpPr>
            <a:spLocks noGrp="1"/>
          </p:cNvSpPr>
          <p:nvPr>
            <p:ph type="title"/>
          </p:nvPr>
        </p:nvSpPr>
        <p:spPr>
          <a:xfrm>
            <a:off x="152400" y="228600"/>
            <a:ext cx="8839200" cy="533400"/>
          </a:xfrm>
        </p:spPr>
        <p:txBody>
          <a:bodyPr/>
          <a:lstStyle>
            <a:lvl1pPr>
              <a:defRPr>
                <a:solidFill>
                  <a:srgbClr val="FF0000"/>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960D861-BFA2-41FC-90B2-4DB3BB56958D}" type="slidenum">
              <a:rPr lang="en-US" smtClean="0"/>
              <a:pPr/>
              <a:t>‹#›</a:t>
            </a:fld>
            <a:endParaRPr lang="en-US" dirty="0"/>
          </a:p>
        </p:txBody>
      </p:sp>
    </p:spTree>
    <p:extLst>
      <p:ext uri="{BB962C8B-B14F-4D97-AF65-F5344CB8AC3E}">
        <p14:creationId xmlns:p14="http://schemas.microsoft.com/office/powerpoint/2010/main" val="2986330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1"/>
          <p:cNvSpPr>
            <a:spLocks noGrp="1"/>
          </p:cNvSpPr>
          <p:nvPr>
            <p:ph type="ctrTitle"/>
          </p:nvPr>
        </p:nvSpPr>
        <p:spPr>
          <a:xfrm>
            <a:off x="304800" y="1676400"/>
            <a:ext cx="8534400" cy="3200400"/>
          </a:xfrm>
          <a:prstGeom prst="rect">
            <a:avLst/>
          </a:prstGeom>
        </p:spPr>
        <p:txBody>
          <a:bodyPr anchor="ctr" anchorCtr="0"/>
          <a:lstStyle>
            <a:lvl1pPr>
              <a:defRPr b="1" i="0"/>
            </a:lvl1pPr>
          </a:lstStyle>
          <a:p>
            <a:r>
              <a:rPr lang="en-US" smtClean="0"/>
              <a:t>Click to edit Master title style</a:t>
            </a:r>
            <a:endParaRPr lang="en-US" dirty="0"/>
          </a:p>
        </p:txBody>
      </p:sp>
      <p:sp>
        <p:nvSpPr>
          <p:cNvPr id="7" name="Subtitle 2"/>
          <p:cNvSpPr>
            <a:spLocks noGrp="1"/>
          </p:cNvSpPr>
          <p:nvPr>
            <p:ph type="subTitle" idx="1"/>
          </p:nvPr>
        </p:nvSpPr>
        <p:spPr>
          <a:xfrm>
            <a:off x="1371600" y="5105400"/>
            <a:ext cx="6400800" cy="1066800"/>
          </a:xfrm>
          <a:prstGeom prst="rect">
            <a:avLst/>
          </a:prstGeom>
        </p:spPr>
        <p:txBody>
          <a:bodyPr/>
          <a:lstStyle>
            <a:lvl1pPr marL="0" indent="0" algn="ctr">
              <a:buNone/>
              <a:defRPr sz="2800" b="1" i="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5"/>
          <p:cNvSpPr>
            <a:spLocks noGrp="1" noChangeArrowheads="1"/>
          </p:cNvSpPr>
          <p:nvPr>
            <p:ph type="ftr" sz="quarter" idx="10"/>
          </p:nvPr>
        </p:nvSpPr>
        <p:spPr bwMode="auto">
          <a:xfrm>
            <a:off x="76200" y="6324600"/>
            <a:ext cx="35052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vl1pPr>
          </a:lstStyle>
          <a:p>
            <a:pPr>
              <a:defRPr/>
            </a:pPr>
            <a:endParaRPr lang="en-US" altLang="en-US"/>
          </a:p>
        </p:txBody>
      </p:sp>
    </p:spTree>
    <p:extLst>
      <p:ext uri="{BB962C8B-B14F-4D97-AF65-F5344CB8AC3E}">
        <p14:creationId xmlns:p14="http://schemas.microsoft.com/office/powerpoint/2010/main" val="1069216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Title 1"/>
          <p:cNvSpPr>
            <a:spLocks noGrp="1"/>
          </p:cNvSpPr>
          <p:nvPr>
            <p:ph type="ctrTitle"/>
          </p:nvPr>
        </p:nvSpPr>
        <p:spPr>
          <a:xfrm>
            <a:off x="304800" y="1676400"/>
            <a:ext cx="8534400" cy="3200400"/>
          </a:xfrm>
          <a:prstGeom prst="rect">
            <a:avLst/>
          </a:prstGeom>
        </p:spPr>
        <p:txBody>
          <a:bodyPr anchor="ctr" anchorCtr="0"/>
          <a:lstStyle>
            <a:lvl1pPr>
              <a:defRPr b="1" i="0"/>
            </a:lvl1pPr>
          </a:lstStyle>
          <a:p>
            <a:r>
              <a:rPr lang="en-US" smtClean="0"/>
              <a:t>Click to edit Master title style</a:t>
            </a:r>
            <a:endParaRPr lang="en-US" dirty="0"/>
          </a:p>
        </p:txBody>
      </p:sp>
      <p:sp>
        <p:nvSpPr>
          <p:cNvPr id="7" name="Subtitle 2"/>
          <p:cNvSpPr>
            <a:spLocks noGrp="1"/>
          </p:cNvSpPr>
          <p:nvPr>
            <p:ph type="subTitle" idx="1"/>
          </p:nvPr>
        </p:nvSpPr>
        <p:spPr>
          <a:xfrm>
            <a:off x="1371600" y="5105400"/>
            <a:ext cx="6400800" cy="1066800"/>
          </a:xfrm>
          <a:prstGeom prst="rect">
            <a:avLst/>
          </a:prstGeom>
        </p:spPr>
        <p:txBody>
          <a:bodyPr/>
          <a:lstStyle>
            <a:lvl1pPr marL="0" indent="0" algn="ctr">
              <a:buNone/>
              <a:defRPr sz="2800" b="1" i="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5"/>
          <p:cNvSpPr>
            <a:spLocks noGrp="1" noChangeArrowheads="1"/>
          </p:cNvSpPr>
          <p:nvPr>
            <p:ph type="ftr" sz="quarter" idx="10"/>
          </p:nvPr>
        </p:nvSpPr>
        <p:spPr bwMode="auto">
          <a:xfrm>
            <a:off x="76200" y="6324600"/>
            <a:ext cx="35052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vl1pPr>
          </a:lstStyle>
          <a:p>
            <a:pPr>
              <a:defRPr/>
            </a:pPr>
            <a:endParaRPr lang="en-US" altLang="en-US"/>
          </a:p>
        </p:txBody>
      </p:sp>
    </p:spTree>
    <p:extLst>
      <p:ext uri="{BB962C8B-B14F-4D97-AF65-F5344CB8AC3E}">
        <p14:creationId xmlns:p14="http://schemas.microsoft.com/office/powerpoint/2010/main" val="208513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CONFIDENTIAL – American Heart Association 2010</a:t>
            </a:r>
          </a:p>
        </p:txBody>
      </p:sp>
      <p:sp>
        <p:nvSpPr>
          <p:cNvPr id="5" name="Slide Number Placeholder 5"/>
          <p:cNvSpPr>
            <a:spLocks noGrp="1"/>
          </p:cNvSpPr>
          <p:nvPr>
            <p:ph type="sldNum" sz="quarter" idx="11"/>
          </p:nvPr>
        </p:nvSpPr>
        <p:spPr/>
        <p:txBody>
          <a:bodyPr/>
          <a:lstStyle>
            <a:lvl1pPr>
              <a:defRPr/>
            </a:lvl1pPr>
          </a:lstStyle>
          <a:p>
            <a:pPr>
              <a:defRPr/>
            </a:pPr>
            <a:fld id="{2BCFC205-1D55-4BEE-9D2C-ADA8DCF3CA24}" type="slidenum">
              <a:rPr lang="en-US"/>
              <a:pPr>
                <a:defRPr/>
              </a:pPr>
              <a:t>‹#›</a:t>
            </a:fld>
            <a:endParaRPr lang="en-US"/>
          </a:p>
        </p:txBody>
      </p:sp>
    </p:spTree>
    <p:extLst>
      <p:ext uri="{BB962C8B-B14F-4D97-AF65-F5344CB8AC3E}">
        <p14:creationId xmlns:p14="http://schemas.microsoft.com/office/powerpoint/2010/main" val="142500518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CONFIDENTIAL – American Heart Association 2010</a:t>
            </a:r>
          </a:p>
        </p:txBody>
      </p:sp>
      <p:sp>
        <p:nvSpPr>
          <p:cNvPr id="3" name="Slide Number Placeholder 5"/>
          <p:cNvSpPr>
            <a:spLocks noGrp="1"/>
          </p:cNvSpPr>
          <p:nvPr>
            <p:ph type="sldNum" sz="quarter" idx="11"/>
          </p:nvPr>
        </p:nvSpPr>
        <p:spPr/>
        <p:txBody>
          <a:bodyPr/>
          <a:lstStyle>
            <a:lvl1pPr>
              <a:defRPr/>
            </a:lvl1pPr>
          </a:lstStyle>
          <a:p>
            <a:pPr>
              <a:defRPr/>
            </a:pPr>
            <a:fld id="{F3735BA4-7376-4F76-9DD1-B90182D14FC0}" type="slidenum">
              <a:rPr lang="en-US"/>
              <a:pPr>
                <a:defRPr/>
              </a:pPr>
              <a:t>‹#›</a:t>
            </a:fld>
            <a:endParaRPr lang="en-US"/>
          </a:p>
        </p:txBody>
      </p:sp>
    </p:spTree>
    <p:extLst>
      <p:ext uri="{BB962C8B-B14F-4D97-AF65-F5344CB8AC3E}">
        <p14:creationId xmlns:p14="http://schemas.microsoft.com/office/powerpoint/2010/main" val="164030272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60D861-BFA2-41FC-90B2-4DB3BB56958D}" type="slidenum">
              <a:rPr lang="en-US" smtClean="0"/>
              <a:pPr/>
              <a:t>‹#›</a:t>
            </a:fld>
            <a:endParaRPr lang="en-US" dirty="0"/>
          </a:p>
        </p:txBody>
      </p:sp>
    </p:spTree>
    <p:extLst>
      <p:ext uri="{BB962C8B-B14F-4D97-AF65-F5344CB8AC3E}">
        <p14:creationId xmlns:p14="http://schemas.microsoft.com/office/powerpoint/2010/main" val="1326977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GA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154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5777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Mission Lifeline 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194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ality 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461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198592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ality Content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1828800"/>
            <a:ext cx="8839200" cy="4343400"/>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Title 1"/>
          <p:cNvSpPr>
            <a:spLocks noGrp="1"/>
          </p:cNvSpPr>
          <p:nvPr>
            <p:ph type="title"/>
          </p:nvPr>
        </p:nvSpPr>
        <p:spPr>
          <a:xfrm>
            <a:off x="152400" y="1295400"/>
            <a:ext cx="8839200" cy="533400"/>
          </a:xfrm>
        </p:spPr>
        <p:txBody>
          <a:bodyPr/>
          <a:lstStyle>
            <a:lvl1pPr>
              <a:defRPr>
                <a:solidFill>
                  <a:srgbClr val="FF0000"/>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960D861-BFA2-41FC-90B2-4DB3BB56958D}" type="slidenum">
              <a:rPr lang="en-US" smtClean="0"/>
              <a:pPr/>
              <a:t>‹#›</a:t>
            </a:fld>
            <a:endParaRPr lang="en-US" dirty="0"/>
          </a:p>
        </p:txBody>
      </p:sp>
    </p:spTree>
    <p:extLst>
      <p:ext uri="{BB962C8B-B14F-4D97-AF65-F5344CB8AC3E}">
        <p14:creationId xmlns:p14="http://schemas.microsoft.com/office/powerpoint/2010/main" val="21486227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ality List Slide">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152400" y="1828800"/>
            <a:ext cx="8839200" cy="4343400"/>
          </a:xfrm>
        </p:spPr>
        <p:txBody>
          <a:bodyPr/>
          <a:lstStyle>
            <a:lvl1pPr>
              <a:buClr>
                <a:schemeClr val="tx1">
                  <a:lumMod val="65000"/>
                  <a:lumOff val="35000"/>
                </a:schemeClr>
              </a:buClr>
              <a:defRPr>
                <a:solidFill>
                  <a:schemeClr val="tx1">
                    <a:lumMod val="65000"/>
                    <a:lumOff val="35000"/>
                  </a:schemeClr>
                </a:solidFill>
              </a:defRPr>
            </a:lvl1pPr>
          </a:lstStyle>
          <a:p>
            <a:pPr lvl="0"/>
            <a:r>
              <a:rPr lang="en-US" smtClean="0"/>
              <a:t>Click to edit Master text styles</a:t>
            </a:r>
          </a:p>
          <a:p>
            <a:pPr lvl="1"/>
            <a:r>
              <a:rPr lang="en-US" smtClean="0"/>
              <a:t>Second level</a:t>
            </a:r>
          </a:p>
        </p:txBody>
      </p:sp>
      <p:sp>
        <p:nvSpPr>
          <p:cNvPr id="7" name="Title 1"/>
          <p:cNvSpPr>
            <a:spLocks noGrp="1"/>
          </p:cNvSpPr>
          <p:nvPr>
            <p:ph type="title"/>
          </p:nvPr>
        </p:nvSpPr>
        <p:spPr>
          <a:xfrm>
            <a:off x="152400" y="1295400"/>
            <a:ext cx="8839200" cy="533400"/>
          </a:xfrm>
        </p:spPr>
        <p:txBody>
          <a:bodyPr/>
          <a:lstStyle>
            <a:lvl1pPr>
              <a:defRPr>
                <a:solidFill>
                  <a:srgbClr val="FF0000"/>
                </a:solidFill>
              </a:defRPr>
            </a:lvl1pPr>
          </a:lstStyle>
          <a:p>
            <a:r>
              <a:rPr lang="en-US" smtClean="0"/>
              <a:t>Click to edit Master title style</a:t>
            </a:r>
            <a:endParaRPr lang="en-US" dirty="0"/>
          </a:p>
        </p:txBody>
      </p:sp>
      <p:sp>
        <p:nvSpPr>
          <p:cNvPr id="4" name="Date Placeholder 3"/>
          <p:cNvSpPr>
            <a:spLocks noGrp="1"/>
          </p:cNvSpPr>
          <p:nvPr>
            <p:ph type="dt" sz="half" idx="14"/>
          </p:nvPr>
        </p:nvSpPr>
        <p:spPr/>
        <p:txBody>
          <a:bodyPr/>
          <a:lstStyle>
            <a:lvl1pPr>
              <a:defRPr/>
            </a:lvl1pPr>
          </a:lstStyle>
          <a:p>
            <a:endParaRPr lang="en-US" dirty="0"/>
          </a:p>
        </p:txBody>
      </p:sp>
      <p:sp>
        <p:nvSpPr>
          <p:cNvPr id="5" name="Footer Placeholder 4"/>
          <p:cNvSpPr>
            <a:spLocks noGrp="1"/>
          </p:cNvSpPr>
          <p:nvPr>
            <p:ph type="ftr" sz="quarter" idx="15"/>
          </p:nvPr>
        </p:nvSpPr>
        <p:spPr/>
        <p:txBody>
          <a:bodyPr/>
          <a:lstStyle>
            <a:lvl1pPr>
              <a:defRPr/>
            </a:lvl1pPr>
          </a:lstStyle>
          <a:p>
            <a:endParaRPr lang="en-US" dirty="0"/>
          </a:p>
        </p:txBody>
      </p:sp>
      <p:sp>
        <p:nvSpPr>
          <p:cNvPr id="6" name="Slide Number Placeholder 5"/>
          <p:cNvSpPr>
            <a:spLocks noGrp="1"/>
          </p:cNvSpPr>
          <p:nvPr>
            <p:ph type="sldNum" sz="quarter" idx="16"/>
          </p:nvPr>
        </p:nvSpPr>
        <p:spPr/>
        <p:txBody>
          <a:bodyPr/>
          <a:lstStyle>
            <a:lvl1pPr>
              <a:defRPr/>
            </a:lvl1pPr>
          </a:lstStyle>
          <a:p>
            <a:fld id="{F960D861-BFA2-41FC-90B2-4DB3BB56958D}" type="slidenum">
              <a:rPr lang="en-US" smtClean="0"/>
              <a:pPr/>
              <a:t>‹#›</a:t>
            </a:fld>
            <a:endParaRPr lang="en-US" dirty="0"/>
          </a:p>
        </p:txBody>
      </p:sp>
    </p:spTree>
    <p:extLst>
      <p:ext uri="{BB962C8B-B14F-4D97-AF65-F5344CB8AC3E}">
        <p14:creationId xmlns:p14="http://schemas.microsoft.com/office/powerpoint/2010/main" val="3867429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ality Picture/Chart Slide">
    <p:spTree>
      <p:nvGrpSpPr>
        <p:cNvPr id="1" name=""/>
        <p:cNvGrpSpPr/>
        <p:nvPr/>
      </p:nvGrpSpPr>
      <p:grpSpPr>
        <a:xfrm>
          <a:off x="0" y="0"/>
          <a:ext cx="0" cy="0"/>
          <a:chOff x="0" y="0"/>
          <a:chExt cx="0" cy="0"/>
        </a:xfrm>
      </p:grpSpPr>
      <p:sp>
        <p:nvSpPr>
          <p:cNvPr id="2" name="Title 1"/>
          <p:cNvSpPr>
            <a:spLocks noGrp="1"/>
          </p:cNvSpPr>
          <p:nvPr>
            <p:ph type="title"/>
          </p:nvPr>
        </p:nvSpPr>
        <p:spPr>
          <a:xfrm>
            <a:off x="152400" y="1295400"/>
            <a:ext cx="4419600" cy="914400"/>
          </a:xfrm>
        </p:spPr>
        <p:txBody>
          <a:bodyPr/>
          <a:lstStyle>
            <a:lvl1pPr>
              <a:defRPr>
                <a:solidFill>
                  <a:srgbClr val="FF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953000" y="1371601"/>
            <a:ext cx="3886200" cy="4114800"/>
          </a:xfrm>
        </p:spPr>
        <p:txBody>
          <a:bodyPr/>
          <a:lstStyle>
            <a:lvl1pPr>
              <a:buNone/>
              <a:defRPr/>
            </a:lvl1pPr>
          </a:lstStyle>
          <a:p>
            <a:pPr lvl="0"/>
            <a:r>
              <a:rPr lang="en-US" smtClean="0"/>
              <a:t>Click to edit Master text styles</a:t>
            </a:r>
          </a:p>
        </p:txBody>
      </p:sp>
      <p:sp>
        <p:nvSpPr>
          <p:cNvPr id="9" name="Subtitle 2"/>
          <p:cNvSpPr>
            <a:spLocks noGrp="1"/>
          </p:cNvSpPr>
          <p:nvPr>
            <p:ph type="subTitle" idx="13"/>
          </p:nvPr>
        </p:nvSpPr>
        <p:spPr>
          <a:xfrm>
            <a:off x="152400" y="2209800"/>
            <a:ext cx="4419600" cy="3962400"/>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3"/>
          <p:cNvSpPr>
            <a:spLocks noGrp="1"/>
          </p:cNvSpPr>
          <p:nvPr>
            <p:ph type="body" sz="half" idx="2"/>
          </p:nvPr>
        </p:nvSpPr>
        <p:spPr>
          <a:xfrm>
            <a:off x="4876800" y="5486400"/>
            <a:ext cx="3886200" cy="609600"/>
          </a:xfrm>
        </p:spPr>
        <p:txBody>
          <a:bodyPr>
            <a:normAutofit/>
          </a:bodyPr>
          <a:lstStyle>
            <a:lvl1pPr marL="0" indent="0">
              <a:buNone/>
              <a:defRPr sz="900" b="0" i="1" baseline="0">
                <a:solidFill>
                  <a:srgbClr val="FF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4"/>
          </p:nvPr>
        </p:nvSpPr>
        <p:spPr/>
        <p:txBody>
          <a:bodyPr/>
          <a:lstStyle>
            <a:lvl1pPr>
              <a:defRPr/>
            </a:lvl1pPr>
          </a:lstStyle>
          <a:p>
            <a:endParaRPr lang="en-US" dirty="0"/>
          </a:p>
        </p:txBody>
      </p:sp>
      <p:sp>
        <p:nvSpPr>
          <p:cNvPr id="7" name="Footer Placeholder 4"/>
          <p:cNvSpPr>
            <a:spLocks noGrp="1"/>
          </p:cNvSpPr>
          <p:nvPr>
            <p:ph type="ftr" sz="quarter" idx="15"/>
          </p:nvPr>
        </p:nvSpPr>
        <p:spPr/>
        <p:txBody>
          <a:bodyPr/>
          <a:lstStyle>
            <a:lvl1pPr>
              <a:defRPr/>
            </a:lvl1pPr>
          </a:lstStyle>
          <a:p>
            <a:endParaRPr lang="en-US" dirty="0"/>
          </a:p>
        </p:txBody>
      </p:sp>
      <p:sp>
        <p:nvSpPr>
          <p:cNvPr id="8" name="Slide Number Placeholder 5"/>
          <p:cNvSpPr>
            <a:spLocks noGrp="1"/>
          </p:cNvSpPr>
          <p:nvPr>
            <p:ph type="sldNum" sz="quarter" idx="16"/>
          </p:nvPr>
        </p:nvSpPr>
        <p:spPr/>
        <p:txBody>
          <a:bodyPr/>
          <a:lstStyle>
            <a:lvl1pPr>
              <a:defRPr/>
            </a:lvl1pPr>
          </a:lstStyle>
          <a:p>
            <a:fld id="{F960D861-BFA2-41FC-90B2-4DB3BB56958D}" type="slidenum">
              <a:rPr lang="en-US" smtClean="0"/>
              <a:pPr/>
              <a:t>‹#›</a:t>
            </a:fld>
            <a:endParaRPr lang="en-US" dirty="0"/>
          </a:p>
        </p:txBody>
      </p:sp>
    </p:spTree>
    <p:extLst>
      <p:ext uri="{BB962C8B-B14F-4D97-AF65-F5344CB8AC3E}">
        <p14:creationId xmlns:p14="http://schemas.microsoft.com/office/powerpoint/2010/main" val="12756204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ality Blank Slide">
    <p:bg>
      <p:bgPr>
        <a:solidFill>
          <a:schemeClr val="bg1"/>
        </a:solidFill>
        <a:effectLst/>
      </p:bgPr>
    </p:bg>
    <p:spTree>
      <p:nvGrpSpPr>
        <p:cNvPr id="1" name=""/>
        <p:cNvGrpSpPr/>
        <p:nvPr/>
      </p:nvGrpSpPr>
      <p:grpSpPr>
        <a:xfrm>
          <a:off x="0" y="0"/>
          <a:ext cx="0" cy="0"/>
          <a:chOff x="0" y="0"/>
          <a:chExt cx="0" cy="0"/>
        </a:xfrm>
      </p:grpSpPr>
      <p:sp>
        <p:nvSpPr>
          <p:cNvPr id="7" name="Subtitle 2"/>
          <p:cNvSpPr>
            <a:spLocks noGrp="1"/>
          </p:cNvSpPr>
          <p:nvPr>
            <p:ph type="subTitle" idx="1"/>
          </p:nvPr>
        </p:nvSpPr>
        <p:spPr>
          <a:xfrm>
            <a:off x="152400" y="762000"/>
            <a:ext cx="8839200" cy="5410200"/>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Title 1"/>
          <p:cNvSpPr>
            <a:spLocks noGrp="1"/>
          </p:cNvSpPr>
          <p:nvPr>
            <p:ph type="title"/>
          </p:nvPr>
        </p:nvSpPr>
        <p:spPr>
          <a:xfrm>
            <a:off x="152400" y="228600"/>
            <a:ext cx="8839200" cy="533400"/>
          </a:xfrm>
        </p:spPr>
        <p:txBody>
          <a:bodyPr/>
          <a:lstStyle>
            <a:lvl1pPr>
              <a:defRPr>
                <a:solidFill>
                  <a:srgbClr val="FF0000"/>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960D861-BFA2-41FC-90B2-4DB3BB56958D}" type="slidenum">
              <a:rPr lang="en-US" smtClean="0"/>
              <a:pPr/>
              <a:t>‹#›</a:t>
            </a:fld>
            <a:endParaRPr lang="en-US" dirty="0"/>
          </a:p>
        </p:txBody>
      </p:sp>
    </p:spTree>
    <p:extLst>
      <p:ext uri="{BB962C8B-B14F-4D97-AF65-F5344CB8AC3E}">
        <p14:creationId xmlns:p14="http://schemas.microsoft.com/office/powerpoint/2010/main" val="1108415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60D861-BFA2-41FC-90B2-4DB3BB56958D}" type="slidenum">
              <a:rPr lang="en-US" smtClean="0"/>
              <a:pPr/>
              <a:t>‹#›</a:t>
            </a:fld>
            <a:endParaRPr lang="en-US" dirty="0"/>
          </a:p>
        </p:txBody>
      </p:sp>
    </p:spTree>
    <p:extLst>
      <p:ext uri="{BB962C8B-B14F-4D97-AF65-F5344CB8AC3E}">
        <p14:creationId xmlns:p14="http://schemas.microsoft.com/office/powerpoint/2010/main" val="1836374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troke Content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1766887"/>
            <a:ext cx="8839200" cy="463391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Title Placeholder 1"/>
          <p:cNvSpPr>
            <a:spLocks noGrp="1"/>
          </p:cNvSpPr>
          <p:nvPr>
            <p:ph type="title"/>
          </p:nvPr>
        </p:nvSpPr>
        <p:spPr bwMode="auto">
          <a:xfrm>
            <a:off x="152400" y="1203325"/>
            <a:ext cx="8839200" cy="563562"/>
          </a:xfrm>
          <a:prstGeom prst="rect">
            <a:avLst/>
          </a:prstGeom>
          <a:noFill/>
          <a:ln w="9525">
            <a:noFill/>
            <a:miter lim="800000"/>
            <a:headEnd/>
            <a:tailEnd/>
          </a:ln>
        </p:spPr>
        <p:txBody>
          <a:bodyPr/>
          <a:lstStyle/>
          <a:p>
            <a:pPr lvl="0"/>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960D861-BFA2-41FC-90B2-4DB3BB56958D}" type="slidenum">
              <a:rPr lang="en-US" smtClean="0"/>
              <a:pPr/>
              <a:t>‹#›</a:t>
            </a:fld>
            <a:endParaRPr lang="en-US" dirty="0"/>
          </a:p>
        </p:txBody>
      </p:sp>
    </p:spTree>
    <p:extLst>
      <p:ext uri="{BB962C8B-B14F-4D97-AF65-F5344CB8AC3E}">
        <p14:creationId xmlns:p14="http://schemas.microsoft.com/office/powerpoint/2010/main" val="4183500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Heart Failure Content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1766887"/>
            <a:ext cx="8839200" cy="463391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Title Placeholder 1"/>
          <p:cNvSpPr>
            <a:spLocks noGrp="1"/>
          </p:cNvSpPr>
          <p:nvPr>
            <p:ph type="title"/>
          </p:nvPr>
        </p:nvSpPr>
        <p:spPr bwMode="auto">
          <a:xfrm>
            <a:off x="152400" y="1203325"/>
            <a:ext cx="8839200" cy="563562"/>
          </a:xfrm>
          <a:prstGeom prst="rect">
            <a:avLst/>
          </a:prstGeom>
          <a:noFill/>
          <a:ln w="9525">
            <a:noFill/>
            <a:miter lim="800000"/>
            <a:headEnd/>
            <a:tailEnd/>
          </a:ln>
        </p:spPr>
        <p:txBody>
          <a:bodyPr/>
          <a:lstStyle/>
          <a:p>
            <a:pPr lvl="0"/>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960D861-BFA2-41FC-90B2-4DB3BB56958D}" type="slidenum">
              <a:rPr lang="en-US" smtClean="0"/>
              <a:pPr/>
              <a:t>‹#›</a:t>
            </a:fld>
            <a:endParaRPr lang="en-US" dirty="0"/>
          </a:p>
        </p:txBody>
      </p:sp>
    </p:spTree>
    <p:extLst>
      <p:ext uri="{BB962C8B-B14F-4D97-AF65-F5344CB8AC3E}">
        <p14:creationId xmlns:p14="http://schemas.microsoft.com/office/powerpoint/2010/main" val="4193471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60D861-BFA2-41FC-90B2-4DB3BB56958D}" type="slidenum">
              <a:rPr lang="en-US" smtClean="0"/>
              <a:pPr/>
              <a:t>‹#›</a:t>
            </a:fld>
            <a:endParaRPr lang="en-US" dirty="0"/>
          </a:p>
        </p:txBody>
      </p:sp>
    </p:spTree>
    <p:extLst>
      <p:ext uri="{BB962C8B-B14F-4D97-AF65-F5344CB8AC3E}">
        <p14:creationId xmlns:p14="http://schemas.microsoft.com/office/powerpoint/2010/main" val="40368783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0348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u="sng"/>
            </a:lvl1pPr>
          </a:lstStyle>
          <a:p>
            <a:pPr>
              <a:defRPr/>
            </a:pPr>
            <a:endParaRPr lang="en-US"/>
          </a:p>
        </p:txBody>
      </p:sp>
      <p:sp>
        <p:nvSpPr>
          <p:cNvPr id="5" name="Rectangle 5"/>
          <p:cNvSpPr>
            <a:spLocks noGrp="1" noChangeArrowheads="1"/>
          </p:cNvSpPr>
          <p:nvPr>
            <p:ph type="ftr" sz="quarter" idx="11"/>
          </p:nvPr>
        </p:nvSpPr>
        <p:spPr/>
        <p:txBody>
          <a:bodyPr/>
          <a:lstStyle>
            <a:lvl1pPr algn="l">
              <a:defRPr u="sng"/>
            </a:lvl1pPr>
          </a:lstStyle>
          <a:p>
            <a:pPr>
              <a:defRPr/>
            </a:pPr>
            <a:endParaRPr lang="en-US"/>
          </a:p>
        </p:txBody>
      </p:sp>
      <p:sp>
        <p:nvSpPr>
          <p:cNvPr id="6" name="Rectangle 6"/>
          <p:cNvSpPr>
            <a:spLocks noGrp="1" noChangeArrowheads="1"/>
          </p:cNvSpPr>
          <p:nvPr>
            <p:ph type="sldNum" sz="quarter" idx="12"/>
          </p:nvPr>
        </p:nvSpPr>
        <p:spPr/>
        <p:txBody>
          <a:bodyPr/>
          <a:lstStyle>
            <a:lvl1pPr>
              <a:defRPr u="sng"/>
            </a:lvl1pPr>
          </a:lstStyle>
          <a:p>
            <a:pPr>
              <a:defRPr/>
            </a:pPr>
            <a:fld id="{15AA6376-E506-4A66-90F4-C21A3605C1CA}" type="slidenum">
              <a:rPr lang="en-US"/>
              <a:pPr>
                <a:defRPr/>
              </a:pPr>
              <a:t>‹#›</a:t>
            </a:fld>
            <a:endParaRPr lang="en-US"/>
          </a:p>
        </p:txBody>
      </p:sp>
    </p:spTree>
    <p:extLst>
      <p:ext uri="{BB962C8B-B14F-4D97-AF65-F5344CB8AC3E}">
        <p14:creationId xmlns:p14="http://schemas.microsoft.com/office/powerpoint/2010/main" val="390113785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26900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GA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2160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GA Content Slide 01">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38600" y="46038"/>
            <a:ext cx="5029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52400" y="1981200"/>
            <a:ext cx="8839200" cy="4114800"/>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Title 1"/>
          <p:cNvSpPr>
            <a:spLocks noGrp="1"/>
          </p:cNvSpPr>
          <p:nvPr>
            <p:ph type="title"/>
          </p:nvPr>
        </p:nvSpPr>
        <p:spPr>
          <a:xfrm>
            <a:off x="152400" y="1447800"/>
            <a:ext cx="8839200" cy="533400"/>
          </a:xfrm>
        </p:spPr>
        <p:txBody>
          <a:bodyPr/>
          <a:lstStyle>
            <a:lvl1pPr>
              <a:defRPr>
                <a:solidFill>
                  <a:srgbClr val="000090"/>
                </a:solidFill>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717E74FC-F955-42DC-AE8D-64E5A7E63472}" type="slidenum">
              <a:rPr lang="en-US"/>
              <a:pPr>
                <a:defRPr/>
              </a:pPr>
              <a:t>‹#›</a:t>
            </a:fld>
            <a:endParaRPr lang="en-US"/>
          </a:p>
        </p:txBody>
      </p:sp>
    </p:spTree>
    <p:extLst>
      <p:ext uri="{BB962C8B-B14F-4D97-AF65-F5344CB8AC3E}">
        <p14:creationId xmlns:p14="http://schemas.microsoft.com/office/powerpoint/2010/main" val="35575834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GA Content Slide 0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295400"/>
            <a:ext cx="8839200" cy="533400"/>
          </a:xfrm>
        </p:spPr>
        <p:txBody>
          <a:bodyPr/>
          <a:lstStyle/>
          <a:p>
            <a:r>
              <a:rPr lang="en-US" smtClean="0"/>
              <a:t>Click to edit Master title style</a:t>
            </a:r>
            <a:endParaRPr lang="en-US"/>
          </a:p>
        </p:txBody>
      </p:sp>
      <p:sp>
        <p:nvSpPr>
          <p:cNvPr id="6" name="Subtitle 2"/>
          <p:cNvSpPr>
            <a:spLocks noGrp="1"/>
          </p:cNvSpPr>
          <p:nvPr>
            <p:ph type="subTitle" idx="1"/>
          </p:nvPr>
        </p:nvSpPr>
        <p:spPr>
          <a:xfrm>
            <a:off x="152400" y="1828800"/>
            <a:ext cx="8839200" cy="4267200"/>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A3F66510-D645-4230-BA38-8611E5A076D9}" type="slidenum">
              <a:rPr lang="en-US"/>
              <a:pPr>
                <a:defRPr/>
              </a:pPr>
              <a:t>‹#›</a:t>
            </a:fld>
            <a:endParaRPr lang="en-US"/>
          </a:p>
        </p:txBody>
      </p:sp>
    </p:spTree>
    <p:extLst>
      <p:ext uri="{BB962C8B-B14F-4D97-AF65-F5344CB8AC3E}">
        <p14:creationId xmlns:p14="http://schemas.microsoft.com/office/powerpoint/2010/main" val="3108947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GA Content Slide 0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295400"/>
            <a:ext cx="8839200" cy="533400"/>
          </a:xfrm>
        </p:spPr>
        <p:txBody>
          <a:bodyPr/>
          <a:lstStyle>
            <a:lvl1pPr>
              <a:defRPr>
                <a:solidFill>
                  <a:srgbClr val="FF0000"/>
                </a:solidFill>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152400" y="1828800"/>
            <a:ext cx="8839200" cy="42672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2"/>
          <p:cNvSpPr>
            <a:spLocks noGrp="1"/>
          </p:cNvSpPr>
          <p:nvPr>
            <p:ph type="dt" sz="half" idx="10"/>
          </p:nvPr>
        </p:nvSpPr>
        <p:spPr/>
        <p:txBody>
          <a:bodyPr/>
          <a:lstStyle>
            <a:lvl1pPr>
              <a:defRPr>
                <a:solidFill>
                  <a:schemeClr val="bg1"/>
                </a:solidFill>
              </a:defRPr>
            </a:lvl1pPr>
          </a:lstStyle>
          <a:p>
            <a:pPr>
              <a:defRPr/>
            </a:pPr>
            <a:endParaRPr lang="en-US">
              <a:solidFill>
                <a:prstClr val="white"/>
              </a:solidFill>
            </a:endParaRPr>
          </a:p>
        </p:txBody>
      </p:sp>
      <p:sp>
        <p:nvSpPr>
          <p:cNvPr id="5" name="Footer Placeholder 3"/>
          <p:cNvSpPr>
            <a:spLocks noGrp="1"/>
          </p:cNvSpPr>
          <p:nvPr>
            <p:ph type="ftr" sz="quarter" idx="11"/>
          </p:nvPr>
        </p:nvSpPr>
        <p:spPr/>
        <p:txBody>
          <a:bodyPr/>
          <a:lstStyle>
            <a:lvl1pPr>
              <a:defRPr>
                <a:solidFill>
                  <a:schemeClr val="bg1"/>
                </a:solidFill>
              </a:defRPr>
            </a:lvl1pPr>
          </a:lstStyle>
          <a:p>
            <a:pPr>
              <a:defRPr/>
            </a:pPr>
            <a:endParaRPr lang="en-US">
              <a:solidFill>
                <a:prstClr val="white"/>
              </a:solidFill>
            </a:endParaRPr>
          </a:p>
        </p:txBody>
      </p:sp>
      <p:sp>
        <p:nvSpPr>
          <p:cNvPr id="7" name="Slide Number Placeholder 4"/>
          <p:cNvSpPr>
            <a:spLocks noGrp="1"/>
          </p:cNvSpPr>
          <p:nvPr>
            <p:ph type="sldNum" sz="quarter" idx="12"/>
          </p:nvPr>
        </p:nvSpPr>
        <p:spPr/>
        <p:txBody>
          <a:bodyPr/>
          <a:lstStyle>
            <a:lvl1pPr>
              <a:defRPr>
                <a:solidFill>
                  <a:srgbClr val="FF0000"/>
                </a:solidFill>
              </a:defRPr>
            </a:lvl1pPr>
          </a:lstStyle>
          <a:p>
            <a:pPr>
              <a:defRPr/>
            </a:pPr>
            <a:fld id="{95035D61-188F-4692-BAD4-E1A9B355857E}" type="slidenum">
              <a:rPr lang="en-US"/>
              <a:pPr>
                <a:defRPr/>
              </a:pPr>
              <a:t>‹#›</a:t>
            </a:fld>
            <a:endParaRPr lang="en-US"/>
          </a:p>
        </p:txBody>
      </p:sp>
    </p:spTree>
    <p:extLst>
      <p:ext uri="{BB962C8B-B14F-4D97-AF65-F5344CB8AC3E}">
        <p14:creationId xmlns:p14="http://schemas.microsoft.com/office/powerpoint/2010/main" val="10789067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GA List Slide 01">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152400" y="1981200"/>
            <a:ext cx="8839200" cy="4114800"/>
          </a:xfrm>
        </p:spPr>
        <p:txBody>
          <a:bodyPr/>
          <a:lstStyle>
            <a:lvl1pPr>
              <a:buClr>
                <a:schemeClr val="tx1">
                  <a:lumMod val="65000"/>
                  <a:lumOff val="35000"/>
                </a:schemeClr>
              </a:buClr>
              <a:defRPr>
                <a:solidFill>
                  <a:schemeClr val="tx1">
                    <a:lumMod val="65000"/>
                    <a:lumOff val="35000"/>
                  </a:schemeClr>
                </a:solidFill>
              </a:defRPr>
            </a:lvl1pPr>
          </a:lstStyle>
          <a:p>
            <a:pPr lvl="0"/>
            <a:r>
              <a:rPr lang="en-US" dirty="0" smtClean="0"/>
              <a:t>Click to edit Master text styles</a:t>
            </a:r>
          </a:p>
          <a:p>
            <a:pPr lvl="1"/>
            <a:r>
              <a:rPr lang="en-US" dirty="0" smtClean="0"/>
              <a:t>Second level</a:t>
            </a:r>
          </a:p>
        </p:txBody>
      </p:sp>
      <p:sp>
        <p:nvSpPr>
          <p:cNvPr id="7" name="Title 1"/>
          <p:cNvSpPr>
            <a:spLocks noGrp="1"/>
          </p:cNvSpPr>
          <p:nvPr>
            <p:ph type="title"/>
          </p:nvPr>
        </p:nvSpPr>
        <p:spPr>
          <a:xfrm>
            <a:off x="152400" y="1447800"/>
            <a:ext cx="8839200" cy="533400"/>
          </a:xfrm>
        </p:spPr>
        <p:txBody>
          <a:bodyPr/>
          <a:lstStyle>
            <a:lvl1pPr>
              <a:defRPr>
                <a:solidFill>
                  <a:srgbClr val="000090"/>
                </a:solidFill>
              </a:defRPr>
            </a:lvl1pPr>
          </a:lstStyle>
          <a:p>
            <a:r>
              <a:rPr lang="en-US" dirty="0" smtClean="0"/>
              <a:t>Click to edit Master title style</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86866994-92AB-4E14-9C9D-1F7BB8DF7043}" type="slidenum">
              <a:rPr lang="en-US"/>
              <a:pPr>
                <a:defRPr/>
              </a:pPr>
              <a:t>‹#›</a:t>
            </a:fld>
            <a:endParaRPr lang="en-US"/>
          </a:p>
        </p:txBody>
      </p:sp>
    </p:spTree>
    <p:extLst>
      <p:ext uri="{BB962C8B-B14F-4D97-AF65-F5344CB8AC3E}">
        <p14:creationId xmlns:p14="http://schemas.microsoft.com/office/powerpoint/2010/main" val="3649167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GA List Slide 0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152400" y="1828800"/>
            <a:ext cx="8839200" cy="4267200"/>
          </a:xfrm>
        </p:spPr>
        <p:txBody>
          <a:bodyPr/>
          <a:lstStyle>
            <a:lvl1pPr>
              <a:buClr>
                <a:schemeClr val="tx1">
                  <a:lumMod val="65000"/>
                  <a:lumOff val="35000"/>
                </a:schemeClr>
              </a:buClr>
              <a:defRPr>
                <a:solidFill>
                  <a:schemeClr val="tx1">
                    <a:lumMod val="65000"/>
                    <a:lumOff val="35000"/>
                  </a:schemeClr>
                </a:solidFill>
              </a:defRPr>
            </a:lvl1pPr>
          </a:lstStyle>
          <a:p>
            <a:pPr lvl="0"/>
            <a:r>
              <a:rPr lang="en-US" dirty="0" smtClean="0"/>
              <a:t>Click to edit Master text styles</a:t>
            </a:r>
          </a:p>
          <a:p>
            <a:pPr lvl="1"/>
            <a:r>
              <a:rPr lang="en-US" dirty="0" smtClean="0"/>
              <a:t>Second level</a:t>
            </a:r>
          </a:p>
        </p:txBody>
      </p:sp>
      <p:sp>
        <p:nvSpPr>
          <p:cNvPr id="7" name="Title 1"/>
          <p:cNvSpPr>
            <a:spLocks noGrp="1"/>
          </p:cNvSpPr>
          <p:nvPr>
            <p:ph type="title"/>
          </p:nvPr>
        </p:nvSpPr>
        <p:spPr>
          <a:xfrm>
            <a:off x="152400" y="1295400"/>
            <a:ext cx="8839200" cy="533400"/>
          </a:xfrm>
        </p:spPr>
        <p:txBody>
          <a:bodyPr/>
          <a:lstStyle>
            <a:lvl1pPr>
              <a:defRPr>
                <a:solidFill>
                  <a:srgbClr val="000090"/>
                </a:solidFill>
              </a:defRPr>
            </a:lvl1pPr>
          </a:lstStyle>
          <a:p>
            <a:r>
              <a:rPr lang="en-US" dirty="0" smtClean="0"/>
              <a:t>Click to edit Master title style</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CF5B6008-A99C-4C32-8697-B5B6C1648941}" type="slidenum">
              <a:rPr lang="en-US"/>
              <a:pPr>
                <a:defRPr/>
              </a:pPr>
              <a:t>‹#›</a:t>
            </a:fld>
            <a:endParaRPr lang="en-US"/>
          </a:p>
        </p:txBody>
      </p:sp>
    </p:spTree>
    <p:extLst>
      <p:ext uri="{BB962C8B-B14F-4D97-AF65-F5344CB8AC3E}">
        <p14:creationId xmlns:p14="http://schemas.microsoft.com/office/powerpoint/2010/main" val="11430209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GA List Slide 0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152400" y="1828800"/>
            <a:ext cx="8839200" cy="4267200"/>
          </a:xfrm>
        </p:spPr>
        <p:txBody>
          <a:bodyPr/>
          <a:lstStyle>
            <a:lvl1pPr>
              <a:buClrTx/>
              <a:defRPr>
                <a:solidFill>
                  <a:schemeClr val="bg1"/>
                </a:solidFill>
              </a:defRPr>
            </a:lvl1pPr>
            <a:lvl2pPr>
              <a:buClrTx/>
              <a:defRPr>
                <a:solidFill>
                  <a:schemeClr val="bg1"/>
                </a:solidFill>
              </a:defRPr>
            </a:lvl2pPr>
          </a:lstStyle>
          <a:p>
            <a:pPr lvl="0"/>
            <a:r>
              <a:rPr lang="en-US" dirty="0" smtClean="0"/>
              <a:t>Click to edit Master text styles</a:t>
            </a:r>
          </a:p>
          <a:p>
            <a:pPr lvl="1"/>
            <a:r>
              <a:rPr lang="en-US" dirty="0" smtClean="0"/>
              <a:t>Second level</a:t>
            </a:r>
          </a:p>
        </p:txBody>
      </p:sp>
      <p:sp>
        <p:nvSpPr>
          <p:cNvPr id="7" name="Title 1"/>
          <p:cNvSpPr>
            <a:spLocks noGrp="1"/>
          </p:cNvSpPr>
          <p:nvPr>
            <p:ph type="title"/>
          </p:nvPr>
        </p:nvSpPr>
        <p:spPr>
          <a:xfrm>
            <a:off x="152400" y="1295400"/>
            <a:ext cx="8839200" cy="533400"/>
          </a:xfrm>
        </p:spPr>
        <p:txBody>
          <a:bodyPr/>
          <a:lstStyle>
            <a:lvl1pPr>
              <a:defRPr>
                <a:solidFill>
                  <a:srgbClr val="FF0000"/>
                </a:solidFill>
              </a:defRPr>
            </a:lvl1pPr>
          </a:lstStyle>
          <a:p>
            <a:r>
              <a:rPr lang="en-US" dirty="0" smtClean="0"/>
              <a:t>Click to edit Master title style</a:t>
            </a:r>
            <a:endParaRPr lang="en-US" dirty="0"/>
          </a:p>
        </p:txBody>
      </p:sp>
      <p:sp>
        <p:nvSpPr>
          <p:cNvPr id="4" name="Date Placeholder 3"/>
          <p:cNvSpPr>
            <a:spLocks noGrp="1"/>
          </p:cNvSpPr>
          <p:nvPr>
            <p:ph type="dt" sz="half" idx="14"/>
          </p:nvPr>
        </p:nvSpPr>
        <p:spPr/>
        <p:txBody>
          <a:bodyPr/>
          <a:lstStyle>
            <a:lvl1pPr>
              <a:defRPr>
                <a:solidFill>
                  <a:schemeClr val="bg1"/>
                </a:solidFill>
              </a:defRPr>
            </a:lvl1pPr>
          </a:lstStyle>
          <a:p>
            <a:pPr>
              <a:defRPr/>
            </a:pPr>
            <a:endParaRPr lang="en-US">
              <a:solidFill>
                <a:prstClr val="white"/>
              </a:solidFill>
            </a:endParaRPr>
          </a:p>
        </p:txBody>
      </p:sp>
      <p:sp>
        <p:nvSpPr>
          <p:cNvPr id="5" name="Footer Placeholder 4"/>
          <p:cNvSpPr>
            <a:spLocks noGrp="1"/>
          </p:cNvSpPr>
          <p:nvPr>
            <p:ph type="ftr" sz="quarter" idx="15"/>
          </p:nvPr>
        </p:nvSpPr>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6"/>
          </p:nvPr>
        </p:nvSpPr>
        <p:spPr/>
        <p:txBody>
          <a:bodyPr/>
          <a:lstStyle>
            <a:lvl1pPr>
              <a:defRPr>
                <a:solidFill>
                  <a:srgbClr val="FF0000"/>
                </a:solidFill>
              </a:defRPr>
            </a:lvl1pPr>
          </a:lstStyle>
          <a:p>
            <a:pPr>
              <a:defRPr/>
            </a:pPr>
            <a:fld id="{99ED29B1-B9C7-41A8-9A4F-97F3854F2928}" type="slidenum">
              <a:rPr lang="en-US"/>
              <a:pPr>
                <a:defRPr/>
              </a:pPr>
              <a:t>‹#›</a:t>
            </a:fld>
            <a:endParaRPr lang="en-US"/>
          </a:p>
        </p:txBody>
      </p:sp>
    </p:spTree>
    <p:extLst>
      <p:ext uri="{BB962C8B-B14F-4D97-AF65-F5344CB8AC3E}">
        <p14:creationId xmlns:p14="http://schemas.microsoft.com/office/powerpoint/2010/main" val="13495992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GA Picture/Chart Slide 01">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38600" y="46038"/>
            <a:ext cx="5029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 y="1447800"/>
            <a:ext cx="4419600" cy="914400"/>
          </a:xfrm>
        </p:spPr>
        <p:txBody>
          <a:bodyPr/>
          <a:lstStyle>
            <a:lvl1pPr>
              <a:defRPr>
                <a:solidFill>
                  <a:srgbClr val="00009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53000" y="1447801"/>
            <a:ext cx="3886200" cy="4114800"/>
          </a:xfrm>
        </p:spPr>
        <p:txBody>
          <a:bodyPr/>
          <a:lstStyle>
            <a:lvl1pPr>
              <a:buNone/>
              <a:defRPr/>
            </a:lvl1pPr>
          </a:lstStyle>
          <a:p>
            <a:pPr lvl="0"/>
            <a:endParaRPr lang="en-US" dirty="0" smtClean="0"/>
          </a:p>
        </p:txBody>
      </p:sp>
      <p:sp>
        <p:nvSpPr>
          <p:cNvPr id="9" name="Subtitle 2"/>
          <p:cNvSpPr>
            <a:spLocks noGrp="1"/>
          </p:cNvSpPr>
          <p:nvPr>
            <p:ph type="subTitle" idx="13"/>
          </p:nvPr>
        </p:nvSpPr>
        <p:spPr>
          <a:xfrm>
            <a:off x="152400" y="2362200"/>
            <a:ext cx="4419600" cy="3810000"/>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ext Placeholder 3"/>
          <p:cNvSpPr>
            <a:spLocks noGrp="1"/>
          </p:cNvSpPr>
          <p:nvPr>
            <p:ph type="body" sz="half" idx="2"/>
          </p:nvPr>
        </p:nvSpPr>
        <p:spPr>
          <a:xfrm>
            <a:off x="4876800" y="5562600"/>
            <a:ext cx="3886200" cy="609600"/>
          </a:xfrm>
        </p:spPr>
        <p:txBody>
          <a:bodyPr>
            <a:normAutofit/>
          </a:bodyPr>
          <a:lstStyle>
            <a:lvl1pPr marL="0" indent="0">
              <a:buNone/>
              <a:defRPr sz="900" b="0" i="1" baseline="0">
                <a:solidFill>
                  <a:srgbClr val="00009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11" name="Slide Number Placeholder 5"/>
          <p:cNvSpPr>
            <a:spLocks noGrp="1"/>
          </p:cNvSpPr>
          <p:nvPr>
            <p:ph type="sldNum" sz="quarter" idx="16"/>
          </p:nvPr>
        </p:nvSpPr>
        <p:spPr/>
        <p:txBody>
          <a:bodyPr/>
          <a:lstStyle>
            <a:lvl1pPr>
              <a:defRPr/>
            </a:lvl1pPr>
          </a:lstStyle>
          <a:p>
            <a:pPr>
              <a:defRPr/>
            </a:pPr>
            <a:fld id="{657FF770-9506-4337-B861-22ED98872759}" type="slidenum">
              <a:rPr lang="en-US"/>
              <a:pPr>
                <a:defRPr/>
              </a:pPr>
              <a:t>‹#›</a:t>
            </a:fld>
            <a:endParaRPr lang="en-US"/>
          </a:p>
        </p:txBody>
      </p:sp>
    </p:spTree>
    <p:extLst>
      <p:ext uri="{BB962C8B-B14F-4D97-AF65-F5344CB8AC3E}">
        <p14:creationId xmlns:p14="http://schemas.microsoft.com/office/powerpoint/2010/main" val="20397820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GA Picture/Chart Slide 0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295400"/>
            <a:ext cx="4419600" cy="914400"/>
          </a:xfrm>
        </p:spPr>
        <p:txBody>
          <a:bodyPr/>
          <a:lstStyle>
            <a:lvl1pPr>
              <a:defRPr>
                <a:solidFill>
                  <a:srgbClr val="00009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53000" y="1371601"/>
            <a:ext cx="3886200" cy="4114800"/>
          </a:xfrm>
        </p:spPr>
        <p:txBody>
          <a:bodyPr/>
          <a:lstStyle>
            <a:lvl1pPr>
              <a:buNone/>
              <a:defRPr/>
            </a:lvl1pPr>
          </a:lstStyle>
          <a:p>
            <a:pPr lvl="0"/>
            <a:endParaRPr lang="en-US" dirty="0" smtClean="0"/>
          </a:p>
        </p:txBody>
      </p:sp>
      <p:sp>
        <p:nvSpPr>
          <p:cNvPr id="9" name="Subtitle 2"/>
          <p:cNvSpPr>
            <a:spLocks noGrp="1"/>
          </p:cNvSpPr>
          <p:nvPr>
            <p:ph type="subTitle" idx="13"/>
          </p:nvPr>
        </p:nvSpPr>
        <p:spPr>
          <a:xfrm>
            <a:off x="152400" y="2209800"/>
            <a:ext cx="4419600" cy="3962400"/>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ext Placeholder 3"/>
          <p:cNvSpPr>
            <a:spLocks noGrp="1"/>
          </p:cNvSpPr>
          <p:nvPr>
            <p:ph type="body" sz="half" idx="2"/>
          </p:nvPr>
        </p:nvSpPr>
        <p:spPr>
          <a:xfrm>
            <a:off x="4876800" y="5486400"/>
            <a:ext cx="3886200" cy="609600"/>
          </a:xfrm>
        </p:spPr>
        <p:txBody>
          <a:bodyPr>
            <a:normAutofit/>
          </a:bodyPr>
          <a:lstStyle>
            <a:lvl1pPr marL="0" indent="0">
              <a:buNone/>
              <a:defRPr sz="900" b="0" i="1" baseline="0">
                <a:solidFill>
                  <a:srgbClr val="00009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14"/>
          </p:nvPr>
        </p:nvSpPr>
        <p:spPr/>
        <p:txBody>
          <a:bodyPr/>
          <a:lstStyle>
            <a:lvl1pPr>
              <a:defRPr/>
            </a:lvl1pPr>
          </a:lstStyle>
          <a:p>
            <a:pPr>
              <a:defRPr/>
            </a:pPr>
            <a:endParaRPr lang="en-US"/>
          </a:p>
        </p:txBody>
      </p:sp>
      <p:sp>
        <p:nvSpPr>
          <p:cNvPr id="7" name="Footer Placeholder 4"/>
          <p:cNvSpPr>
            <a:spLocks noGrp="1"/>
          </p:cNvSpPr>
          <p:nvPr>
            <p:ph type="ftr" sz="quarter" idx="15"/>
          </p:nvPr>
        </p:nvSpPr>
        <p:spPr/>
        <p:txBody>
          <a:bodyPr/>
          <a:lstStyle>
            <a:lvl1pPr>
              <a:defRPr/>
            </a:lvl1pPr>
          </a:lstStyle>
          <a:p>
            <a:pPr>
              <a:defRPr/>
            </a:pPr>
            <a:endParaRPr lang="en-US"/>
          </a:p>
        </p:txBody>
      </p:sp>
      <p:sp>
        <p:nvSpPr>
          <p:cNvPr id="8" name="Slide Number Placeholder 5"/>
          <p:cNvSpPr>
            <a:spLocks noGrp="1"/>
          </p:cNvSpPr>
          <p:nvPr>
            <p:ph type="sldNum" sz="quarter" idx="16"/>
          </p:nvPr>
        </p:nvSpPr>
        <p:spPr/>
        <p:txBody>
          <a:bodyPr/>
          <a:lstStyle>
            <a:lvl1pPr>
              <a:defRPr/>
            </a:lvl1pPr>
          </a:lstStyle>
          <a:p>
            <a:pPr>
              <a:defRPr/>
            </a:pPr>
            <a:fld id="{6FEE0FF6-B0D8-47BE-8BF4-5D3DD6E5452E}" type="slidenum">
              <a:rPr lang="en-US"/>
              <a:pPr>
                <a:defRPr/>
              </a:pPr>
              <a:t>‹#›</a:t>
            </a:fld>
            <a:endParaRPr lang="en-US"/>
          </a:p>
        </p:txBody>
      </p:sp>
    </p:spTree>
    <p:extLst>
      <p:ext uri="{BB962C8B-B14F-4D97-AF65-F5344CB8AC3E}">
        <p14:creationId xmlns:p14="http://schemas.microsoft.com/office/powerpoint/2010/main" val="6692599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GA Picture/Chart Slide 0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295400"/>
            <a:ext cx="4419600" cy="914400"/>
          </a:xfrm>
        </p:spPr>
        <p:txBody>
          <a:bodyPr/>
          <a:lstStyle>
            <a:lvl1pPr>
              <a:defRPr>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53000" y="1371601"/>
            <a:ext cx="3886200" cy="4114800"/>
          </a:xfrm>
        </p:spPr>
        <p:txBody>
          <a:bodyPr/>
          <a:lstStyle>
            <a:lvl1pPr>
              <a:buNone/>
              <a:defRPr>
                <a:solidFill>
                  <a:schemeClr val="bg1"/>
                </a:solidFill>
              </a:defRPr>
            </a:lvl1pPr>
          </a:lstStyle>
          <a:p>
            <a:pPr lvl="0"/>
            <a:endParaRPr lang="en-US" dirty="0" smtClean="0"/>
          </a:p>
        </p:txBody>
      </p:sp>
      <p:sp>
        <p:nvSpPr>
          <p:cNvPr id="9" name="Subtitle 2"/>
          <p:cNvSpPr>
            <a:spLocks noGrp="1"/>
          </p:cNvSpPr>
          <p:nvPr>
            <p:ph type="subTitle" idx="13"/>
          </p:nvPr>
        </p:nvSpPr>
        <p:spPr>
          <a:xfrm>
            <a:off x="152400" y="2209800"/>
            <a:ext cx="4419600" cy="39624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ext Placeholder 3"/>
          <p:cNvSpPr>
            <a:spLocks noGrp="1"/>
          </p:cNvSpPr>
          <p:nvPr>
            <p:ph type="body" sz="half" idx="2"/>
          </p:nvPr>
        </p:nvSpPr>
        <p:spPr>
          <a:xfrm>
            <a:off x="4876800" y="5486400"/>
            <a:ext cx="3886200" cy="609600"/>
          </a:xfrm>
        </p:spPr>
        <p:txBody>
          <a:bodyPr>
            <a:normAutofit/>
          </a:bodyPr>
          <a:lstStyle>
            <a:lvl1pPr marL="0" indent="0">
              <a:buNone/>
              <a:defRPr sz="900" b="0" i="1" baseline="0">
                <a:solidFill>
                  <a:srgbClr val="FF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14"/>
          </p:nvPr>
        </p:nvSpPr>
        <p:spPr/>
        <p:txBody>
          <a:bodyPr/>
          <a:lstStyle>
            <a:lvl1pPr>
              <a:defRPr>
                <a:solidFill>
                  <a:schemeClr val="bg1"/>
                </a:solidFill>
              </a:defRPr>
            </a:lvl1pPr>
          </a:lstStyle>
          <a:p>
            <a:pPr>
              <a:defRPr/>
            </a:pPr>
            <a:endParaRPr lang="en-US">
              <a:solidFill>
                <a:prstClr val="white"/>
              </a:solidFill>
            </a:endParaRPr>
          </a:p>
        </p:txBody>
      </p:sp>
      <p:sp>
        <p:nvSpPr>
          <p:cNvPr id="7" name="Footer Placeholder 4"/>
          <p:cNvSpPr>
            <a:spLocks noGrp="1"/>
          </p:cNvSpPr>
          <p:nvPr>
            <p:ph type="ftr" sz="quarter" idx="15"/>
          </p:nvPr>
        </p:nvSpPr>
        <p:spPr/>
        <p:txBody>
          <a:bodyPr/>
          <a:lstStyle>
            <a:lvl1pPr>
              <a:defRPr>
                <a:solidFill>
                  <a:schemeClr val="bg1"/>
                </a:solidFill>
              </a:defRPr>
            </a:lvl1pPr>
          </a:lstStyle>
          <a:p>
            <a:pPr>
              <a:defRPr/>
            </a:pPr>
            <a:endParaRPr lang="en-US">
              <a:solidFill>
                <a:prstClr val="white"/>
              </a:solidFill>
            </a:endParaRPr>
          </a:p>
        </p:txBody>
      </p:sp>
      <p:sp>
        <p:nvSpPr>
          <p:cNvPr id="8" name="Slide Number Placeholder 5"/>
          <p:cNvSpPr>
            <a:spLocks noGrp="1"/>
          </p:cNvSpPr>
          <p:nvPr>
            <p:ph type="sldNum" sz="quarter" idx="16"/>
          </p:nvPr>
        </p:nvSpPr>
        <p:spPr/>
        <p:txBody>
          <a:bodyPr/>
          <a:lstStyle>
            <a:lvl1pPr>
              <a:defRPr>
                <a:solidFill>
                  <a:srgbClr val="FF0000"/>
                </a:solidFill>
              </a:defRPr>
            </a:lvl1pPr>
          </a:lstStyle>
          <a:p>
            <a:pPr>
              <a:defRPr/>
            </a:pPr>
            <a:fld id="{AEA49AE9-4736-4865-B90B-05F1DDBEAB05}" type="slidenum">
              <a:rPr lang="en-US"/>
              <a:pPr>
                <a:defRPr/>
              </a:pPr>
              <a:t>‹#›</a:t>
            </a:fld>
            <a:endParaRPr lang="en-US"/>
          </a:p>
        </p:txBody>
      </p:sp>
    </p:spTree>
    <p:extLst>
      <p:ext uri="{BB962C8B-B14F-4D97-AF65-F5344CB8AC3E}">
        <p14:creationId xmlns:p14="http://schemas.microsoft.com/office/powerpoint/2010/main" val="2641292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54181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GA Blank Slide">
    <p:bg>
      <p:bgPr>
        <a:solidFill>
          <a:schemeClr val="bg1"/>
        </a:solidFill>
        <a:effectLst/>
      </p:bgPr>
    </p:bg>
    <p:spTree>
      <p:nvGrpSpPr>
        <p:cNvPr id="1" name=""/>
        <p:cNvGrpSpPr/>
        <p:nvPr/>
      </p:nvGrpSpPr>
      <p:grpSpPr>
        <a:xfrm>
          <a:off x="0" y="0"/>
          <a:ext cx="0" cy="0"/>
          <a:chOff x="0" y="0"/>
          <a:chExt cx="0" cy="0"/>
        </a:xfrm>
      </p:grpSpPr>
      <p:sp>
        <p:nvSpPr>
          <p:cNvPr id="7" name="Subtitle 2"/>
          <p:cNvSpPr>
            <a:spLocks noGrp="1"/>
          </p:cNvSpPr>
          <p:nvPr>
            <p:ph type="subTitle" idx="1"/>
          </p:nvPr>
        </p:nvSpPr>
        <p:spPr>
          <a:xfrm>
            <a:off x="152400" y="762000"/>
            <a:ext cx="8839200" cy="5410200"/>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1"/>
          <p:cNvSpPr>
            <a:spLocks noGrp="1"/>
          </p:cNvSpPr>
          <p:nvPr>
            <p:ph type="title"/>
          </p:nvPr>
        </p:nvSpPr>
        <p:spPr>
          <a:xfrm>
            <a:off x="152400" y="228600"/>
            <a:ext cx="8839200" cy="533400"/>
          </a:xfrm>
        </p:spPr>
        <p:txBody>
          <a:bodyPr/>
          <a:lstStyle>
            <a:lvl1pPr>
              <a:defRPr>
                <a:solidFill>
                  <a:srgbClr val="00009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40EADF-B97D-4DC2-9773-EE6FE3894EBE}" type="slidenum">
              <a:rPr lang="en-US"/>
              <a:pPr>
                <a:defRPr/>
              </a:pPr>
              <a:t>‹#›</a:t>
            </a:fld>
            <a:endParaRPr lang="en-US"/>
          </a:p>
        </p:txBody>
      </p:sp>
    </p:spTree>
    <p:extLst>
      <p:ext uri="{BB962C8B-B14F-4D97-AF65-F5344CB8AC3E}">
        <p14:creationId xmlns:p14="http://schemas.microsoft.com/office/powerpoint/2010/main" val="3886319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38600" y="46038"/>
            <a:ext cx="5029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1015E6F-66DA-4D69-A14F-0AC416C4C120}" type="slidenum">
              <a:rPr lang="en-US"/>
              <a:pPr>
                <a:defRPr/>
              </a:pPr>
              <a:t>‹#›</a:t>
            </a:fld>
            <a:endParaRPr lang="en-US"/>
          </a:p>
        </p:txBody>
      </p:sp>
    </p:spTree>
    <p:extLst>
      <p:ext uri="{BB962C8B-B14F-4D97-AF65-F5344CB8AC3E}">
        <p14:creationId xmlns:p14="http://schemas.microsoft.com/office/powerpoint/2010/main" val="323064238"/>
      </p:ext>
    </p:extLst>
  </p:cSld>
  <p:clrMapOvr>
    <a:masterClrMapping/>
  </p:clrMapOvr>
  <p:transition advClick="0">
    <p:randomBa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911840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ccreditation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7496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ccreditation Title Slide 2">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4177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ccreditation Content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1981200"/>
            <a:ext cx="8839200" cy="4343400"/>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Title 1"/>
          <p:cNvSpPr>
            <a:spLocks noGrp="1"/>
          </p:cNvSpPr>
          <p:nvPr>
            <p:ph type="title"/>
          </p:nvPr>
        </p:nvSpPr>
        <p:spPr>
          <a:xfrm>
            <a:off x="152400" y="1447800"/>
            <a:ext cx="8839200" cy="533400"/>
          </a:xfrm>
        </p:spPr>
        <p:txBody>
          <a:bodyPr/>
          <a:lstStyle>
            <a:lvl1pPr>
              <a:defRPr>
                <a:solidFill>
                  <a:srgbClr val="FF00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342430BA-1123-46D5-BD0C-F68405E727E4}" type="datetime1">
              <a:rPr lang="en-US"/>
              <a:pPr>
                <a:defRPr/>
              </a:pPr>
              <a:t>9/9/2015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©2010, American Heart Association </a:t>
            </a:r>
          </a:p>
        </p:txBody>
      </p:sp>
      <p:sp>
        <p:nvSpPr>
          <p:cNvPr id="6" name="Slide Number Placeholder 5"/>
          <p:cNvSpPr>
            <a:spLocks noGrp="1"/>
          </p:cNvSpPr>
          <p:nvPr>
            <p:ph type="sldNum" sz="quarter" idx="12"/>
          </p:nvPr>
        </p:nvSpPr>
        <p:spPr/>
        <p:txBody>
          <a:bodyPr/>
          <a:lstStyle>
            <a:lvl1pPr>
              <a:defRPr/>
            </a:lvl1pPr>
          </a:lstStyle>
          <a:p>
            <a:pPr>
              <a:defRPr/>
            </a:pPr>
            <a:fld id="{562EF33D-E48C-4B07-BCEF-520B978F268C}" type="slidenum">
              <a:rPr lang="en-US"/>
              <a:pPr>
                <a:defRPr/>
              </a:pPr>
              <a:t>‹#›</a:t>
            </a:fld>
            <a:endParaRPr lang="en-US"/>
          </a:p>
        </p:txBody>
      </p:sp>
    </p:spTree>
    <p:extLst>
      <p:ext uri="{BB962C8B-B14F-4D97-AF65-F5344CB8AC3E}">
        <p14:creationId xmlns:p14="http://schemas.microsoft.com/office/powerpoint/2010/main" val="24726305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7F098D2-5608-4788-A9A8-DE9C1034DB9A}" type="datetime1">
              <a:rPr lang="en-US"/>
              <a:pPr>
                <a:defRPr/>
              </a:pPr>
              <a:t>9/9/2015</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©2010, American Heart Association </a:t>
            </a:r>
          </a:p>
        </p:txBody>
      </p:sp>
      <p:sp>
        <p:nvSpPr>
          <p:cNvPr id="5" name="Slide Number Placeholder 5"/>
          <p:cNvSpPr>
            <a:spLocks noGrp="1"/>
          </p:cNvSpPr>
          <p:nvPr>
            <p:ph type="sldNum" sz="quarter" idx="12"/>
          </p:nvPr>
        </p:nvSpPr>
        <p:spPr/>
        <p:txBody>
          <a:bodyPr/>
          <a:lstStyle>
            <a:lvl1pPr>
              <a:defRPr/>
            </a:lvl1pPr>
          </a:lstStyle>
          <a:p>
            <a:pPr>
              <a:defRPr/>
            </a:pPr>
            <a:fld id="{1A3FD89D-7B74-40F2-96EC-F7C8B2E92F81}" type="slidenum">
              <a:rPr lang="en-US"/>
              <a:pPr>
                <a:defRPr/>
              </a:pPr>
              <a:t>‹#›</a:t>
            </a:fld>
            <a:endParaRPr lang="en-US"/>
          </a:p>
        </p:txBody>
      </p:sp>
    </p:spTree>
    <p:extLst>
      <p:ext uri="{BB962C8B-B14F-4D97-AF65-F5344CB8AC3E}">
        <p14:creationId xmlns:p14="http://schemas.microsoft.com/office/powerpoint/2010/main" val="32189777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ccreditation List Slide">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152400" y="1981200"/>
            <a:ext cx="8839200" cy="4343400"/>
          </a:xfrm>
        </p:spPr>
        <p:txBody>
          <a:bodyPr/>
          <a:lstStyle>
            <a:lvl1pPr>
              <a:buClr>
                <a:schemeClr val="tx1">
                  <a:lumMod val="65000"/>
                  <a:lumOff val="35000"/>
                </a:schemeClr>
              </a:buClr>
              <a:defRPr>
                <a:solidFill>
                  <a:schemeClr val="tx1">
                    <a:lumMod val="65000"/>
                    <a:lumOff val="35000"/>
                  </a:schemeClr>
                </a:solidFill>
              </a:defRPr>
            </a:lvl1pPr>
          </a:lstStyle>
          <a:p>
            <a:pPr lvl="0"/>
            <a:r>
              <a:rPr lang="en-US" dirty="0" smtClean="0"/>
              <a:t>Click to edit Master text styles</a:t>
            </a:r>
          </a:p>
          <a:p>
            <a:pPr lvl="1"/>
            <a:r>
              <a:rPr lang="en-US" dirty="0" smtClean="0"/>
              <a:t>Second level</a:t>
            </a:r>
          </a:p>
        </p:txBody>
      </p:sp>
      <p:sp>
        <p:nvSpPr>
          <p:cNvPr id="7" name="Title 1"/>
          <p:cNvSpPr>
            <a:spLocks noGrp="1"/>
          </p:cNvSpPr>
          <p:nvPr>
            <p:ph type="title"/>
          </p:nvPr>
        </p:nvSpPr>
        <p:spPr>
          <a:xfrm>
            <a:off x="152400" y="1447800"/>
            <a:ext cx="8839200" cy="533400"/>
          </a:xfrm>
        </p:spPr>
        <p:txBody>
          <a:bodyPr/>
          <a:lstStyle>
            <a:lvl1pPr>
              <a:defRPr>
                <a:solidFill>
                  <a:srgbClr val="FF0000"/>
                </a:solidFill>
              </a:defRPr>
            </a:lvl1pPr>
          </a:lstStyle>
          <a:p>
            <a:r>
              <a:rPr lang="en-US" dirty="0" smtClean="0"/>
              <a:t>Click to edit Master title style</a:t>
            </a:r>
            <a:endParaRPr lang="en-US" dirty="0"/>
          </a:p>
        </p:txBody>
      </p:sp>
      <p:sp>
        <p:nvSpPr>
          <p:cNvPr id="4" name="Date Placeholder 3"/>
          <p:cNvSpPr>
            <a:spLocks noGrp="1"/>
          </p:cNvSpPr>
          <p:nvPr>
            <p:ph type="dt" sz="half" idx="14"/>
          </p:nvPr>
        </p:nvSpPr>
        <p:spPr/>
        <p:txBody>
          <a:bodyPr/>
          <a:lstStyle>
            <a:lvl1pPr>
              <a:defRPr/>
            </a:lvl1pPr>
          </a:lstStyle>
          <a:p>
            <a:pPr>
              <a:defRPr/>
            </a:pPr>
            <a:fld id="{4560DAEC-BC4B-49D2-BF58-C0398E8CC646}" type="datetime1">
              <a:rPr lang="en-US"/>
              <a:pPr>
                <a:defRPr/>
              </a:pPr>
              <a:t>9/9/2015</a:t>
            </a:fld>
            <a:endParaRPr lang="en-US"/>
          </a:p>
        </p:txBody>
      </p:sp>
      <p:sp>
        <p:nvSpPr>
          <p:cNvPr id="5" name="Footer Placeholder 4"/>
          <p:cNvSpPr>
            <a:spLocks noGrp="1"/>
          </p:cNvSpPr>
          <p:nvPr>
            <p:ph type="ftr" sz="quarter" idx="15"/>
          </p:nvPr>
        </p:nvSpPr>
        <p:spPr/>
        <p:txBody>
          <a:bodyPr/>
          <a:lstStyle>
            <a:lvl1pPr>
              <a:defRPr/>
            </a:lvl1pPr>
          </a:lstStyle>
          <a:p>
            <a:pPr>
              <a:defRPr/>
            </a:pPr>
            <a:r>
              <a:rPr lang="en-US"/>
              <a:t>©2010, American Heart Association </a:t>
            </a:r>
          </a:p>
        </p:txBody>
      </p:sp>
      <p:sp>
        <p:nvSpPr>
          <p:cNvPr id="6" name="Slide Number Placeholder 5"/>
          <p:cNvSpPr>
            <a:spLocks noGrp="1"/>
          </p:cNvSpPr>
          <p:nvPr>
            <p:ph type="sldNum" sz="quarter" idx="16"/>
          </p:nvPr>
        </p:nvSpPr>
        <p:spPr/>
        <p:txBody>
          <a:bodyPr/>
          <a:lstStyle>
            <a:lvl1pPr>
              <a:defRPr/>
            </a:lvl1pPr>
          </a:lstStyle>
          <a:p>
            <a:pPr>
              <a:defRPr/>
            </a:pPr>
            <a:fld id="{2016A6C0-166E-4AD2-BF69-E7506217F572}" type="slidenum">
              <a:rPr lang="en-US"/>
              <a:pPr>
                <a:defRPr/>
              </a:pPr>
              <a:t>‹#›</a:t>
            </a:fld>
            <a:endParaRPr lang="en-US"/>
          </a:p>
        </p:txBody>
      </p:sp>
    </p:spTree>
    <p:extLst>
      <p:ext uri="{BB962C8B-B14F-4D97-AF65-F5344CB8AC3E}">
        <p14:creationId xmlns:p14="http://schemas.microsoft.com/office/powerpoint/2010/main" val="28091113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ccreditation Picture/Chart Slide">
    <p:spTree>
      <p:nvGrpSpPr>
        <p:cNvPr id="1" name=""/>
        <p:cNvGrpSpPr/>
        <p:nvPr/>
      </p:nvGrpSpPr>
      <p:grpSpPr>
        <a:xfrm>
          <a:off x="0" y="0"/>
          <a:ext cx="0" cy="0"/>
          <a:chOff x="0" y="0"/>
          <a:chExt cx="0" cy="0"/>
        </a:xfrm>
      </p:grpSpPr>
      <p:sp>
        <p:nvSpPr>
          <p:cNvPr id="2" name="Title 1"/>
          <p:cNvSpPr>
            <a:spLocks noGrp="1"/>
          </p:cNvSpPr>
          <p:nvPr>
            <p:ph type="title"/>
          </p:nvPr>
        </p:nvSpPr>
        <p:spPr>
          <a:xfrm>
            <a:off x="152400" y="1447800"/>
            <a:ext cx="4419600" cy="914400"/>
          </a:xfrm>
        </p:spPr>
        <p:txBody>
          <a:bodyPr/>
          <a:lstStyle>
            <a:lvl1pPr>
              <a:defRPr>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53000" y="1524001"/>
            <a:ext cx="3886200" cy="4114800"/>
          </a:xfrm>
        </p:spPr>
        <p:txBody>
          <a:bodyPr/>
          <a:lstStyle>
            <a:lvl1pPr>
              <a:buNone/>
              <a:defRPr/>
            </a:lvl1pPr>
          </a:lstStyle>
          <a:p>
            <a:pPr lvl="0"/>
            <a:endParaRPr lang="en-US" dirty="0" smtClean="0"/>
          </a:p>
        </p:txBody>
      </p:sp>
      <p:sp>
        <p:nvSpPr>
          <p:cNvPr id="9" name="Subtitle 2"/>
          <p:cNvSpPr>
            <a:spLocks noGrp="1"/>
          </p:cNvSpPr>
          <p:nvPr>
            <p:ph type="subTitle" idx="13"/>
          </p:nvPr>
        </p:nvSpPr>
        <p:spPr>
          <a:xfrm>
            <a:off x="152400" y="2362200"/>
            <a:ext cx="4419600" cy="3962400"/>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ext Placeholder 3"/>
          <p:cNvSpPr>
            <a:spLocks noGrp="1"/>
          </p:cNvSpPr>
          <p:nvPr>
            <p:ph type="body" sz="half" idx="2"/>
          </p:nvPr>
        </p:nvSpPr>
        <p:spPr>
          <a:xfrm>
            <a:off x="4876800" y="5638800"/>
            <a:ext cx="3886200" cy="609600"/>
          </a:xfrm>
        </p:spPr>
        <p:txBody>
          <a:bodyPr>
            <a:normAutofit/>
          </a:bodyPr>
          <a:lstStyle>
            <a:lvl1pPr marL="0" indent="0">
              <a:buNone/>
              <a:defRPr sz="900" b="0" i="1" baseline="0">
                <a:solidFill>
                  <a:srgbClr val="FF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14"/>
          </p:nvPr>
        </p:nvSpPr>
        <p:spPr/>
        <p:txBody>
          <a:bodyPr/>
          <a:lstStyle>
            <a:lvl1pPr>
              <a:defRPr/>
            </a:lvl1pPr>
          </a:lstStyle>
          <a:p>
            <a:pPr>
              <a:defRPr/>
            </a:pPr>
            <a:fld id="{B82AA74C-8304-48DB-885A-A867EDF6DF49}" type="datetime1">
              <a:rPr lang="en-US"/>
              <a:pPr>
                <a:defRPr/>
              </a:pPr>
              <a:t>9/9/2015</a:t>
            </a:fld>
            <a:endParaRPr lang="en-US"/>
          </a:p>
        </p:txBody>
      </p:sp>
      <p:sp>
        <p:nvSpPr>
          <p:cNvPr id="7" name="Footer Placeholder 4"/>
          <p:cNvSpPr>
            <a:spLocks noGrp="1"/>
          </p:cNvSpPr>
          <p:nvPr>
            <p:ph type="ftr" sz="quarter" idx="15"/>
          </p:nvPr>
        </p:nvSpPr>
        <p:spPr/>
        <p:txBody>
          <a:bodyPr/>
          <a:lstStyle>
            <a:lvl1pPr>
              <a:defRPr/>
            </a:lvl1pPr>
          </a:lstStyle>
          <a:p>
            <a:pPr>
              <a:defRPr/>
            </a:pPr>
            <a:r>
              <a:rPr lang="en-US"/>
              <a:t>©2010, American Heart Association </a:t>
            </a:r>
          </a:p>
        </p:txBody>
      </p:sp>
      <p:sp>
        <p:nvSpPr>
          <p:cNvPr id="8" name="Slide Number Placeholder 5"/>
          <p:cNvSpPr>
            <a:spLocks noGrp="1"/>
          </p:cNvSpPr>
          <p:nvPr>
            <p:ph type="sldNum" sz="quarter" idx="16"/>
          </p:nvPr>
        </p:nvSpPr>
        <p:spPr/>
        <p:txBody>
          <a:bodyPr/>
          <a:lstStyle>
            <a:lvl1pPr>
              <a:defRPr/>
            </a:lvl1pPr>
          </a:lstStyle>
          <a:p>
            <a:pPr>
              <a:defRPr/>
            </a:pPr>
            <a:fld id="{E12D9DF7-2836-44D3-B6EA-3DE6318B671A}" type="slidenum">
              <a:rPr lang="en-US"/>
              <a:pPr>
                <a:defRPr/>
              </a:pPr>
              <a:t>‹#›</a:t>
            </a:fld>
            <a:endParaRPr lang="en-US"/>
          </a:p>
        </p:txBody>
      </p:sp>
    </p:spTree>
    <p:extLst>
      <p:ext uri="{BB962C8B-B14F-4D97-AF65-F5344CB8AC3E}">
        <p14:creationId xmlns:p14="http://schemas.microsoft.com/office/powerpoint/2010/main" val="7053036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ccreditation Blank Slide">
    <p:bg>
      <p:bgPr>
        <a:solidFill>
          <a:schemeClr val="bg1"/>
        </a:solidFill>
        <a:effectLst/>
      </p:bgPr>
    </p:bg>
    <p:spTree>
      <p:nvGrpSpPr>
        <p:cNvPr id="1" name=""/>
        <p:cNvGrpSpPr/>
        <p:nvPr/>
      </p:nvGrpSpPr>
      <p:grpSpPr>
        <a:xfrm>
          <a:off x="0" y="0"/>
          <a:ext cx="0" cy="0"/>
          <a:chOff x="0" y="0"/>
          <a:chExt cx="0" cy="0"/>
        </a:xfrm>
      </p:grpSpPr>
      <p:sp>
        <p:nvSpPr>
          <p:cNvPr id="7" name="Subtitle 2"/>
          <p:cNvSpPr>
            <a:spLocks noGrp="1"/>
          </p:cNvSpPr>
          <p:nvPr>
            <p:ph type="subTitle" idx="1"/>
          </p:nvPr>
        </p:nvSpPr>
        <p:spPr>
          <a:xfrm>
            <a:off x="152400" y="762000"/>
            <a:ext cx="8839200" cy="5410200"/>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1"/>
          <p:cNvSpPr>
            <a:spLocks noGrp="1"/>
          </p:cNvSpPr>
          <p:nvPr>
            <p:ph type="title"/>
          </p:nvPr>
        </p:nvSpPr>
        <p:spPr>
          <a:xfrm>
            <a:off x="152400" y="228600"/>
            <a:ext cx="8839200" cy="533400"/>
          </a:xfrm>
        </p:spPr>
        <p:txBody>
          <a:bodyPr/>
          <a:lstStyle>
            <a:lvl1pPr>
              <a:defRPr>
                <a:solidFill>
                  <a:srgbClr val="FF00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E22077D-6DEC-4B12-A624-01081779AD61}" type="datetime1">
              <a:rPr lang="en-US"/>
              <a:pPr>
                <a:defRPr/>
              </a:pPr>
              <a:t>9/9/2015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©2010, American Heart Association </a:t>
            </a:r>
          </a:p>
        </p:txBody>
      </p:sp>
      <p:sp>
        <p:nvSpPr>
          <p:cNvPr id="6" name="Slide Number Placeholder 5"/>
          <p:cNvSpPr>
            <a:spLocks noGrp="1"/>
          </p:cNvSpPr>
          <p:nvPr>
            <p:ph type="sldNum" sz="quarter" idx="12"/>
          </p:nvPr>
        </p:nvSpPr>
        <p:spPr/>
        <p:txBody>
          <a:bodyPr/>
          <a:lstStyle>
            <a:lvl1pPr>
              <a:defRPr/>
            </a:lvl1pPr>
          </a:lstStyle>
          <a:p>
            <a:pPr>
              <a:defRPr/>
            </a:pPr>
            <a:fld id="{AB90A4AE-F0C7-4795-9229-BBEF471A6C53}" type="slidenum">
              <a:rPr lang="en-US"/>
              <a:pPr>
                <a:defRPr/>
              </a:pPr>
              <a:t>‹#›</a:t>
            </a:fld>
            <a:endParaRPr lang="en-US"/>
          </a:p>
        </p:txBody>
      </p:sp>
    </p:spTree>
    <p:extLst>
      <p:ext uri="{BB962C8B-B14F-4D97-AF65-F5344CB8AC3E}">
        <p14:creationId xmlns:p14="http://schemas.microsoft.com/office/powerpoint/2010/main" val="1366184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502652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35" indent="0" algn="ctr">
              <a:buNone/>
              <a:defRPr/>
            </a:lvl2pPr>
            <a:lvl3pPr marL="914269" indent="0" algn="ctr">
              <a:buNone/>
              <a:defRPr/>
            </a:lvl3pPr>
            <a:lvl4pPr marL="1371404" indent="0" algn="ctr">
              <a:buNone/>
              <a:defRPr/>
            </a:lvl4pPr>
            <a:lvl5pPr marL="1828539" indent="0" algn="ctr">
              <a:buNone/>
              <a:defRPr/>
            </a:lvl5pPr>
            <a:lvl6pPr marL="2285674" indent="0" algn="ctr">
              <a:buNone/>
              <a:defRPr/>
            </a:lvl6pPr>
            <a:lvl7pPr marL="2742809" indent="0" algn="ctr">
              <a:buNone/>
              <a:defRPr/>
            </a:lvl7pPr>
            <a:lvl8pPr marL="3199944" indent="0" algn="ctr">
              <a:buNone/>
              <a:defRPr/>
            </a:lvl8pPr>
            <a:lvl9pPr marL="365707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fld id="{ACD8B382-9AC1-4B7B-9EAB-BD6168A88F51}" type="datetimeFigureOut">
              <a:rPr lang="en-US"/>
              <a:pPr>
                <a:defRPr/>
              </a:pPr>
              <a:t>9/9/2015</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9B45F76-DA0D-4A18-B5D6-AF9C18533592}" type="slidenum">
              <a:rPr lang="en-US"/>
              <a:pPr>
                <a:defRPr/>
              </a:pPr>
              <a:t>‹#›</a:t>
            </a:fld>
            <a:endParaRPr lang="en-US"/>
          </a:p>
        </p:txBody>
      </p:sp>
    </p:spTree>
    <p:extLst>
      <p:ext uri="{BB962C8B-B14F-4D97-AF65-F5344CB8AC3E}">
        <p14:creationId xmlns:p14="http://schemas.microsoft.com/office/powerpoint/2010/main" val="2325990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r>
              <a:rPr lang="en-US"/>
              <a:t>CONFIDENTIAL – American Heart Association 2009</a:t>
            </a:r>
          </a:p>
        </p:txBody>
      </p:sp>
      <p:sp>
        <p:nvSpPr>
          <p:cNvPr id="5" name="Slide Number Placeholder 4"/>
          <p:cNvSpPr>
            <a:spLocks noGrp="1"/>
          </p:cNvSpPr>
          <p:nvPr>
            <p:ph type="sldNum" sz="quarter" idx="11"/>
          </p:nvPr>
        </p:nvSpPr>
        <p:spPr/>
        <p:txBody>
          <a:bodyPr/>
          <a:lstStyle>
            <a:lvl1pPr>
              <a:defRPr/>
            </a:lvl1pPr>
          </a:lstStyle>
          <a:p>
            <a:pPr>
              <a:defRPr/>
            </a:pPr>
            <a:fld id="{53E44A5C-1654-478F-8B5C-61C466FA1F3B}" type="slidenum">
              <a:rPr lang="en-US"/>
              <a:pPr>
                <a:defRPr/>
              </a:pPr>
              <a:t>‹#›</a:t>
            </a:fld>
            <a:endParaRPr lang="en-US" dirty="0"/>
          </a:p>
        </p:txBody>
      </p:sp>
    </p:spTree>
    <p:extLst>
      <p:ext uri="{BB962C8B-B14F-4D97-AF65-F5344CB8AC3E}">
        <p14:creationId xmlns:p14="http://schemas.microsoft.com/office/powerpoint/2010/main" val="259389282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CB6E97-8FDF-448F-B766-7D060A57B4F9}" type="datetimeFigureOut">
              <a:rPr lang="en-US" smtClean="0">
                <a:solidFill>
                  <a:prstClr val="black">
                    <a:tint val="75000"/>
                  </a:prstClr>
                </a:solidFill>
              </a:rPr>
              <a:pPr/>
              <a:t>9/9/2015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772650-2902-455D-B52B-7B2F1A808E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455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CB6E97-8FDF-448F-B766-7D060A57B4F9}" type="datetimeFigureOut">
              <a:rPr lang="en-US" smtClean="0">
                <a:solidFill>
                  <a:prstClr val="black">
                    <a:tint val="75000"/>
                  </a:prstClr>
                </a:solidFill>
              </a:rPr>
              <a:pPr/>
              <a:t>9/9/2015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772650-2902-455D-B52B-7B2F1A808E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3982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CB6E97-8FDF-448F-B766-7D060A57B4F9}" type="datetimeFigureOut">
              <a:rPr lang="en-US" smtClean="0">
                <a:solidFill>
                  <a:prstClr val="black">
                    <a:tint val="75000"/>
                  </a:prstClr>
                </a:solidFill>
              </a:rPr>
              <a:pPr/>
              <a:t>9/9/2015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772650-2902-455D-B52B-7B2F1A808E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7866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CB6E97-8FDF-448F-B766-7D060A57B4F9}" type="datetimeFigureOut">
              <a:rPr lang="en-US" smtClean="0">
                <a:solidFill>
                  <a:prstClr val="black">
                    <a:tint val="75000"/>
                  </a:prstClr>
                </a:solidFill>
              </a:rPr>
              <a:pPr/>
              <a:t>9/9/2015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772650-2902-455D-B52B-7B2F1A808E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4880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CB6E97-8FDF-448F-B766-7D060A57B4F9}" type="datetimeFigureOut">
              <a:rPr lang="en-US" smtClean="0">
                <a:solidFill>
                  <a:prstClr val="black">
                    <a:tint val="75000"/>
                  </a:prstClr>
                </a:solidFill>
              </a:rPr>
              <a:pPr/>
              <a:t>9/9/2015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772650-2902-455D-B52B-7B2F1A808E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1900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CB6E97-8FDF-448F-B766-7D060A57B4F9}" type="datetimeFigureOut">
              <a:rPr lang="en-US" smtClean="0">
                <a:solidFill>
                  <a:prstClr val="black">
                    <a:tint val="75000"/>
                  </a:prstClr>
                </a:solidFill>
              </a:rPr>
              <a:pPr/>
              <a:t>9/9/2015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772650-2902-455D-B52B-7B2F1A808E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2397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B6E97-8FDF-448F-B766-7D060A57B4F9}" type="datetimeFigureOut">
              <a:rPr lang="en-US" smtClean="0">
                <a:solidFill>
                  <a:prstClr val="black">
                    <a:tint val="75000"/>
                  </a:prstClr>
                </a:solidFill>
              </a:rPr>
              <a:pPr/>
              <a:t>9/9/2015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772650-2902-455D-B52B-7B2F1A808E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2109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CB6E97-8FDF-448F-B766-7D060A57B4F9}" type="datetimeFigureOut">
              <a:rPr lang="en-US" smtClean="0">
                <a:solidFill>
                  <a:prstClr val="black">
                    <a:tint val="75000"/>
                  </a:prstClr>
                </a:solidFill>
              </a:rPr>
              <a:pPr/>
              <a:t>9/9/2015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772650-2902-455D-B52B-7B2F1A808E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632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3986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CB6E97-8FDF-448F-B766-7D060A57B4F9}" type="datetimeFigureOut">
              <a:rPr lang="en-US" smtClean="0">
                <a:solidFill>
                  <a:prstClr val="black">
                    <a:tint val="75000"/>
                  </a:prstClr>
                </a:solidFill>
              </a:rPr>
              <a:pPr/>
              <a:t>9/9/2015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772650-2902-455D-B52B-7B2F1A808E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9528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CB6E97-8FDF-448F-B766-7D060A57B4F9}" type="datetimeFigureOut">
              <a:rPr lang="en-US" smtClean="0">
                <a:solidFill>
                  <a:prstClr val="black">
                    <a:tint val="75000"/>
                  </a:prstClr>
                </a:solidFill>
              </a:rPr>
              <a:pPr/>
              <a:t>9/9/2015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772650-2902-455D-B52B-7B2F1A808E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1102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CB6E97-8FDF-448F-B766-7D060A57B4F9}" type="datetimeFigureOut">
              <a:rPr lang="en-US" smtClean="0">
                <a:solidFill>
                  <a:prstClr val="black">
                    <a:tint val="75000"/>
                  </a:prstClr>
                </a:solidFill>
              </a:rPr>
              <a:pPr/>
              <a:t>9/9/2015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772650-2902-455D-B52B-7B2F1A808E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6474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9" name="Rectangle 18"/>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nvGrpSpPr>
          <p:cNvPr id="7" name="Group 6"/>
          <p:cNvGrpSpPr/>
          <p:nvPr userDrawn="1"/>
        </p:nvGrpSpPr>
        <p:grpSpPr>
          <a:xfrm>
            <a:off x="8534400" y="1"/>
            <a:ext cx="540489" cy="6176963"/>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8"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pic>
        <p:nvPicPr>
          <p:cNvPr id="18" name="Picture 17"/>
          <p:cNvPicPr>
            <a:picLocks noChangeAspect="1"/>
          </p:cNvPicPr>
          <p:nvPr userDrawn="1"/>
        </p:nvPicPr>
        <p:blipFill rotWithShape="1">
          <a:blip r:embed="rId2">
            <a:clrChange>
              <a:clrFrom>
                <a:srgbClr val="000000"/>
              </a:clrFrom>
              <a:clrTo>
                <a:srgbClr val="000000">
                  <a:alpha val="0"/>
                </a:srgbClr>
              </a:clrTo>
            </a:clrChange>
            <a:lum bright="100000" contrast="26000"/>
            <a:extLst>
              <a:ext uri="{28A0092B-C50C-407E-A947-70E740481C1C}">
                <a14:useLocalDpi xmlns:a14="http://schemas.microsoft.com/office/drawing/2010/main"/>
              </a:ext>
            </a:extLst>
          </a:blip>
          <a:srcRect l="26251" b="38424"/>
          <a:stretch/>
        </p:blipFill>
        <p:spPr>
          <a:xfrm flipH="1">
            <a:off x="8788211" y="6396128"/>
            <a:ext cx="355787" cy="490899"/>
          </a:xfrm>
          <a:prstGeom prst="rect">
            <a:avLst/>
          </a:prstGeom>
          <a:effectLst>
            <a:outerShdw blurRad="50800" dist="50800" dir="5400000" algn="ctr" rotWithShape="0">
              <a:srgbClr val="000000">
                <a:alpha val="0"/>
              </a:srgbClr>
            </a:outerShdw>
          </a:effectLst>
        </p:spPr>
      </p:pic>
      <p:sp>
        <p:nvSpPr>
          <p:cNvPr id="20" name="Rectangle 1040" descr="background shape"/>
          <p:cNvSpPr/>
          <p:nvPr userDrawn="1"/>
        </p:nvSpPr>
        <p:spPr>
          <a:xfrm>
            <a:off x="-3090" y="6237753"/>
            <a:ext cx="9148373" cy="630429"/>
          </a:xfrm>
          <a:custGeom>
            <a:avLst/>
            <a:gdLst>
              <a:gd name="connsiteX0" fmla="*/ 0 w 12192000"/>
              <a:gd name="connsiteY0" fmla="*/ 0 h 556282"/>
              <a:gd name="connsiteX1" fmla="*/ 12192000 w 12192000"/>
              <a:gd name="connsiteY1" fmla="*/ 0 h 556282"/>
              <a:gd name="connsiteX2" fmla="*/ 12192000 w 12192000"/>
              <a:gd name="connsiteY2" fmla="*/ 556282 h 556282"/>
              <a:gd name="connsiteX3" fmla="*/ 0 w 12192000"/>
              <a:gd name="connsiteY3" fmla="*/ 556282 h 556282"/>
              <a:gd name="connsiteX4" fmla="*/ 0 w 12192000"/>
              <a:gd name="connsiteY4" fmla="*/ 0 h 556282"/>
              <a:gd name="connsiteX0" fmla="*/ 0 w 12206068"/>
              <a:gd name="connsiteY0" fmla="*/ 1026941 h 1583223"/>
              <a:gd name="connsiteX1" fmla="*/ 12206068 w 12206068"/>
              <a:gd name="connsiteY1" fmla="*/ 0 h 1583223"/>
              <a:gd name="connsiteX2" fmla="*/ 12192000 w 12206068"/>
              <a:gd name="connsiteY2" fmla="*/ 1583223 h 1583223"/>
              <a:gd name="connsiteX3" fmla="*/ 0 w 12206068"/>
              <a:gd name="connsiteY3" fmla="*/ 1583223 h 1583223"/>
              <a:gd name="connsiteX4" fmla="*/ 0 w 12206068"/>
              <a:gd name="connsiteY4" fmla="*/ 1026941 h 1583223"/>
              <a:gd name="connsiteX0" fmla="*/ 0 w 12192000"/>
              <a:gd name="connsiteY0" fmla="*/ 34281 h 590563"/>
              <a:gd name="connsiteX1" fmla="*/ 12086619 w 12192000"/>
              <a:gd name="connsiteY1" fmla="*/ 0 h 590563"/>
              <a:gd name="connsiteX2" fmla="*/ 12192000 w 12192000"/>
              <a:gd name="connsiteY2" fmla="*/ 590563 h 590563"/>
              <a:gd name="connsiteX3" fmla="*/ 0 w 12192000"/>
              <a:gd name="connsiteY3" fmla="*/ 590563 h 590563"/>
              <a:gd name="connsiteX4" fmla="*/ 0 w 12192000"/>
              <a:gd name="connsiteY4" fmla="*/ 34281 h 590563"/>
              <a:gd name="connsiteX0" fmla="*/ 0 w 12193711"/>
              <a:gd name="connsiteY0" fmla="*/ 244346 h 800628"/>
              <a:gd name="connsiteX1" fmla="*/ 12193711 w 12193711"/>
              <a:gd name="connsiteY1" fmla="*/ 0 h 800628"/>
              <a:gd name="connsiteX2" fmla="*/ 12192000 w 12193711"/>
              <a:gd name="connsiteY2" fmla="*/ 800628 h 800628"/>
              <a:gd name="connsiteX3" fmla="*/ 0 w 12193711"/>
              <a:gd name="connsiteY3" fmla="*/ 800628 h 800628"/>
              <a:gd name="connsiteX4" fmla="*/ 0 w 12193711"/>
              <a:gd name="connsiteY4" fmla="*/ 244346 h 800628"/>
              <a:gd name="connsiteX0" fmla="*/ 98854 w 12193711"/>
              <a:gd name="connsiteY0" fmla="*/ 577978 h 800628"/>
              <a:gd name="connsiteX1" fmla="*/ 12193711 w 12193711"/>
              <a:gd name="connsiteY1" fmla="*/ 0 h 800628"/>
              <a:gd name="connsiteX2" fmla="*/ 12192000 w 12193711"/>
              <a:gd name="connsiteY2" fmla="*/ 800628 h 800628"/>
              <a:gd name="connsiteX3" fmla="*/ 0 w 12193711"/>
              <a:gd name="connsiteY3" fmla="*/ 800628 h 800628"/>
              <a:gd name="connsiteX4" fmla="*/ 98854 w 12193711"/>
              <a:gd name="connsiteY4" fmla="*/ 577978 h 800628"/>
              <a:gd name="connsiteX0" fmla="*/ 4119 w 12193711"/>
              <a:gd name="connsiteY0" fmla="*/ 606811 h 800628"/>
              <a:gd name="connsiteX1" fmla="*/ 12193711 w 12193711"/>
              <a:gd name="connsiteY1" fmla="*/ 0 h 800628"/>
              <a:gd name="connsiteX2" fmla="*/ 12192000 w 12193711"/>
              <a:gd name="connsiteY2" fmla="*/ 800628 h 800628"/>
              <a:gd name="connsiteX3" fmla="*/ 0 w 12193711"/>
              <a:gd name="connsiteY3" fmla="*/ 800628 h 800628"/>
              <a:gd name="connsiteX4" fmla="*/ 4119 w 12193711"/>
              <a:gd name="connsiteY4" fmla="*/ 606811 h 800628"/>
              <a:gd name="connsiteX0" fmla="*/ 135924 w 12193711"/>
              <a:gd name="connsiteY0" fmla="*/ 590335 h 800628"/>
              <a:gd name="connsiteX1" fmla="*/ 12193711 w 12193711"/>
              <a:gd name="connsiteY1" fmla="*/ 0 h 800628"/>
              <a:gd name="connsiteX2" fmla="*/ 12192000 w 12193711"/>
              <a:gd name="connsiteY2" fmla="*/ 800628 h 800628"/>
              <a:gd name="connsiteX3" fmla="*/ 0 w 12193711"/>
              <a:gd name="connsiteY3" fmla="*/ 800628 h 800628"/>
              <a:gd name="connsiteX4" fmla="*/ 135924 w 12193711"/>
              <a:gd name="connsiteY4" fmla="*/ 590335 h 800628"/>
              <a:gd name="connsiteX0" fmla="*/ 0 w 12197830"/>
              <a:gd name="connsiteY0" fmla="*/ 577978 h 800628"/>
              <a:gd name="connsiteX1" fmla="*/ 12197830 w 12197830"/>
              <a:gd name="connsiteY1" fmla="*/ 0 h 800628"/>
              <a:gd name="connsiteX2" fmla="*/ 12196119 w 12197830"/>
              <a:gd name="connsiteY2" fmla="*/ 800628 h 800628"/>
              <a:gd name="connsiteX3" fmla="*/ 4119 w 12197830"/>
              <a:gd name="connsiteY3" fmla="*/ 800628 h 800628"/>
              <a:gd name="connsiteX4" fmla="*/ 0 w 12197830"/>
              <a:gd name="connsiteY4" fmla="*/ 577978 h 800628"/>
              <a:gd name="connsiteX0" fmla="*/ 0 w 12196127"/>
              <a:gd name="connsiteY0" fmla="*/ 414454 h 637104"/>
              <a:gd name="connsiteX1" fmla="*/ 12167795 w 12196127"/>
              <a:gd name="connsiteY1" fmla="*/ 0 h 637104"/>
              <a:gd name="connsiteX2" fmla="*/ 12196119 w 12196127"/>
              <a:gd name="connsiteY2" fmla="*/ 637104 h 637104"/>
              <a:gd name="connsiteX3" fmla="*/ 4119 w 12196127"/>
              <a:gd name="connsiteY3" fmla="*/ 637104 h 637104"/>
              <a:gd name="connsiteX4" fmla="*/ 0 w 12196127"/>
              <a:gd name="connsiteY4" fmla="*/ 414454 h 637104"/>
              <a:gd name="connsiteX0" fmla="*/ 0 w 12196196"/>
              <a:gd name="connsiteY0" fmla="*/ 411116 h 633766"/>
              <a:gd name="connsiteX1" fmla="*/ 12194493 w 12196196"/>
              <a:gd name="connsiteY1" fmla="*/ 0 h 633766"/>
              <a:gd name="connsiteX2" fmla="*/ 12196119 w 12196196"/>
              <a:gd name="connsiteY2" fmla="*/ 633766 h 633766"/>
              <a:gd name="connsiteX3" fmla="*/ 4119 w 12196196"/>
              <a:gd name="connsiteY3" fmla="*/ 633766 h 633766"/>
              <a:gd name="connsiteX4" fmla="*/ 0 w 12196196"/>
              <a:gd name="connsiteY4" fmla="*/ 411116 h 633766"/>
              <a:gd name="connsiteX0" fmla="*/ 0 w 12196123"/>
              <a:gd name="connsiteY0" fmla="*/ 374407 h 597057"/>
              <a:gd name="connsiteX1" fmla="*/ 12147772 w 12196123"/>
              <a:gd name="connsiteY1" fmla="*/ 0 h 597057"/>
              <a:gd name="connsiteX2" fmla="*/ 12196119 w 12196123"/>
              <a:gd name="connsiteY2" fmla="*/ 597057 h 597057"/>
              <a:gd name="connsiteX3" fmla="*/ 4119 w 12196123"/>
              <a:gd name="connsiteY3" fmla="*/ 597057 h 597057"/>
              <a:gd name="connsiteX4" fmla="*/ 0 w 12196123"/>
              <a:gd name="connsiteY4" fmla="*/ 374407 h 597057"/>
              <a:gd name="connsiteX0" fmla="*/ 0 w 12196196"/>
              <a:gd name="connsiteY0" fmla="*/ 404442 h 627092"/>
              <a:gd name="connsiteX1" fmla="*/ 12194493 w 12196196"/>
              <a:gd name="connsiteY1" fmla="*/ 0 h 627092"/>
              <a:gd name="connsiteX2" fmla="*/ 12196119 w 12196196"/>
              <a:gd name="connsiteY2" fmla="*/ 627092 h 627092"/>
              <a:gd name="connsiteX3" fmla="*/ 4119 w 12196196"/>
              <a:gd name="connsiteY3" fmla="*/ 627092 h 627092"/>
              <a:gd name="connsiteX4" fmla="*/ 0 w 12196196"/>
              <a:gd name="connsiteY4" fmla="*/ 404442 h 627092"/>
              <a:gd name="connsiteX0" fmla="*/ 0 w 12196123"/>
              <a:gd name="connsiteY0" fmla="*/ 391093 h 613743"/>
              <a:gd name="connsiteX1" fmla="*/ 12141097 w 12196123"/>
              <a:gd name="connsiteY1" fmla="*/ 0 h 613743"/>
              <a:gd name="connsiteX2" fmla="*/ 12196119 w 12196123"/>
              <a:gd name="connsiteY2" fmla="*/ 613743 h 613743"/>
              <a:gd name="connsiteX3" fmla="*/ 4119 w 12196123"/>
              <a:gd name="connsiteY3" fmla="*/ 613743 h 613743"/>
              <a:gd name="connsiteX4" fmla="*/ 0 w 12196123"/>
              <a:gd name="connsiteY4" fmla="*/ 391093 h 613743"/>
              <a:gd name="connsiteX0" fmla="*/ 0 w 12197830"/>
              <a:gd name="connsiteY0" fmla="*/ 407779 h 630429"/>
              <a:gd name="connsiteX1" fmla="*/ 12197830 w 12197830"/>
              <a:gd name="connsiteY1" fmla="*/ 0 h 630429"/>
              <a:gd name="connsiteX2" fmla="*/ 12196119 w 12197830"/>
              <a:gd name="connsiteY2" fmla="*/ 630429 h 630429"/>
              <a:gd name="connsiteX3" fmla="*/ 4119 w 12197830"/>
              <a:gd name="connsiteY3" fmla="*/ 630429 h 630429"/>
              <a:gd name="connsiteX4" fmla="*/ 0 w 12197830"/>
              <a:gd name="connsiteY4" fmla="*/ 407779 h 630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830" h="630429">
                <a:moveTo>
                  <a:pt x="0" y="407779"/>
                </a:moveTo>
                <a:lnTo>
                  <a:pt x="12197830" y="0"/>
                </a:lnTo>
                <a:cubicBezTo>
                  <a:pt x="12197260" y="266876"/>
                  <a:pt x="12196689" y="363553"/>
                  <a:pt x="12196119" y="630429"/>
                </a:cubicBezTo>
                <a:lnTo>
                  <a:pt x="4119" y="630429"/>
                </a:lnTo>
                <a:lnTo>
                  <a:pt x="0" y="407779"/>
                </a:lnTo>
                <a:close/>
              </a:path>
            </a:pathLst>
          </a:custGeom>
          <a:gradFill>
            <a:gsLst>
              <a:gs pos="100000">
                <a:schemeClr val="accent3">
                  <a:alpha val="95000"/>
                </a:schemeClr>
              </a:gs>
              <a:gs pos="0">
                <a:schemeClr val="accent1">
                  <a:alpha val="8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aseline="-25000" dirty="0">
              <a:solidFill>
                <a:prstClr val="white"/>
              </a:solidFill>
            </a:endParaRPr>
          </a:p>
        </p:txBody>
      </p:sp>
      <p:pic>
        <p:nvPicPr>
          <p:cNvPr id="21" name="Picture 20"/>
          <p:cNvPicPr>
            <a:picLocks noChangeAspect="1"/>
          </p:cNvPicPr>
          <p:nvPr userDrawn="1"/>
        </p:nvPicPr>
        <p:blipFill rotWithShape="1">
          <a:blip r:embed="rId2">
            <a:clrChange>
              <a:clrFrom>
                <a:srgbClr val="000000"/>
              </a:clrFrom>
              <a:clrTo>
                <a:srgbClr val="000000">
                  <a:alpha val="0"/>
                </a:srgbClr>
              </a:clrTo>
            </a:clrChange>
            <a:lum bright="100000" contrast="26000"/>
            <a:extLst>
              <a:ext uri="{28A0092B-C50C-407E-A947-70E740481C1C}">
                <a14:useLocalDpi xmlns:a14="http://schemas.microsoft.com/office/drawing/2010/main"/>
              </a:ext>
            </a:extLst>
          </a:blip>
          <a:srcRect l="26251" b="38424"/>
          <a:stretch/>
        </p:blipFill>
        <p:spPr>
          <a:xfrm flipH="1">
            <a:off x="8799641" y="6388508"/>
            <a:ext cx="355787" cy="490899"/>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965828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3"/>
            </a:gs>
            <a:gs pos="0">
              <a:schemeClr val="accent1"/>
            </a:gs>
          </a:gsLst>
          <a:lin ang="1440000" scaled="0"/>
        </a:gradFill>
        <a:effectLst/>
      </p:bgPr>
    </p:bg>
    <p:spTree>
      <p:nvGrpSpPr>
        <p:cNvPr id="1" name=""/>
        <p:cNvGrpSpPr/>
        <p:nvPr/>
      </p:nvGrpSpPr>
      <p:grpSpPr>
        <a:xfrm>
          <a:off x="0" y="0"/>
          <a:ext cx="0" cy="0"/>
          <a:chOff x="0" y="0"/>
          <a:chExt cx="0" cy="0"/>
        </a:xfrm>
      </p:grpSpPr>
      <p:grpSp>
        <p:nvGrpSpPr>
          <p:cNvPr id="26" name="Group 25"/>
          <p:cNvGrpSpPr/>
          <p:nvPr userDrawn="1"/>
        </p:nvGrpSpPr>
        <p:grpSpPr>
          <a:xfrm>
            <a:off x="-1" y="1"/>
            <a:ext cx="9144001" cy="6858639"/>
            <a:chOff x="-1" y="-1"/>
            <a:chExt cx="12192001" cy="6858639"/>
          </a:xfrm>
        </p:grpSpPr>
        <p:sp>
          <p:nvSpPr>
            <p:cNvPr id="24" name="Freeform 19"/>
            <p:cNvSpPr>
              <a:spLocks/>
            </p:cNvSpPr>
            <p:nvPr userDrawn="1"/>
          </p:nvSpPr>
          <p:spPr bwMode="auto">
            <a:xfrm>
              <a:off x="831769" y="-1"/>
              <a:ext cx="10777861" cy="6858639"/>
            </a:xfrm>
            <a:custGeom>
              <a:avLst/>
              <a:gdLst>
                <a:gd name="T0" fmla="*/ 3840 w 8030"/>
                <a:gd name="T1" fmla="*/ 0 h 5110"/>
                <a:gd name="T2" fmla="*/ 0 w 8030"/>
                <a:gd name="T3" fmla="*/ 0 h 5110"/>
                <a:gd name="T4" fmla="*/ 6337 w 8030"/>
                <a:gd name="T5" fmla="*/ 5110 h 5110"/>
                <a:gd name="T6" fmla="*/ 8030 w 8030"/>
                <a:gd name="T7" fmla="*/ 5110 h 5110"/>
                <a:gd name="T8" fmla="*/ 3840 w 8030"/>
                <a:gd name="T9" fmla="*/ 0 h 5110"/>
              </a:gdLst>
              <a:ahLst/>
              <a:cxnLst>
                <a:cxn ang="0">
                  <a:pos x="T0" y="T1"/>
                </a:cxn>
                <a:cxn ang="0">
                  <a:pos x="T2" y="T3"/>
                </a:cxn>
                <a:cxn ang="0">
                  <a:pos x="T4" y="T5"/>
                </a:cxn>
                <a:cxn ang="0">
                  <a:pos x="T6" y="T7"/>
                </a:cxn>
                <a:cxn ang="0">
                  <a:pos x="T8" y="T9"/>
                </a:cxn>
              </a:cxnLst>
              <a:rect l="0" t="0" r="r" b="b"/>
              <a:pathLst>
                <a:path w="8030" h="5110">
                  <a:moveTo>
                    <a:pt x="3840" y="0"/>
                  </a:moveTo>
                  <a:lnTo>
                    <a:pt x="0" y="0"/>
                  </a:lnTo>
                  <a:lnTo>
                    <a:pt x="6337" y="5110"/>
                  </a:lnTo>
                  <a:lnTo>
                    <a:pt x="8030" y="5110"/>
                  </a:lnTo>
                  <a:lnTo>
                    <a:pt x="3840" y="0"/>
                  </a:lnTo>
                  <a:close/>
                </a:path>
              </a:pathLst>
            </a:custGeom>
            <a:gradFill>
              <a:gsLst>
                <a:gs pos="100000">
                  <a:schemeClr val="accent3">
                    <a:lumMod val="50000"/>
                    <a:alpha val="20000"/>
                  </a:schemeClr>
                </a:gs>
                <a:gs pos="0">
                  <a:schemeClr val="accent2">
                    <a:alpha val="25000"/>
                  </a:schemeClr>
                </a:gs>
              </a:gsLst>
              <a:lin ang="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white"/>
                </a:solidFill>
              </a:endParaRPr>
            </a:p>
          </p:txBody>
        </p:sp>
        <p:sp>
          <p:nvSpPr>
            <p:cNvPr id="19" name="Freeform 14"/>
            <p:cNvSpPr>
              <a:spLocks/>
            </p:cNvSpPr>
            <p:nvPr userDrawn="1"/>
          </p:nvSpPr>
          <p:spPr bwMode="auto">
            <a:xfrm>
              <a:off x="347084" y="-1"/>
              <a:ext cx="10318828" cy="6858639"/>
            </a:xfrm>
            <a:custGeom>
              <a:avLst/>
              <a:gdLst>
                <a:gd name="T0" fmla="*/ 7688 w 7688"/>
                <a:gd name="T1" fmla="*/ 0 h 5110"/>
                <a:gd name="T2" fmla="*/ 5495 w 7688"/>
                <a:gd name="T3" fmla="*/ 0 h 5110"/>
                <a:gd name="T4" fmla="*/ 0 w 7688"/>
                <a:gd name="T5" fmla="*/ 5110 h 5110"/>
                <a:gd name="T6" fmla="*/ 5050 w 7688"/>
                <a:gd name="T7" fmla="*/ 5110 h 5110"/>
                <a:gd name="T8" fmla="*/ 7495 w 7688"/>
                <a:gd name="T9" fmla="*/ 376 h 5110"/>
                <a:gd name="T10" fmla="*/ 7688 w 7688"/>
                <a:gd name="T11" fmla="*/ 0 h 5110"/>
              </a:gdLst>
              <a:ahLst/>
              <a:cxnLst>
                <a:cxn ang="0">
                  <a:pos x="T0" y="T1"/>
                </a:cxn>
                <a:cxn ang="0">
                  <a:pos x="T2" y="T3"/>
                </a:cxn>
                <a:cxn ang="0">
                  <a:pos x="T4" y="T5"/>
                </a:cxn>
                <a:cxn ang="0">
                  <a:pos x="T6" y="T7"/>
                </a:cxn>
                <a:cxn ang="0">
                  <a:pos x="T8" y="T9"/>
                </a:cxn>
                <a:cxn ang="0">
                  <a:pos x="T10" y="T11"/>
                </a:cxn>
              </a:cxnLst>
              <a:rect l="0" t="0" r="r" b="b"/>
              <a:pathLst>
                <a:path w="7688" h="5110">
                  <a:moveTo>
                    <a:pt x="7688" y="0"/>
                  </a:moveTo>
                  <a:lnTo>
                    <a:pt x="5495" y="0"/>
                  </a:lnTo>
                  <a:lnTo>
                    <a:pt x="0" y="5110"/>
                  </a:lnTo>
                  <a:lnTo>
                    <a:pt x="5050" y="5110"/>
                  </a:lnTo>
                  <a:lnTo>
                    <a:pt x="7495" y="376"/>
                  </a:lnTo>
                  <a:lnTo>
                    <a:pt x="7688" y="0"/>
                  </a:lnTo>
                  <a:close/>
                </a:path>
              </a:pathLst>
            </a:custGeom>
            <a:gradFill>
              <a:gsLst>
                <a:gs pos="100000">
                  <a:schemeClr val="accent1">
                    <a:lumMod val="75000"/>
                    <a:alpha val="30000"/>
                  </a:schemeClr>
                </a:gs>
                <a:gs pos="0">
                  <a:schemeClr val="accent2">
                    <a:alpha val="20000"/>
                  </a:schemeClr>
                </a:gs>
              </a:gsLst>
              <a:lin ang="198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white"/>
                </a:solidFill>
              </a:endParaRPr>
            </a:p>
          </p:txBody>
        </p:sp>
        <p:sp>
          <p:nvSpPr>
            <p:cNvPr id="14" name="Freeform 9"/>
            <p:cNvSpPr>
              <a:spLocks/>
            </p:cNvSpPr>
            <p:nvPr userDrawn="1"/>
          </p:nvSpPr>
          <p:spPr bwMode="auto">
            <a:xfrm>
              <a:off x="-1" y="398050"/>
              <a:ext cx="12192001" cy="5753528"/>
            </a:xfrm>
            <a:custGeom>
              <a:avLst/>
              <a:gdLst>
                <a:gd name="T0" fmla="*/ 0 w 9078"/>
                <a:gd name="T1" fmla="*/ 0 h 4284"/>
                <a:gd name="T2" fmla="*/ 0 w 9078"/>
                <a:gd name="T3" fmla="*/ 3607 h 4284"/>
                <a:gd name="T4" fmla="*/ 9078 w 9078"/>
                <a:gd name="T5" fmla="*/ 4284 h 4284"/>
                <a:gd name="T6" fmla="*/ 9078 w 9078"/>
                <a:gd name="T7" fmla="*/ 2703 h 4284"/>
                <a:gd name="T8" fmla="*/ 0 w 9078"/>
                <a:gd name="T9" fmla="*/ 0 h 4284"/>
              </a:gdLst>
              <a:ahLst/>
              <a:cxnLst>
                <a:cxn ang="0">
                  <a:pos x="T0" y="T1"/>
                </a:cxn>
                <a:cxn ang="0">
                  <a:pos x="T2" y="T3"/>
                </a:cxn>
                <a:cxn ang="0">
                  <a:pos x="T4" y="T5"/>
                </a:cxn>
                <a:cxn ang="0">
                  <a:pos x="T6" y="T7"/>
                </a:cxn>
                <a:cxn ang="0">
                  <a:pos x="T8" y="T9"/>
                </a:cxn>
              </a:cxnLst>
              <a:rect l="0" t="0" r="r" b="b"/>
              <a:pathLst>
                <a:path w="9078" h="4284">
                  <a:moveTo>
                    <a:pt x="0" y="0"/>
                  </a:moveTo>
                  <a:lnTo>
                    <a:pt x="0" y="3607"/>
                  </a:lnTo>
                  <a:lnTo>
                    <a:pt x="9078" y="4284"/>
                  </a:lnTo>
                  <a:lnTo>
                    <a:pt x="9078" y="2703"/>
                  </a:lnTo>
                  <a:lnTo>
                    <a:pt x="0" y="0"/>
                  </a:lnTo>
                  <a:close/>
                </a:path>
              </a:pathLst>
            </a:custGeom>
            <a:gradFill>
              <a:gsLst>
                <a:gs pos="51800">
                  <a:schemeClr val="accent3">
                    <a:alpha val="30000"/>
                  </a:schemeClr>
                </a:gs>
                <a:gs pos="100000">
                  <a:schemeClr val="accent2">
                    <a:alpha val="10000"/>
                  </a:schemeClr>
                </a:gs>
                <a:gs pos="0">
                  <a:schemeClr val="accent2">
                    <a:alpha val="20000"/>
                  </a:schemeClr>
                </a:gs>
              </a:gsLst>
              <a:lin ang="66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white"/>
                </a:solidFill>
              </a:endParaRPr>
            </a:p>
          </p:txBody>
        </p:sp>
        <p:sp>
          <p:nvSpPr>
            <p:cNvPr id="10" name="Freeform 5"/>
            <p:cNvSpPr>
              <a:spLocks/>
            </p:cNvSpPr>
            <p:nvPr userDrawn="1"/>
          </p:nvSpPr>
          <p:spPr bwMode="auto">
            <a:xfrm>
              <a:off x="1447222" y="475725"/>
              <a:ext cx="10744778" cy="6382913"/>
            </a:xfrm>
            <a:custGeom>
              <a:avLst/>
              <a:gdLst>
                <a:gd name="T0" fmla="*/ 7968 w 7968"/>
                <a:gd name="T1" fmla="*/ 0 h 4740"/>
                <a:gd name="T2" fmla="*/ 0 w 7968"/>
                <a:gd name="T3" fmla="*/ 4731 h 4740"/>
                <a:gd name="T4" fmla="*/ 5164 w 7968"/>
                <a:gd name="T5" fmla="*/ 4740 h 4740"/>
                <a:gd name="T6" fmla="*/ 7968 w 7968"/>
                <a:gd name="T7" fmla="*/ 1580 h 4740"/>
                <a:gd name="T8" fmla="*/ 7968 w 7968"/>
                <a:gd name="T9" fmla="*/ 0 h 4740"/>
                <a:gd name="connsiteX0" fmla="*/ 10015 w 10015"/>
                <a:gd name="connsiteY0" fmla="*/ 0 h 10001"/>
                <a:gd name="connsiteX1" fmla="*/ 0 w 10015"/>
                <a:gd name="connsiteY1" fmla="*/ 10001 h 10001"/>
                <a:gd name="connsiteX2" fmla="*/ 6496 w 10015"/>
                <a:gd name="connsiteY2" fmla="*/ 10000 h 10001"/>
                <a:gd name="connsiteX3" fmla="*/ 10015 w 10015"/>
                <a:gd name="connsiteY3" fmla="*/ 3333 h 10001"/>
                <a:gd name="connsiteX4" fmla="*/ 10015 w 10015"/>
                <a:gd name="connsiteY4" fmla="*/ 0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5" h="10001">
                  <a:moveTo>
                    <a:pt x="10015" y="0"/>
                  </a:moveTo>
                  <a:lnTo>
                    <a:pt x="0" y="10001"/>
                  </a:lnTo>
                  <a:lnTo>
                    <a:pt x="6496" y="10000"/>
                  </a:lnTo>
                  <a:lnTo>
                    <a:pt x="10015" y="3333"/>
                  </a:lnTo>
                  <a:lnTo>
                    <a:pt x="10015" y="0"/>
                  </a:lnTo>
                  <a:close/>
                </a:path>
              </a:pathLst>
            </a:custGeom>
            <a:gradFill>
              <a:gsLst>
                <a:gs pos="100000">
                  <a:schemeClr val="accent2">
                    <a:alpha val="10000"/>
                  </a:schemeClr>
                </a:gs>
                <a:gs pos="0">
                  <a:schemeClr val="accent2">
                    <a:alpha val="10000"/>
                  </a:schemeClr>
                </a:gs>
              </a:gsLst>
              <a:lin ang="144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white"/>
                </a:solidFill>
              </a:endParaRPr>
            </a:p>
          </p:txBody>
        </p:sp>
      </p:grpSp>
      <p:sp>
        <p:nvSpPr>
          <p:cNvPr id="2" name="Title 1"/>
          <p:cNvSpPr>
            <a:spLocks noGrp="1"/>
          </p:cNvSpPr>
          <p:nvPr>
            <p:ph type="ctrTitle"/>
          </p:nvPr>
        </p:nvSpPr>
        <p:spPr>
          <a:xfrm>
            <a:off x="1947549" y="879640"/>
            <a:ext cx="6881751" cy="2852928"/>
          </a:xfrm>
        </p:spPr>
        <p:txBody>
          <a:bodyPr anchor="b"/>
          <a:lstStyle>
            <a:lvl1pPr algn="l">
              <a:defRPr sz="45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919293" y="3751455"/>
            <a:ext cx="6881751" cy="1561622"/>
          </a:xfrm>
        </p:spPr>
        <p:txBody>
          <a:bodyPr/>
          <a:lstStyle>
            <a:lvl1pPr marL="0" indent="0" algn="l">
              <a:buNone/>
              <a:defRPr sz="1800" b="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0FFEE5F-65BB-4268-AC17-D19CED90FB82}" type="datetimeFigureOut">
              <a:rPr lang="en-US" smtClean="0">
                <a:solidFill>
                  <a:prstClr val="white">
                    <a:lumMod val="50000"/>
                    <a:lumOff val="50000"/>
                  </a:prstClr>
                </a:solidFill>
              </a:rPr>
              <a:pPr/>
              <a:t>9/9/2015</a:t>
            </a:fld>
            <a:endParaRPr lang="en-US" dirty="0">
              <a:solidFill>
                <a:prstClr val="white">
                  <a:lumMod val="50000"/>
                  <a:lumOff val="50000"/>
                </a:prstClr>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solidFill>
                <a:srgbClr val="FCF5EF"/>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7DBECBBC-B5FD-4F11-9AC2-5AED2BF7CA3D}" type="slidenum">
              <a:rPr lang="en-US" smtClean="0">
                <a:solidFill>
                  <a:srgbClr val="FCF5EF"/>
                </a:solidFill>
              </a:rPr>
              <a:pPr/>
              <a:t>‹#›</a:t>
            </a:fld>
            <a:endParaRPr lang="en-US" dirty="0">
              <a:solidFill>
                <a:srgbClr val="FCF5EF"/>
              </a:solidFill>
            </a:endParaRPr>
          </a:p>
        </p:txBody>
      </p:sp>
      <p:sp>
        <p:nvSpPr>
          <p:cNvPr id="15" name="Freeform 10"/>
          <p:cNvSpPr>
            <a:spLocks/>
          </p:cNvSpPr>
          <p:nvPr userDrawn="1"/>
        </p:nvSpPr>
        <p:spPr bwMode="auto">
          <a:xfrm>
            <a:off x="-832248" y="28575"/>
            <a:ext cx="10808495" cy="6800850"/>
          </a:xfrm>
          <a:custGeom>
            <a:avLst/>
            <a:gdLst>
              <a:gd name="T0" fmla="*/ 0 w 9078"/>
              <a:gd name="T1" fmla="*/ 0 h 4284"/>
              <a:gd name="T2" fmla="*/ 0 w 9078"/>
              <a:gd name="T3" fmla="*/ 3607 h 4284"/>
              <a:gd name="T4" fmla="*/ 9078 w 9078"/>
              <a:gd name="T5" fmla="*/ 4284 h 4284"/>
              <a:gd name="T6" fmla="*/ 9078 w 9078"/>
              <a:gd name="T7" fmla="*/ 2703 h 4284"/>
              <a:gd name="T8" fmla="*/ 0 w 9078"/>
              <a:gd name="T9" fmla="*/ 0 h 4284"/>
            </a:gdLst>
            <a:ahLst/>
            <a:cxnLst>
              <a:cxn ang="0">
                <a:pos x="T0" y="T1"/>
              </a:cxn>
              <a:cxn ang="0">
                <a:pos x="T2" y="T3"/>
              </a:cxn>
              <a:cxn ang="0">
                <a:pos x="T4" y="T5"/>
              </a:cxn>
              <a:cxn ang="0">
                <a:pos x="T6" y="T7"/>
              </a:cxn>
              <a:cxn ang="0">
                <a:pos x="T8" y="T9"/>
              </a:cxn>
            </a:cxnLst>
            <a:rect l="0" t="0" r="r" b="b"/>
            <a:pathLst>
              <a:path w="9078" h="4284">
                <a:moveTo>
                  <a:pt x="0" y="0"/>
                </a:moveTo>
                <a:lnTo>
                  <a:pt x="0" y="3607"/>
                </a:lnTo>
                <a:lnTo>
                  <a:pt x="9078" y="4284"/>
                </a:lnTo>
                <a:lnTo>
                  <a:pt x="9078" y="270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white"/>
              </a:solidFill>
            </a:endParaRPr>
          </a:p>
        </p:txBody>
      </p:sp>
      <p:sp>
        <p:nvSpPr>
          <p:cNvPr id="20" name="Freeform 15"/>
          <p:cNvSpPr>
            <a:spLocks/>
          </p:cNvSpPr>
          <p:nvPr userDrawn="1"/>
        </p:nvSpPr>
        <p:spPr bwMode="auto">
          <a:xfrm>
            <a:off x="-2381" y="-627063"/>
            <a:ext cx="9153525" cy="8112126"/>
          </a:xfrm>
          <a:custGeom>
            <a:avLst/>
            <a:gdLst>
              <a:gd name="T0" fmla="*/ 7688 w 7688"/>
              <a:gd name="T1" fmla="*/ 0 h 5110"/>
              <a:gd name="T2" fmla="*/ 5495 w 7688"/>
              <a:gd name="T3" fmla="*/ 0 h 5110"/>
              <a:gd name="T4" fmla="*/ 0 w 7688"/>
              <a:gd name="T5" fmla="*/ 5110 h 5110"/>
              <a:gd name="T6" fmla="*/ 5050 w 7688"/>
              <a:gd name="T7" fmla="*/ 5110 h 5110"/>
              <a:gd name="T8" fmla="*/ 7495 w 7688"/>
              <a:gd name="T9" fmla="*/ 376 h 5110"/>
              <a:gd name="T10" fmla="*/ 7688 w 7688"/>
              <a:gd name="T11" fmla="*/ 0 h 5110"/>
            </a:gdLst>
            <a:ahLst/>
            <a:cxnLst>
              <a:cxn ang="0">
                <a:pos x="T0" y="T1"/>
              </a:cxn>
              <a:cxn ang="0">
                <a:pos x="T2" y="T3"/>
              </a:cxn>
              <a:cxn ang="0">
                <a:pos x="T4" y="T5"/>
              </a:cxn>
              <a:cxn ang="0">
                <a:pos x="T6" y="T7"/>
              </a:cxn>
              <a:cxn ang="0">
                <a:pos x="T8" y="T9"/>
              </a:cxn>
              <a:cxn ang="0">
                <a:pos x="T10" y="T11"/>
              </a:cxn>
            </a:cxnLst>
            <a:rect l="0" t="0" r="r" b="b"/>
            <a:pathLst>
              <a:path w="7688" h="5110">
                <a:moveTo>
                  <a:pt x="7688" y="0"/>
                </a:moveTo>
                <a:lnTo>
                  <a:pt x="5495" y="0"/>
                </a:lnTo>
                <a:lnTo>
                  <a:pt x="0" y="5110"/>
                </a:lnTo>
                <a:lnTo>
                  <a:pt x="5050" y="5110"/>
                </a:lnTo>
                <a:lnTo>
                  <a:pt x="7495" y="376"/>
                </a:lnTo>
                <a:lnTo>
                  <a:pt x="76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white"/>
              </a:solidFill>
            </a:endParaRPr>
          </a:p>
        </p:txBody>
      </p:sp>
      <p:pic>
        <p:nvPicPr>
          <p:cNvPr id="18" name="Picture 17"/>
          <p:cNvPicPr>
            <a:picLocks noChangeAspect="1"/>
          </p:cNvPicPr>
          <p:nvPr userDrawn="1"/>
        </p:nvPicPr>
        <p:blipFill rotWithShape="1">
          <a:blip r:embed="rId2">
            <a:clrChange>
              <a:clrFrom>
                <a:srgbClr val="000000"/>
              </a:clrFrom>
              <a:clrTo>
                <a:srgbClr val="000000">
                  <a:alpha val="0"/>
                </a:srgbClr>
              </a:clrTo>
            </a:clrChange>
            <a:lum bright="100000" contrast="26000"/>
            <a:extLst>
              <a:ext uri="{28A0092B-C50C-407E-A947-70E740481C1C}">
                <a14:useLocalDpi xmlns:a14="http://schemas.microsoft.com/office/drawing/2010/main"/>
              </a:ext>
            </a:extLst>
          </a:blip>
          <a:srcRect l="26251" b="38424"/>
          <a:stretch/>
        </p:blipFill>
        <p:spPr>
          <a:xfrm>
            <a:off x="-42477" y="3035297"/>
            <a:ext cx="2794499" cy="3855723"/>
          </a:xfrm>
          <a:prstGeom prst="rect">
            <a:avLst/>
          </a:prstGeom>
          <a:effectLst>
            <a:outerShdw blurRad="50800" dist="50800" dir="5400000" algn="ctr" rotWithShape="0">
              <a:srgbClr val="000000">
                <a:alpha val="0"/>
              </a:srgbClr>
            </a:outerShdw>
          </a:effectLst>
        </p:spPr>
      </p:pic>
      <p:sp>
        <p:nvSpPr>
          <p:cNvPr id="22" name="Rectangle 5"/>
          <p:cNvSpPr>
            <a:spLocks noChangeArrowheads="1"/>
          </p:cNvSpPr>
          <p:nvPr/>
        </p:nvSpPr>
        <p:spPr bwMode="auto">
          <a:xfrm>
            <a:off x="73349" y="3169"/>
            <a:ext cx="17860" cy="2181225"/>
          </a:xfrm>
          <a:prstGeom prst="rect">
            <a:avLst/>
          </a:pr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3" name="Freeform 6"/>
          <p:cNvSpPr>
            <a:spLocks noEditPoints="1"/>
          </p:cNvSpPr>
          <p:nvPr/>
        </p:nvSpPr>
        <p:spPr bwMode="auto">
          <a:xfrm>
            <a:off x="12626" y="2174868"/>
            <a:ext cx="142875"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7"/>
          <p:cNvSpPr>
            <a:spLocks noEditPoints="1"/>
          </p:cNvSpPr>
          <p:nvPr/>
        </p:nvSpPr>
        <p:spPr bwMode="auto">
          <a:xfrm>
            <a:off x="9055" y="4019544"/>
            <a:ext cx="142875"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8"/>
          <p:cNvSpPr/>
          <p:nvPr/>
        </p:nvSpPr>
        <p:spPr bwMode="auto">
          <a:xfrm>
            <a:off x="137642" y="3168"/>
            <a:ext cx="277416"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9"/>
          <p:cNvSpPr>
            <a:spLocks noEditPoints="1"/>
          </p:cNvSpPr>
          <p:nvPr/>
        </p:nvSpPr>
        <p:spPr bwMode="auto">
          <a:xfrm>
            <a:off x="365051" y="1800219"/>
            <a:ext cx="142875"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10"/>
          <p:cNvSpPr/>
          <p:nvPr/>
        </p:nvSpPr>
        <p:spPr bwMode="auto">
          <a:xfrm>
            <a:off x="201936" y="3168"/>
            <a:ext cx="277416"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11"/>
          <p:cNvSpPr/>
          <p:nvPr/>
        </p:nvSpPr>
        <p:spPr bwMode="auto">
          <a:xfrm>
            <a:off x="397199" y="-1595"/>
            <a:ext cx="1143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2"/>
          <p:cNvSpPr>
            <a:spLocks noEditPoints="1"/>
          </p:cNvSpPr>
          <p:nvPr/>
        </p:nvSpPr>
        <p:spPr bwMode="auto">
          <a:xfrm>
            <a:off x="429345" y="1419218"/>
            <a:ext cx="142875"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3"/>
          <p:cNvSpPr>
            <a:spLocks noEditPoints="1"/>
          </p:cNvSpPr>
          <p:nvPr/>
        </p:nvSpPr>
        <p:spPr bwMode="auto">
          <a:xfrm>
            <a:off x="429345" y="901693"/>
            <a:ext cx="142875"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14"/>
          <p:cNvSpPr/>
          <p:nvPr/>
        </p:nvSpPr>
        <p:spPr bwMode="auto">
          <a:xfrm>
            <a:off x="468637" y="-1595"/>
            <a:ext cx="316706"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15"/>
          <p:cNvSpPr>
            <a:spLocks noEditPoints="1"/>
          </p:cNvSpPr>
          <p:nvPr/>
        </p:nvSpPr>
        <p:spPr bwMode="auto">
          <a:xfrm>
            <a:off x="753195" y="487355"/>
            <a:ext cx="121444"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Line 16"/>
          <p:cNvSpPr>
            <a:spLocks noChangeShapeType="1"/>
          </p:cNvSpPr>
          <p:nvPr/>
        </p:nvSpPr>
        <p:spPr bwMode="auto">
          <a:xfrm>
            <a:off x="-15949" y="7930"/>
            <a:ext cx="0" cy="0"/>
          </a:xfrm>
          <a:prstGeom prst="line">
            <a:avLst/>
          </a:prstGeom>
          <a:gradFill flip="none" rotWithShape="1">
            <a:gsLst>
              <a:gs pos="0">
                <a:schemeClr val="tx2"/>
              </a:gs>
              <a:gs pos="100000">
                <a:schemeClr val="bg2">
                  <a:lumMod val="60000"/>
                  <a:lumOff val="40000"/>
                </a:schemeClr>
              </a:gs>
            </a:gsLst>
            <a:lin ang="5400000" scaled="0"/>
            <a:tileRect/>
          </a:gradFill>
          <a:ln w="15" cap="flat">
            <a:solidFill>
              <a:srgbClr val="FFFFFF"/>
            </a:solidFill>
            <a:prstDash val="solid"/>
            <a:miter lim="800000"/>
            <a:headEnd/>
            <a:tailEnd/>
          </a:ln>
        </p:spPr>
      </p:sp>
      <p:sp>
        <p:nvSpPr>
          <p:cNvPr id="39" name="Freeform 17"/>
          <p:cNvSpPr/>
          <p:nvPr/>
        </p:nvSpPr>
        <p:spPr bwMode="auto">
          <a:xfrm>
            <a:off x="-5233" y="1800218"/>
            <a:ext cx="92869" cy="127000"/>
          </a:xfrm>
          <a:custGeom>
            <a:avLst/>
            <a:gdLst/>
            <a:ahLst/>
            <a:cxnLst/>
            <a:rect l="0" t="0" r="r" b="b"/>
            <a:pathLst>
              <a:path w="78" h="80">
                <a:moveTo>
                  <a:pt x="6" y="80"/>
                </a:moveTo>
                <a:lnTo>
                  <a:pt x="0" y="71"/>
                </a:lnTo>
                <a:lnTo>
                  <a:pt x="69" y="0"/>
                </a:lnTo>
                <a:lnTo>
                  <a:pt x="78" y="9"/>
                </a:lnTo>
                <a:lnTo>
                  <a:pt x="6" y="80"/>
                </a:ln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18"/>
          <p:cNvSpPr/>
          <p:nvPr/>
        </p:nvSpPr>
        <p:spPr bwMode="auto">
          <a:xfrm>
            <a:off x="-19521" y="3548056"/>
            <a:ext cx="110729"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19"/>
          <p:cNvSpPr/>
          <p:nvPr/>
        </p:nvSpPr>
        <p:spPr bwMode="auto">
          <a:xfrm>
            <a:off x="84064" y="1381118"/>
            <a:ext cx="107156"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0"/>
          <p:cNvSpPr>
            <a:spLocks noEditPoints="1"/>
          </p:cNvSpPr>
          <p:nvPr/>
        </p:nvSpPr>
        <p:spPr bwMode="auto">
          <a:xfrm>
            <a:off x="141214" y="1847843"/>
            <a:ext cx="85725"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grpSp>
        <p:nvGrpSpPr>
          <p:cNvPr id="54" name="Group 53"/>
          <p:cNvGrpSpPr/>
          <p:nvPr userDrawn="1"/>
        </p:nvGrpSpPr>
        <p:grpSpPr>
          <a:xfrm>
            <a:off x="8479972" y="-217714"/>
            <a:ext cx="560444" cy="7066190"/>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55"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spTree>
    <p:extLst>
      <p:ext uri="{BB962C8B-B14F-4D97-AF65-F5344CB8AC3E}">
        <p14:creationId xmlns:p14="http://schemas.microsoft.com/office/powerpoint/2010/main" val="1036459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4294967295"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gradFill>
          <a:gsLst>
            <a:gs pos="100000">
              <a:schemeClr val="accent3"/>
            </a:gs>
            <a:gs pos="0">
              <a:schemeClr val="accent1"/>
            </a:gs>
          </a:gsLst>
          <a:lin ang="1440000" scaled="0"/>
        </a:gradFill>
        <a:effectLst/>
      </p:bgPr>
    </p:bg>
    <p:spTree>
      <p:nvGrpSpPr>
        <p:cNvPr id="1" name=""/>
        <p:cNvGrpSpPr/>
        <p:nvPr/>
      </p:nvGrpSpPr>
      <p:grpSpPr>
        <a:xfrm>
          <a:off x="0" y="0"/>
          <a:ext cx="0" cy="0"/>
          <a:chOff x="0" y="0"/>
          <a:chExt cx="0" cy="0"/>
        </a:xfrm>
      </p:grpSpPr>
      <p:grpSp>
        <p:nvGrpSpPr>
          <p:cNvPr id="26" name="Group 25"/>
          <p:cNvGrpSpPr/>
          <p:nvPr userDrawn="1"/>
        </p:nvGrpSpPr>
        <p:grpSpPr>
          <a:xfrm>
            <a:off x="-1" y="1"/>
            <a:ext cx="9144001" cy="6858639"/>
            <a:chOff x="-1" y="-1"/>
            <a:chExt cx="12192001" cy="6858639"/>
          </a:xfrm>
        </p:grpSpPr>
        <p:sp>
          <p:nvSpPr>
            <p:cNvPr id="24" name="Freeform 19"/>
            <p:cNvSpPr>
              <a:spLocks/>
            </p:cNvSpPr>
            <p:nvPr userDrawn="1"/>
          </p:nvSpPr>
          <p:spPr bwMode="auto">
            <a:xfrm>
              <a:off x="831769" y="-1"/>
              <a:ext cx="10777861" cy="6858639"/>
            </a:xfrm>
            <a:custGeom>
              <a:avLst/>
              <a:gdLst>
                <a:gd name="T0" fmla="*/ 3840 w 8030"/>
                <a:gd name="T1" fmla="*/ 0 h 5110"/>
                <a:gd name="T2" fmla="*/ 0 w 8030"/>
                <a:gd name="T3" fmla="*/ 0 h 5110"/>
                <a:gd name="T4" fmla="*/ 6337 w 8030"/>
                <a:gd name="T5" fmla="*/ 5110 h 5110"/>
                <a:gd name="T6" fmla="*/ 8030 w 8030"/>
                <a:gd name="T7" fmla="*/ 5110 h 5110"/>
                <a:gd name="T8" fmla="*/ 3840 w 8030"/>
                <a:gd name="T9" fmla="*/ 0 h 5110"/>
              </a:gdLst>
              <a:ahLst/>
              <a:cxnLst>
                <a:cxn ang="0">
                  <a:pos x="T0" y="T1"/>
                </a:cxn>
                <a:cxn ang="0">
                  <a:pos x="T2" y="T3"/>
                </a:cxn>
                <a:cxn ang="0">
                  <a:pos x="T4" y="T5"/>
                </a:cxn>
                <a:cxn ang="0">
                  <a:pos x="T6" y="T7"/>
                </a:cxn>
                <a:cxn ang="0">
                  <a:pos x="T8" y="T9"/>
                </a:cxn>
              </a:cxnLst>
              <a:rect l="0" t="0" r="r" b="b"/>
              <a:pathLst>
                <a:path w="8030" h="5110">
                  <a:moveTo>
                    <a:pt x="3840" y="0"/>
                  </a:moveTo>
                  <a:lnTo>
                    <a:pt x="0" y="0"/>
                  </a:lnTo>
                  <a:lnTo>
                    <a:pt x="6337" y="5110"/>
                  </a:lnTo>
                  <a:lnTo>
                    <a:pt x="8030" y="5110"/>
                  </a:lnTo>
                  <a:lnTo>
                    <a:pt x="3840" y="0"/>
                  </a:lnTo>
                  <a:close/>
                </a:path>
              </a:pathLst>
            </a:custGeom>
            <a:gradFill>
              <a:gsLst>
                <a:gs pos="100000">
                  <a:schemeClr val="accent3">
                    <a:lumMod val="50000"/>
                    <a:alpha val="20000"/>
                  </a:schemeClr>
                </a:gs>
                <a:gs pos="0">
                  <a:schemeClr val="accent2">
                    <a:alpha val="25000"/>
                  </a:schemeClr>
                </a:gs>
              </a:gsLst>
              <a:lin ang="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white"/>
                </a:solidFill>
              </a:endParaRPr>
            </a:p>
          </p:txBody>
        </p:sp>
        <p:sp>
          <p:nvSpPr>
            <p:cNvPr id="19" name="Freeform 14"/>
            <p:cNvSpPr>
              <a:spLocks/>
            </p:cNvSpPr>
            <p:nvPr userDrawn="1"/>
          </p:nvSpPr>
          <p:spPr bwMode="auto">
            <a:xfrm>
              <a:off x="347084" y="-1"/>
              <a:ext cx="10318828" cy="6858639"/>
            </a:xfrm>
            <a:custGeom>
              <a:avLst/>
              <a:gdLst>
                <a:gd name="T0" fmla="*/ 7688 w 7688"/>
                <a:gd name="T1" fmla="*/ 0 h 5110"/>
                <a:gd name="T2" fmla="*/ 5495 w 7688"/>
                <a:gd name="T3" fmla="*/ 0 h 5110"/>
                <a:gd name="T4" fmla="*/ 0 w 7688"/>
                <a:gd name="T5" fmla="*/ 5110 h 5110"/>
                <a:gd name="T6" fmla="*/ 5050 w 7688"/>
                <a:gd name="T7" fmla="*/ 5110 h 5110"/>
                <a:gd name="T8" fmla="*/ 7495 w 7688"/>
                <a:gd name="T9" fmla="*/ 376 h 5110"/>
                <a:gd name="T10" fmla="*/ 7688 w 7688"/>
                <a:gd name="T11" fmla="*/ 0 h 5110"/>
              </a:gdLst>
              <a:ahLst/>
              <a:cxnLst>
                <a:cxn ang="0">
                  <a:pos x="T0" y="T1"/>
                </a:cxn>
                <a:cxn ang="0">
                  <a:pos x="T2" y="T3"/>
                </a:cxn>
                <a:cxn ang="0">
                  <a:pos x="T4" y="T5"/>
                </a:cxn>
                <a:cxn ang="0">
                  <a:pos x="T6" y="T7"/>
                </a:cxn>
                <a:cxn ang="0">
                  <a:pos x="T8" y="T9"/>
                </a:cxn>
                <a:cxn ang="0">
                  <a:pos x="T10" y="T11"/>
                </a:cxn>
              </a:cxnLst>
              <a:rect l="0" t="0" r="r" b="b"/>
              <a:pathLst>
                <a:path w="7688" h="5110">
                  <a:moveTo>
                    <a:pt x="7688" y="0"/>
                  </a:moveTo>
                  <a:lnTo>
                    <a:pt x="5495" y="0"/>
                  </a:lnTo>
                  <a:lnTo>
                    <a:pt x="0" y="5110"/>
                  </a:lnTo>
                  <a:lnTo>
                    <a:pt x="5050" y="5110"/>
                  </a:lnTo>
                  <a:lnTo>
                    <a:pt x="7495" y="376"/>
                  </a:lnTo>
                  <a:lnTo>
                    <a:pt x="7688" y="0"/>
                  </a:lnTo>
                  <a:close/>
                </a:path>
              </a:pathLst>
            </a:custGeom>
            <a:gradFill>
              <a:gsLst>
                <a:gs pos="100000">
                  <a:schemeClr val="accent1">
                    <a:lumMod val="75000"/>
                    <a:alpha val="30000"/>
                  </a:schemeClr>
                </a:gs>
                <a:gs pos="0">
                  <a:schemeClr val="accent2">
                    <a:alpha val="20000"/>
                  </a:schemeClr>
                </a:gs>
              </a:gsLst>
              <a:lin ang="198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white"/>
                </a:solidFill>
              </a:endParaRPr>
            </a:p>
          </p:txBody>
        </p:sp>
        <p:sp>
          <p:nvSpPr>
            <p:cNvPr id="14" name="Freeform 9"/>
            <p:cNvSpPr>
              <a:spLocks/>
            </p:cNvSpPr>
            <p:nvPr userDrawn="1"/>
          </p:nvSpPr>
          <p:spPr bwMode="auto">
            <a:xfrm>
              <a:off x="-1" y="398050"/>
              <a:ext cx="12192001" cy="5753528"/>
            </a:xfrm>
            <a:custGeom>
              <a:avLst/>
              <a:gdLst>
                <a:gd name="T0" fmla="*/ 0 w 9078"/>
                <a:gd name="T1" fmla="*/ 0 h 4284"/>
                <a:gd name="T2" fmla="*/ 0 w 9078"/>
                <a:gd name="T3" fmla="*/ 3607 h 4284"/>
                <a:gd name="T4" fmla="*/ 9078 w 9078"/>
                <a:gd name="T5" fmla="*/ 4284 h 4284"/>
                <a:gd name="T6" fmla="*/ 9078 w 9078"/>
                <a:gd name="T7" fmla="*/ 2703 h 4284"/>
                <a:gd name="T8" fmla="*/ 0 w 9078"/>
                <a:gd name="T9" fmla="*/ 0 h 4284"/>
              </a:gdLst>
              <a:ahLst/>
              <a:cxnLst>
                <a:cxn ang="0">
                  <a:pos x="T0" y="T1"/>
                </a:cxn>
                <a:cxn ang="0">
                  <a:pos x="T2" y="T3"/>
                </a:cxn>
                <a:cxn ang="0">
                  <a:pos x="T4" y="T5"/>
                </a:cxn>
                <a:cxn ang="0">
                  <a:pos x="T6" y="T7"/>
                </a:cxn>
                <a:cxn ang="0">
                  <a:pos x="T8" y="T9"/>
                </a:cxn>
              </a:cxnLst>
              <a:rect l="0" t="0" r="r" b="b"/>
              <a:pathLst>
                <a:path w="9078" h="4284">
                  <a:moveTo>
                    <a:pt x="0" y="0"/>
                  </a:moveTo>
                  <a:lnTo>
                    <a:pt x="0" y="3607"/>
                  </a:lnTo>
                  <a:lnTo>
                    <a:pt x="9078" y="4284"/>
                  </a:lnTo>
                  <a:lnTo>
                    <a:pt x="9078" y="2703"/>
                  </a:lnTo>
                  <a:lnTo>
                    <a:pt x="0" y="0"/>
                  </a:lnTo>
                  <a:close/>
                </a:path>
              </a:pathLst>
            </a:custGeom>
            <a:gradFill>
              <a:gsLst>
                <a:gs pos="51800">
                  <a:schemeClr val="accent3">
                    <a:alpha val="30000"/>
                  </a:schemeClr>
                </a:gs>
                <a:gs pos="100000">
                  <a:schemeClr val="accent2">
                    <a:alpha val="10000"/>
                  </a:schemeClr>
                </a:gs>
                <a:gs pos="0">
                  <a:schemeClr val="accent2">
                    <a:alpha val="20000"/>
                  </a:schemeClr>
                </a:gs>
              </a:gsLst>
              <a:lin ang="66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white"/>
                </a:solidFill>
              </a:endParaRPr>
            </a:p>
          </p:txBody>
        </p:sp>
        <p:sp>
          <p:nvSpPr>
            <p:cNvPr id="10" name="Freeform 5"/>
            <p:cNvSpPr>
              <a:spLocks/>
            </p:cNvSpPr>
            <p:nvPr userDrawn="1"/>
          </p:nvSpPr>
          <p:spPr bwMode="auto">
            <a:xfrm>
              <a:off x="1447222" y="475725"/>
              <a:ext cx="10744778" cy="6382913"/>
            </a:xfrm>
            <a:custGeom>
              <a:avLst/>
              <a:gdLst>
                <a:gd name="T0" fmla="*/ 7968 w 7968"/>
                <a:gd name="T1" fmla="*/ 0 h 4740"/>
                <a:gd name="T2" fmla="*/ 0 w 7968"/>
                <a:gd name="T3" fmla="*/ 4731 h 4740"/>
                <a:gd name="T4" fmla="*/ 5164 w 7968"/>
                <a:gd name="T5" fmla="*/ 4740 h 4740"/>
                <a:gd name="T6" fmla="*/ 7968 w 7968"/>
                <a:gd name="T7" fmla="*/ 1580 h 4740"/>
                <a:gd name="T8" fmla="*/ 7968 w 7968"/>
                <a:gd name="T9" fmla="*/ 0 h 4740"/>
                <a:gd name="connsiteX0" fmla="*/ 10015 w 10015"/>
                <a:gd name="connsiteY0" fmla="*/ 0 h 10001"/>
                <a:gd name="connsiteX1" fmla="*/ 0 w 10015"/>
                <a:gd name="connsiteY1" fmla="*/ 10001 h 10001"/>
                <a:gd name="connsiteX2" fmla="*/ 6496 w 10015"/>
                <a:gd name="connsiteY2" fmla="*/ 10000 h 10001"/>
                <a:gd name="connsiteX3" fmla="*/ 10015 w 10015"/>
                <a:gd name="connsiteY3" fmla="*/ 3333 h 10001"/>
                <a:gd name="connsiteX4" fmla="*/ 10015 w 10015"/>
                <a:gd name="connsiteY4" fmla="*/ 0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5" h="10001">
                  <a:moveTo>
                    <a:pt x="10015" y="0"/>
                  </a:moveTo>
                  <a:lnTo>
                    <a:pt x="0" y="10001"/>
                  </a:lnTo>
                  <a:lnTo>
                    <a:pt x="6496" y="10000"/>
                  </a:lnTo>
                  <a:lnTo>
                    <a:pt x="10015" y="3333"/>
                  </a:lnTo>
                  <a:lnTo>
                    <a:pt x="10015" y="0"/>
                  </a:lnTo>
                  <a:close/>
                </a:path>
              </a:pathLst>
            </a:custGeom>
            <a:gradFill>
              <a:gsLst>
                <a:gs pos="100000">
                  <a:schemeClr val="accent2">
                    <a:alpha val="10000"/>
                  </a:schemeClr>
                </a:gs>
                <a:gs pos="0">
                  <a:schemeClr val="accent2">
                    <a:alpha val="10000"/>
                  </a:schemeClr>
                </a:gs>
              </a:gsLst>
              <a:lin ang="144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white"/>
                </a:solidFill>
              </a:endParaRPr>
            </a:p>
          </p:txBody>
        </p:sp>
      </p:grpSp>
      <p:sp>
        <p:nvSpPr>
          <p:cNvPr id="6" name="Slide Number Placeholder 5"/>
          <p:cNvSpPr>
            <a:spLocks noGrp="1"/>
          </p:cNvSpPr>
          <p:nvPr>
            <p:ph type="sldNum" sz="quarter" idx="12"/>
          </p:nvPr>
        </p:nvSpPr>
        <p:spPr/>
        <p:txBody>
          <a:bodyPr/>
          <a:lstStyle>
            <a:lvl1pPr>
              <a:defRPr>
                <a:solidFill>
                  <a:schemeClr val="tx2"/>
                </a:solidFill>
              </a:defRPr>
            </a:lvl1pPr>
          </a:lstStyle>
          <a:p>
            <a:fld id="{7DBECBBC-B5FD-4F11-9AC2-5AED2BF7CA3D}" type="slidenum">
              <a:rPr lang="en-US" smtClean="0">
                <a:solidFill>
                  <a:srgbClr val="FCF5EF"/>
                </a:solidFill>
              </a:rPr>
              <a:pPr/>
              <a:t>‹#›</a:t>
            </a:fld>
            <a:endParaRPr lang="en-US" dirty="0">
              <a:solidFill>
                <a:srgbClr val="FCF5EF"/>
              </a:solidFill>
            </a:endParaRPr>
          </a:p>
        </p:txBody>
      </p:sp>
      <p:sp>
        <p:nvSpPr>
          <p:cNvPr id="15" name="Freeform 10"/>
          <p:cNvSpPr>
            <a:spLocks/>
          </p:cNvSpPr>
          <p:nvPr userDrawn="1"/>
        </p:nvSpPr>
        <p:spPr bwMode="auto">
          <a:xfrm>
            <a:off x="-832248" y="28575"/>
            <a:ext cx="10808495" cy="6800850"/>
          </a:xfrm>
          <a:custGeom>
            <a:avLst/>
            <a:gdLst>
              <a:gd name="T0" fmla="*/ 0 w 9078"/>
              <a:gd name="T1" fmla="*/ 0 h 4284"/>
              <a:gd name="T2" fmla="*/ 0 w 9078"/>
              <a:gd name="T3" fmla="*/ 3607 h 4284"/>
              <a:gd name="T4" fmla="*/ 9078 w 9078"/>
              <a:gd name="T5" fmla="*/ 4284 h 4284"/>
              <a:gd name="T6" fmla="*/ 9078 w 9078"/>
              <a:gd name="T7" fmla="*/ 2703 h 4284"/>
              <a:gd name="T8" fmla="*/ 0 w 9078"/>
              <a:gd name="T9" fmla="*/ 0 h 4284"/>
            </a:gdLst>
            <a:ahLst/>
            <a:cxnLst>
              <a:cxn ang="0">
                <a:pos x="T0" y="T1"/>
              </a:cxn>
              <a:cxn ang="0">
                <a:pos x="T2" y="T3"/>
              </a:cxn>
              <a:cxn ang="0">
                <a:pos x="T4" y="T5"/>
              </a:cxn>
              <a:cxn ang="0">
                <a:pos x="T6" y="T7"/>
              </a:cxn>
              <a:cxn ang="0">
                <a:pos x="T8" y="T9"/>
              </a:cxn>
            </a:cxnLst>
            <a:rect l="0" t="0" r="r" b="b"/>
            <a:pathLst>
              <a:path w="9078" h="4284">
                <a:moveTo>
                  <a:pt x="0" y="0"/>
                </a:moveTo>
                <a:lnTo>
                  <a:pt x="0" y="3607"/>
                </a:lnTo>
                <a:lnTo>
                  <a:pt x="9078" y="4284"/>
                </a:lnTo>
                <a:lnTo>
                  <a:pt x="9078" y="270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white"/>
              </a:solidFill>
            </a:endParaRPr>
          </a:p>
        </p:txBody>
      </p:sp>
      <p:sp>
        <p:nvSpPr>
          <p:cNvPr id="20" name="Freeform 15"/>
          <p:cNvSpPr>
            <a:spLocks/>
          </p:cNvSpPr>
          <p:nvPr userDrawn="1"/>
        </p:nvSpPr>
        <p:spPr bwMode="auto">
          <a:xfrm>
            <a:off x="-2381" y="-627063"/>
            <a:ext cx="9153525" cy="8112126"/>
          </a:xfrm>
          <a:custGeom>
            <a:avLst/>
            <a:gdLst>
              <a:gd name="T0" fmla="*/ 7688 w 7688"/>
              <a:gd name="T1" fmla="*/ 0 h 5110"/>
              <a:gd name="T2" fmla="*/ 5495 w 7688"/>
              <a:gd name="T3" fmla="*/ 0 h 5110"/>
              <a:gd name="T4" fmla="*/ 0 w 7688"/>
              <a:gd name="T5" fmla="*/ 5110 h 5110"/>
              <a:gd name="T6" fmla="*/ 5050 w 7688"/>
              <a:gd name="T7" fmla="*/ 5110 h 5110"/>
              <a:gd name="T8" fmla="*/ 7495 w 7688"/>
              <a:gd name="T9" fmla="*/ 376 h 5110"/>
              <a:gd name="T10" fmla="*/ 7688 w 7688"/>
              <a:gd name="T11" fmla="*/ 0 h 5110"/>
            </a:gdLst>
            <a:ahLst/>
            <a:cxnLst>
              <a:cxn ang="0">
                <a:pos x="T0" y="T1"/>
              </a:cxn>
              <a:cxn ang="0">
                <a:pos x="T2" y="T3"/>
              </a:cxn>
              <a:cxn ang="0">
                <a:pos x="T4" y="T5"/>
              </a:cxn>
              <a:cxn ang="0">
                <a:pos x="T6" y="T7"/>
              </a:cxn>
              <a:cxn ang="0">
                <a:pos x="T8" y="T9"/>
              </a:cxn>
              <a:cxn ang="0">
                <a:pos x="T10" y="T11"/>
              </a:cxn>
            </a:cxnLst>
            <a:rect l="0" t="0" r="r" b="b"/>
            <a:pathLst>
              <a:path w="7688" h="5110">
                <a:moveTo>
                  <a:pt x="7688" y="0"/>
                </a:moveTo>
                <a:lnTo>
                  <a:pt x="5495" y="0"/>
                </a:lnTo>
                <a:lnTo>
                  <a:pt x="0" y="5110"/>
                </a:lnTo>
                <a:lnTo>
                  <a:pt x="5050" y="5110"/>
                </a:lnTo>
                <a:lnTo>
                  <a:pt x="7495" y="376"/>
                </a:lnTo>
                <a:lnTo>
                  <a:pt x="76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white"/>
              </a:solidFill>
            </a:endParaRPr>
          </a:p>
        </p:txBody>
      </p:sp>
      <p:pic>
        <p:nvPicPr>
          <p:cNvPr id="18" name="Picture 17"/>
          <p:cNvPicPr>
            <a:picLocks noChangeAspect="1"/>
          </p:cNvPicPr>
          <p:nvPr userDrawn="1"/>
        </p:nvPicPr>
        <p:blipFill rotWithShape="1">
          <a:blip r:embed="rId2">
            <a:clrChange>
              <a:clrFrom>
                <a:srgbClr val="000000"/>
              </a:clrFrom>
              <a:clrTo>
                <a:srgbClr val="000000">
                  <a:alpha val="0"/>
                </a:srgbClr>
              </a:clrTo>
            </a:clrChange>
            <a:lum bright="100000" contrast="26000"/>
            <a:extLst>
              <a:ext uri="{28A0092B-C50C-407E-A947-70E740481C1C}">
                <a14:useLocalDpi xmlns:a14="http://schemas.microsoft.com/office/drawing/2010/main"/>
              </a:ext>
            </a:extLst>
          </a:blip>
          <a:srcRect l="26251" b="38424"/>
          <a:stretch/>
        </p:blipFill>
        <p:spPr>
          <a:xfrm>
            <a:off x="-42477" y="3963665"/>
            <a:ext cx="2121649" cy="2927354"/>
          </a:xfrm>
          <a:prstGeom prst="rect">
            <a:avLst/>
          </a:prstGeom>
          <a:effectLst>
            <a:outerShdw blurRad="50800" dist="50800" dir="5400000" algn="ctr" rotWithShape="0">
              <a:srgbClr val="000000">
                <a:alpha val="0"/>
              </a:srgbClr>
            </a:outerShdw>
          </a:effectLst>
        </p:spPr>
      </p:pic>
      <p:sp>
        <p:nvSpPr>
          <p:cNvPr id="22" name="Rectangle 5"/>
          <p:cNvSpPr>
            <a:spLocks noChangeArrowheads="1"/>
          </p:cNvSpPr>
          <p:nvPr/>
        </p:nvSpPr>
        <p:spPr bwMode="auto">
          <a:xfrm>
            <a:off x="73349" y="3169"/>
            <a:ext cx="17860" cy="2181225"/>
          </a:xfrm>
          <a:prstGeom prst="rect">
            <a:avLst/>
          </a:pr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3" name="Freeform 6"/>
          <p:cNvSpPr>
            <a:spLocks noEditPoints="1"/>
          </p:cNvSpPr>
          <p:nvPr/>
        </p:nvSpPr>
        <p:spPr bwMode="auto">
          <a:xfrm>
            <a:off x="12626" y="2174868"/>
            <a:ext cx="142875"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7"/>
          <p:cNvSpPr>
            <a:spLocks noEditPoints="1"/>
          </p:cNvSpPr>
          <p:nvPr/>
        </p:nvSpPr>
        <p:spPr bwMode="auto">
          <a:xfrm>
            <a:off x="9055" y="4019544"/>
            <a:ext cx="142875"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8"/>
          <p:cNvSpPr/>
          <p:nvPr/>
        </p:nvSpPr>
        <p:spPr bwMode="auto">
          <a:xfrm>
            <a:off x="137642" y="3168"/>
            <a:ext cx="277416"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9"/>
          <p:cNvSpPr>
            <a:spLocks noEditPoints="1"/>
          </p:cNvSpPr>
          <p:nvPr/>
        </p:nvSpPr>
        <p:spPr bwMode="auto">
          <a:xfrm>
            <a:off x="365051" y="1800219"/>
            <a:ext cx="142875"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10"/>
          <p:cNvSpPr/>
          <p:nvPr/>
        </p:nvSpPr>
        <p:spPr bwMode="auto">
          <a:xfrm>
            <a:off x="201936" y="3168"/>
            <a:ext cx="277416"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11"/>
          <p:cNvSpPr/>
          <p:nvPr/>
        </p:nvSpPr>
        <p:spPr bwMode="auto">
          <a:xfrm>
            <a:off x="397199" y="-1595"/>
            <a:ext cx="1143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2"/>
          <p:cNvSpPr>
            <a:spLocks noEditPoints="1"/>
          </p:cNvSpPr>
          <p:nvPr/>
        </p:nvSpPr>
        <p:spPr bwMode="auto">
          <a:xfrm>
            <a:off x="429345" y="1419218"/>
            <a:ext cx="142875"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3"/>
          <p:cNvSpPr>
            <a:spLocks noEditPoints="1"/>
          </p:cNvSpPr>
          <p:nvPr/>
        </p:nvSpPr>
        <p:spPr bwMode="auto">
          <a:xfrm>
            <a:off x="429345" y="901693"/>
            <a:ext cx="142875"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14"/>
          <p:cNvSpPr/>
          <p:nvPr/>
        </p:nvSpPr>
        <p:spPr bwMode="auto">
          <a:xfrm>
            <a:off x="468637" y="-1595"/>
            <a:ext cx="316706"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15"/>
          <p:cNvSpPr>
            <a:spLocks noEditPoints="1"/>
          </p:cNvSpPr>
          <p:nvPr/>
        </p:nvSpPr>
        <p:spPr bwMode="auto">
          <a:xfrm>
            <a:off x="753195" y="487355"/>
            <a:ext cx="121444"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Line 16"/>
          <p:cNvSpPr>
            <a:spLocks noChangeShapeType="1"/>
          </p:cNvSpPr>
          <p:nvPr/>
        </p:nvSpPr>
        <p:spPr bwMode="auto">
          <a:xfrm>
            <a:off x="-15949" y="7930"/>
            <a:ext cx="0" cy="0"/>
          </a:xfrm>
          <a:prstGeom prst="line">
            <a:avLst/>
          </a:prstGeom>
          <a:gradFill flip="none" rotWithShape="1">
            <a:gsLst>
              <a:gs pos="0">
                <a:schemeClr val="tx2"/>
              </a:gs>
              <a:gs pos="100000">
                <a:schemeClr val="bg2">
                  <a:lumMod val="60000"/>
                  <a:lumOff val="40000"/>
                </a:schemeClr>
              </a:gs>
            </a:gsLst>
            <a:lin ang="5400000" scaled="0"/>
            <a:tileRect/>
          </a:gradFill>
          <a:ln w="15" cap="flat">
            <a:solidFill>
              <a:srgbClr val="FFFFFF"/>
            </a:solidFill>
            <a:prstDash val="solid"/>
            <a:miter lim="800000"/>
            <a:headEnd/>
            <a:tailEnd/>
          </a:ln>
        </p:spPr>
      </p:sp>
      <p:sp>
        <p:nvSpPr>
          <p:cNvPr id="39" name="Freeform 17"/>
          <p:cNvSpPr/>
          <p:nvPr/>
        </p:nvSpPr>
        <p:spPr bwMode="auto">
          <a:xfrm>
            <a:off x="-5233" y="1800218"/>
            <a:ext cx="92869" cy="127000"/>
          </a:xfrm>
          <a:custGeom>
            <a:avLst/>
            <a:gdLst/>
            <a:ahLst/>
            <a:cxnLst/>
            <a:rect l="0" t="0" r="r" b="b"/>
            <a:pathLst>
              <a:path w="78" h="80">
                <a:moveTo>
                  <a:pt x="6" y="80"/>
                </a:moveTo>
                <a:lnTo>
                  <a:pt x="0" y="71"/>
                </a:lnTo>
                <a:lnTo>
                  <a:pt x="69" y="0"/>
                </a:lnTo>
                <a:lnTo>
                  <a:pt x="78" y="9"/>
                </a:lnTo>
                <a:lnTo>
                  <a:pt x="6" y="80"/>
                </a:ln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18"/>
          <p:cNvSpPr/>
          <p:nvPr/>
        </p:nvSpPr>
        <p:spPr bwMode="auto">
          <a:xfrm>
            <a:off x="-19521" y="3548056"/>
            <a:ext cx="110729"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19"/>
          <p:cNvSpPr/>
          <p:nvPr/>
        </p:nvSpPr>
        <p:spPr bwMode="auto">
          <a:xfrm>
            <a:off x="84064" y="1381118"/>
            <a:ext cx="107156"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0"/>
          <p:cNvSpPr>
            <a:spLocks noEditPoints="1"/>
          </p:cNvSpPr>
          <p:nvPr/>
        </p:nvSpPr>
        <p:spPr bwMode="auto">
          <a:xfrm>
            <a:off x="141214" y="1847843"/>
            <a:ext cx="85725"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grpSp>
        <p:nvGrpSpPr>
          <p:cNvPr id="54" name="Group 53"/>
          <p:cNvGrpSpPr/>
          <p:nvPr userDrawn="1"/>
        </p:nvGrpSpPr>
        <p:grpSpPr>
          <a:xfrm>
            <a:off x="8479972" y="-217714"/>
            <a:ext cx="560444" cy="7066190"/>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55"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spTree>
    <p:extLst>
      <p:ext uri="{BB962C8B-B14F-4D97-AF65-F5344CB8AC3E}">
        <p14:creationId xmlns:p14="http://schemas.microsoft.com/office/powerpoint/2010/main" val="9326702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4294967295" orient="horz"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Rectangle 18"/>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nvGrpSpPr>
          <p:cNvPr id="7" name="Group 6"/>
          <p:cNvGrpSpPr/>
          <p:nvPr userDrawn="1"/>
        </p:nvGrpSpPr>
        <p:grpSpPr>
          <a:xfrm>
            <a:off x="8534400" y="1"/>
            <a:ext cx="540489" cy="6176963"/>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8"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pic>
        <p:nvPicPr>
          <p:cNvPr id="18" name="Picture 17"/>
          <p:cNvPicPr>
            <a:picLocks noChangeAspect="1"/>
          </p:cNvPicPr>
          <p:nvPr userDrawn="1"/>
        </p:nvPicPr>
        <p:blipFill rotWithShape="1">
          <a:blip r:embed="rId2">
            <a:clrChange>
              <a:clrFrom>
                <a:srgbClr val="000000"/>
              </a:clrFrom>
              <a:clrTo>
                <a:srgbClr val="000000">
                  <a:alpha val="0"/>
                </a:srgbClr>
              </a:clrTo>
            </a:clrChange>
            <a:lum bright="100000" contrast="26000"/>
            <a:extLst>
              <a:ext uri="{28A0092B-C50C-407E-A947-70E740481C1C}">
                <a14:useLocalDpi xmlns:a14="http://schemas.microsoft.com/office/drawing/2010/main"/>
              </a:ext>
            </a:extLst>
          </a:blip>
          <a:srcRect l="26251" b="38424"/>
          <a:stretch/>
        </p:blipFill>
        <p:spPr>
          <a:xfrm flipH="1">
            <a:off x="8788211" y="6396128"/>
            <a:ext cx="355787" cy="490899"/>
          </a:xfrm>
          <a:prstGeom prst="rect">
            <a:avLst/>
          </a:prstGeom>
          <a:effectLst>
            <a:outerShdw blurRad="50800" dist="50800" dir="5400000" algn="ctr" rotWithShape="0">
              <a:srgbClr val="000000">
                <a:alpha val="0"/>
              </a:srgbClr>
            </a:outerShdw>
          </a:effectLst>
        </p:spPr>
      </p:pic>
      <p:sp>
        <p:nvSpPr>
          <p:cNvPr id="20" name="Rectangle 1040" descr="background shape"/>
          <p:cNvSpPr/>
          <p:nvPr userDrawn="1"/>
        </p:nvSpPr>
        <p:spPr>
          <a:xfrm>
            <a:off x="-3090" y="6237753"/>
            <a:ext cx="9148373" cy="630429"/>
          </a:xfrm>
          <a:custGeom>
            <a:avLst/>
            <a:gdLst>
              <a:gd name="connsiteX0" fmla="*/ 0 w 12192000"/>
              <a:gd name="connsiteY0" fmla="*/ 0 h 556282"/>
              <a:gd name="connsiteX1" fmla="*/ 12192000 w 12192000"/>
              <a:gd name="connsiteY1" fmla="*/ 0 h 556282"/>
              <a:gd name="connsiteX2" fmla="*/ 12192000 w 12192000"/>
              <a:gd name="connsiteY2" fmla="*/ 556282 h 556282"/>
              <a:gd name="connsiteX3" fmla="*/ 0 w 12192000"/>
              <a:gd name="connsiteY3" fmla="*/ 556282 h 556282"/>
              <a:gd name="connsiteX4" fmla="*/ 0 w 12192000"/>
              <a:gd name="connsiteY4" fmla="*/ 0 h 556282"/>
              <a:gd name="connsiteX0" fmla="*/ 0 w 12206068"/>
              <a:gd name="connsiteY0" fmla="*/ 1026941 h 1583223"/>
              <a:gd name="connsiteX1" fmla="*/ 12206068 w 12206068"/>
              <a:gd name="connsiteY1" fmla="*/ 0 h 1583223"/>
              <a:gd name="connsiteX2" fmla="*/ 12192000 w 12206068"/>
              <a:gd name="connsiteY2" fmla="*/ 1583223 h 1583223"/>
              <a:gd name="connsiteX3" fmla="*/ 0 w 12206068"/>
              <a:gd name="connsiteY3" fmla="*/ 1583223 h 1583223"/>
              <a:gd name="connsiteX4" fmla="*/ 0 w 12206068"/>
              <a:gd name="connsiteY4" fmla="*/ 1026941 h 1583223"/>
              <a:gd name="connsiteX0" fmla="*/ 0 w 12192000"/>
              <a:gd name="connsiteY0" fmla="*/ 34281 h 590563"/>
              <a:gd name="connsiteX1" fmla="*/ 12086619 w 12192000"/>
              <a:gd name="connsiteY1" fmla="*/ 0 h 590563"/>
              <a:gd name="connsiteX2" fmla="*/ 12192000 w 12192000"/>
              <a:gd name="connsiteY2" fmla="*/ 590563 h 590563"/>
              <a:gd name="connsiteX3" fmla="*/ 0 w 12192000"/>
              <a:gd name="connsiteY3" fmla="*/ 590563 h 590563"/>
              <a:gd name="connsiteX4" fmla="*/ 0 w 12192000"/>
              <a:gd name="connsiteY4" fmla="*/ 34281 h 590563"/>
              <a:gd name="connsiteX0" fmla="*/ 0 w 12193711"/>
              <a:gd name="connsiteY0" fmla="*/ 244346 h 800628"/>
              <a:gd name="connsiteX1" fmla="*/ 12193711 w 12193711"/>
              <a:gd name="connsiteY1" fmla="*/ 0 h 800628"/>
              <a:gd name="connsiteX2" fmla="*/ 12192000 w 12193711"/>
              <a:gd name="connsiteY2" fmla="*/ 800628 h 800628"/>
              <a:gd name="connsiteX3" fmla="*/ 0 w 12193711"/>
              <a:gd name="connsiteY3" fmla="*/ 800628 h 800628"/>
              <a:gd name="connsiteX4" fmla="*/ 0 w 12193711"/>
              <a:gd name="connsiteY4" fmla="*/ 244346 h 800628"/>
              <a:gd name="connsiteX0" fmla="*/ 98854 w 12193711"/>
              <a:gd name="connsiteY0" fmla="*/ 577978 h 800628"/>
              <a:gd name="connsiteX1" fmla="*/ 12193711 w 12193711"/>
              <a:gd name="connsiteY1" fmla="*/ 0 h 800628"/>
              <a:gd name="connsiteX2" fmla="*/ 12192000 w 12193711"/>
              <a:gd name="connsiteY2" fmla="*/ 800628 h 800628"/>
              <a:gd name="connsiteX3" fmla="*/ 0 w 12193711"/>
              <a:gd name="connsiteY3" fmla="*/ 800628 h 800628"/>
              <a:gd name="connsiteX4" fmla="*/ 98854 w 12193711"/>
              <a:gd name="connsiteY4" fmla="*/ 577978 h 800628"/>
              <a:gd name="connsiteX0" fmla="*/ 4119 w 12193711"/>
              <a:gd name="connsiteY0" fmla="*/ 606811 h 800628"/>
              <a:gd name="connsiteX1" fmla="*/ 12193711 w 12193711"/>
              <a:gd name="connsiteY1" fmla="*/ 0 h 800628"/>
              <a:gd name="connsiteX2" fmla="*/ 12192000 w 12193711"/>
              <a:gd name="connsiteY2" fmla="*/ 800628 h 800628"/>
              <a:gd name="connsiteX3" fmla="*/ 0 w 12193711"/>
              <a:gd name="connsiteY3" fmla="*/ 800628 h 800628"/>
              <a:gd name="connsiteX4" fmla="*/ 4119 w 12193711"/>
              <a:gd name="connsiteY4" fmla="*/ 606811 h 800628"/>
              <a:gd name="connsiteX0" fmla="*/ 135924 w 12193711"/>
              <a:gd name="connsiteY0" fmla="*/ 590335 h 800628"/>
              <a:gd name="connsiteX1" fmla="*/ 12193711 w 12193711"/>
              <a:gd name="connsiteY1" fmla="*/ 0 h 800628"/>
              <a:gd name="connsiteX2" fmla="*/ 12192000 w 12193711"/>
              <a:gd name="connsiteY2" fmla="*/ 800628 h 800628"/>
              <a:gd name="connsiteX3" fmla="*/ 0 w 12193711"/>
              <a:gd name="connsiteY3" fmla="*/ 800628 h 800628"/>
              <a:gd name="connsiteX4" fmla="*/ 135924 w 12193711"/>
              <a:gd name="connsiteY4" fmla="*/ 590335 h 800628"/>
              <a:gd name="connsiteX0" fmla="*/ 0 w 12197830"/>
              <a:gd name="connsiteY0" fmla="*/ 577978 h 800628"/>
              <a:gd name="connsiteX1" fmla="*/ 12197830 w 12197830"/>
              <a:gd name="connsiteY1" fmla="*/ 0 h 800628"/>
              <a:gd name="connsiteX2" fmla="*/ 12196119 w 12197830"/>
              <a:gd name="connsiteY2" fmla="*/ 800628 h 800628"/>
              <a:gd name="connsiteX3" fmla="*/ 4119 w 12197830"/>
              <a:gd name="connsiteY3" fmla="*/ 800628 h 800628"/>
              <a:gd name="connsiteX4" fmla="*/ 0 w 12197830"/>
              <a:gd name="connsiteY4" fmla="*/ 577978 h 800628"/>
              <a:gd name="connsiteX0" fmla="*/ 0 w 12196127"/>
              <a:gd name="connsiteY0" fmla="*/ 414454 h 637104"/>
              <a:gd name="connsiteX1" fmla="*/ 12167795 w 12196127"/>
              <a:gd name="connsiteY1" fmla="*/ 0 h 637104"/>
              <a:gd name="connsiteX2" fmla="*/ 12196119 w 12196127"/>
              <a:gd name="connsiteY2" fmla="*/ 637104 h 637104"/>
              <a:gd name="connsiteX3" fmla="*/ 4119 w 12196127"/>
              <a:gd name="connsiteY3" fmla="*/ 637104 h 637104"/>
              <a:gd name="connsiteX4" fmla="*/ 0 w 12196127"/>
              <a:gd name="connsiteY4" fmla="*/ 414454 h 637104"/>
              <a:gd name="connsiteX0" fmla="*/ 0 w 12196196"/>
              <a:gd name="connsiteY0" fmla="*/ 411116 h 633766"/>
              <a:gd name="connsiteX1" fmla="*/ 12194493 w 12196196"/>
              <a:gd name="connsiteY1" fmla="*/ 0 h 633766"/>
              <a:gd name="connsiteX2" fmla="*/ 12196119 w 12196196"/>
              <a:gd name="connsiteY2" fmla="*/ 633766 h 633766"/>
              <a:gd name="connsiteX3" fmla="*/ 4119 w 12196196"/>
              <a:gd name="connsiteY3" fmla="*/ 633766 h 633766"/>
              <a:gd name="connsiteX4" fmla="*/ 0 w 12196196"/>
              <a:gd name="connsiteY4" fmla="*/ 411116 h 633766"/>
              <a:gd name="connsiteX0" fmla="*/ 0 w 12196123"/>
              <a:gd name="connsiteY0" fmla="*/ 374407 h 597057"/>
              <a:gd name="connsiteX1" fmla="*/ 12147772 w 12196123"/>
              <a:gd name="connsiteY1" fmla="*/ 0 h 597057"/>
              <a:gd name="connsiteX2" fmla="*/ 12196119 w 12196123"/>
              <a:gd name="connsiteY2" fmla="*/ 597057 h 597057"/>
              <a:gd name="connsiteX3" fmla="*/ 4119 w 12196123"/>
              <a:gd name="connsiteY3" fmla="*/ 597057 h 597057"/>
              <a:gd name="connsiteX4" fmla="*/ 0 w 12196123"/>
              <a:gd name="connsiteY4" fmla="*/ 374407 h 597057"/>
              <a:gd name="connsiteX0" fmla="*/ 0 w 12196196"/>
              <a:gd name="connsiteY0" fmla="*/ 404442 h 627092"/>
              <a:gd name="connsiteX1" fmla="*/ 12194493 w 12196196"/>
              <a:gd name="connsiteY1" fmla="*/ 0 h 627092"/>
              <a:gd name="connsiteX2" fmla="*/ 12196119 w 12196196"/>
              <a:gd name="connsiteY2" fmla="*/ 627092 h 627092"/>
              <a:gd name="connsiteX3" fmla="*/ 4119 w 12196196"/>
              <a:gd name="connsiteY3" fmla="*/ 627092 h 627092"/>
              <a:gd name="connsiteX4" fmla="*/ 0 w 12196196"/>
              <a:gd name="connsiteY4" fmla="*/ 404442 h 627092"/>
              <a:gd name="connsiteX0" fmla="*/ 0 w 12196123"/>
              <a:gd name="connsiteY0" fmla="*/ 391093 h 613743"/>
              <a:gd name="connsiteX1" fmla="*/ 12141097 w 12196123"/>
              <a:gd name="connsiteY1" fmla="*/ 0 h 613743"/>
              <a:gd name="connsiteX2" fmla="*/ 12196119 w 12196123"/>
              <a:gd name="connsiteY2" fmla="*/ 613743 h 613743"/>
              <a:gd name="connsiteX3" fmla="*/ 4119 w 12196123"/>
              <a:gd name="connsiteY3" fmla="*/ 613743 h 613743"/>
              <a:gd name="connsiteX4" fmla="*/ 0 w 12196123"/>
              <a:gd name="connsiteY4" fmla="*/ 391093 h 613743"/>
              <a:gd name="connsiteX0" fmla="*/ 0 w 12197830"/>
              <a:gd name="connsiteY0" fmla="*/ 407779 h 630429"/>
              <a:gd name="connsiteX1" fmla="*/ 12197830 w 12197830"/>
              <a:gd name="connsiteY1" fmla="*/ 0 h 630429"/>
              <a:gd name="connsiteX2" fmla="*/ 12196119 w 12197830"/>
              <a:gd name="connsiteY2" fmla="*/ 630429 h 630429"/>
              <a:gd name="connsiteX3" fmla="*/ 4119 w 12197830"/>
              <a:gd name="connsiteY3" fmla="*/ 630429 h 630429"/>
              <a:gd name="connsiteX4" fmla="*/ 0 w 12197830"/>
              <a:gd name="connsiteY4" fmla="*/ 407779 h 630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830" h="630429">
                <a:moveTo>
                  <a:pt x="0" y="407779"/>
                </a:moveTo>
                <a:lnTo>
                  <a:pt x="12197830" y="0"/>
                </a:lnTo>
                <a:cubicBezTo>
                  <a:pt x="12197260" y="266876"/>
                  <a:pt x="12196689" y="363553"/>
                  <a:pt x="12196119" y="630429"/>
                </a:cubicBezTo>
                <a:lnTo>
                  <a:pt x="4119" y="630429"/>
                </a:lnTo>
                <a:lnTo>
                  <a:pt x="0" y="407779"/>
                </a:lnTo>
                <a:close/>
              </a:path>
            </a:pathLst>
          </a:custGeom>
          <a:gradFill>
            <a:gsLst>
              <a:gs pos="100000">
                <a:schemeClr val="accent3">
                  <a:alpha val="95000"/>
                </a:schemeClr>
              </a:gs>
              <a:gs pos="0">
                <a:schemeClr val="accent1">
                  <a:alpha val="8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aseline="-25000" dirty="0">
              <a:solidFill>
                <a:prstClr val="white"/>
              </a:solidFill>
            </a:endParaRPr>
          </a:p>
        </p:txBody>
      </p:sp>
      <p:pic>
        <p:nvPicPr>
          <p:cNvPr id="21" name="Picture 20"/>
          <p:cNvPicPr>
            <a:picLocks noChangeAspect="1"/>
          </p:cNvPicPr>
          <p:nvPr userDrawn="1"/>
        </p:nvPicPr>
        <p:blipFill rotWithShape="1">
          <a:blip r:embed="rId2">
            <a:clrChange>
              <a:clrFrom>
                <a:srgbClr val="000000"/>
              </a:clrFrom>
              <a:clrTo>
                <a:srgbClr val="000000">
                  <a:alpha val="0"/>
                </a:srgbClr>
              </a:clrTo>
            </a:clrChange>
            <a:lum bright="100000" contrast="26000"/>
            <a:extLst>
              <a:ext uri="{28A0092B-C50C-407E-A947-70E740481C1C}">
                <a14:useLocalDpi xmlns:a14="http://schemas.microsoft.com/office/drawing/2010/main"/>
              </a:ext>
            </a:extLst>
          </a:blip>
          <a:srcRect l="26251" b="38424"/>
          <a:stretch/>
        </p:blipFill>
        <p:spPr>
          <a:xfrm flipH="1">
            <a:off x="8799641" y="6388508"/>
            <a:ext cx="355787" cy="490899"/>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1797558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9" name="Rectangle 18"/>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nvGrpSpPr>
          <p:cNvPr id="7" name="Group 6"/>
          <p:cNvGrpSpPr/>
          <p:nvPr userDrawn="1"/>
        </p:nvGrpSpPr>
        <p:grpSpPr>
          <a:xfrm>
            <a:off x="8534400" y="1"/>
            <a:ext cx="540489" cy="6176963"/>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8"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pic>
        <p:nvPicPr>
          <p:cNvPr id="18" name="Picture 17"/>
          <p:cNvPicPr>
            <a:picLocks noChangeAspect="1"/>
          </p:cNvPicPr>
          <p:nvPr userDrawn="1"/>
        </p:nvPicPr>
        <p:blipFill rotWithShape="1">
          <a:blip r:embed="rId2">
            <a:clrChange>
              <a:clrFrom>
                <a:srgbClr val="000000"/>
              </a:clrFrom>
              <a:clrTo>
                <a:srgbClr val="000000">
                  <a:alpha val="0"/>
                </a:srgbClr>
              </a:clrTo>
            </a:clrChange>
            <a:lum bright="100000" contrast="26000"/>
            <a:extLst>
              <a:ext uri="{28A0092B-C50C-407E-A947-70E740481C1C}">
                <a14:useLocalDpi xmlns:a14="http://schemas.microsoft.com/office/drawing/2010/main"/>
              </a:ext>
            </a:extLst>
          </a:blip>
          <a:srcRect l="26251" b="38424"/>
          <a:stretch/>
        </p:blipFill>
        <p:spPr>
          <a:xfrm flipH="1">
            <a:off x="8788211" y="6396128"/>
            <a:ext cx="355787" cy="490899"/>
          </a:xfrm>
          <a:prstGeom prst="rect">
            <a:avLst/>
          </a:prstGeom>
          <a:effectLst>
            <a:outerShdw blurRad="50800" dist="50800" dir="5400000" algn="ctr" rotWithShape="0">
              <a:srgbClr val="000000">
                <a:alpha val="0"/>
              </a:srgbClr>
            </a:outerShdw>
          </a:effectLst>
        </p:spPr>
      </p:pic>
      <p:sp>
        <p:nvSpPr>
          <p:cNvPr id="20" name="Rectangle 1040" descr="background shape"/>
          <p:cNvSpPr/>
          <p:nvPr userDrawn="1"/>
        </p:nvSpPr>
        <p:spPr>
          <a:xfrm>
            <a:off x="-3090" y="6237753"/>
            <a:ext cx="9148373" cy="630429"/>
          </a:xfrm>
          <a:custGeom>
            <a:avLst/>
            <a:gdLst>
              <a:gd name="connsiteX0" fmla="*/ 0 w 12192000"/>
              <a:gd name="connsiteY0" fmla="*/ 0 h 556282"/>
              <a:gd name="connsiteX1" fmla="*/ 12192000 w 12192000"/>
              <a:gd name="connsiteY1" fmla="*/ 0 h 556282"/>
              <a:gd name="connsiteX2" fmla="*/ 12192000 w 12192000"/>
              <a:gd name="connsiteY2" fmla="*/ 556282 h 556282"/>
              <a:gd name="connsiteX3" fmla="*/ 0 w 12192000"/>
              <a:gd name="connsiteY3" fmla="*/ 556282 h 556282"/>
              <a:gd name="connsiteX4" fmla="*/ 0 w 12192000"/>
              <a:gd name="connsiteY4" fmla="*/ 0 h 556282"/>
              <a:gd name="connsiteX0" fmla="*/ 0 w 12206068"/>
              <a:gd name="connsiteY0" fmla="*/ 1026941 h 1583223"/>
              <a:gd name="connsiteX1" fmla="*/ 12206068 w 12206068"/>
              <a:gd name="connsiteY1" fmla="*/ 0 h 1583223"/>
              <a:gd name="connsiteX2" fmla="*/ 12192000 w 12206068"/>
              <a:gd name="connsiteY2" fmla="*/ 1583223 h 1583223"/>
              <a:gd name="connsiteX3" fmla="*/ 0 w 12206068"/>
              <a:gd name="connsiteY3" fmla="*/ 1583223 h 1583223"/>
              <a:gd name="connsiteX4" fmla="*/ 0 w 12206068"/>
              <a:gd name="connsiteY4" fmla="*/ 1026941 h 1583223"/>
              <a:gd name="connsiteX0" fmla="*/ 0 w 12192000"/>
              <a:gd name="connsiteY0" fmla="*/ 34281 h 590563"/>
              <a:gd name="connsiteX1" fmla="*/ 12086619 w 12192000"/>
              <a:gd name="connsiteY1" fmla="*/ 0 h 590563"/>
              <a:gd name="connsiteX2" fmla="*/ 12192000 w 12192000"/>
              <a:gd name="connsiteY2" fmla="*/ 590563 h 590563"/>
              <a:gd name="connsiteX3" fmla="*/ 0 w 12192000"/>
              <a:gd name="connsiteY3" fmla="*/ 590563 h 590563"/>
              <a:gd name="connsiteX4" fmla="*/ 0 w 12192000"/>
              <a:gd name="connsiteY4" fmla="*/ 34281 h 590563"/>
              <a:gd name="connsiteX0" fmla="*/ 0 w 12193711"/>
              <a:gd name="connsiteY0" fmla="*/ 244346 h 800628"/>
              <a:gd name="connsiteX1" fmla="*/ 12193711 w 12193711"/>
              <a:gd name="connsiteY1" fmla="*/ 0 h 800628"/>
              <a:gd name="connsiteX2" fmla="*/ 12192000 w 12193711"/>
              <a:gd name="connsiteY2" fmla="*/ 800628 h 800628"/>
              <a:gd name="connsiteX3" fmla="*/ 0 w 12193711"/>
              <a:gd name="connsiteY3" fmla="*/ 800628 h 800628"/>
              <a:gd name="connsiteX4" fmla="*/ 0 w 12193711"/>
              <a:gd name="connsiteY4" fmla="*/ 244346 h 800628"/>
              <a:gd name="connsiteX0" fmla="*/ 98854 w 12193711"/>
              <a:gd name="connsiteY0" fmla="*/ 577978 h 800628"/>
              <a:gd name="connsiteX1" fmla="*/ 12193711 w 12193711"/>
              <a:gd name="connsiteY1" fmla="*/ 0 h 800628"/>
              <a:gd name="connsiteX2" fmla="*/ 12192000 w 12193711"/>
              <a:gd name="connsiteY2" fmla="*/ 800628 h 800628"/>
              <a:gd name="connsiteX3" fmla="*/ 0 w 12193711"/>
              <a:gd name="connsiteY3" fmla="*/ 800628 h 800628"/>
              <a:gd name="connsiteX4" fmla="*/ 98854 w 12193711"/>
              <a:gd name="connsiteY4" fmla="*/ 577978 h 800628"/>
              <a:gd name="connsiteX0" fmla="*/ 4119 w 12193711"/>
              <a:gd name="connsiteY0" fmla="*/ 606811 h 800628"/>
              <a:gd name="connsiteX1" fmla="*/ 12193711 w 12193711"/>
              <a:gd name="connsiteY1" fmla="*/ 0 h 800628"/>
              <a:gd name="connsiteX2" fmla="*/ 12192000 w 12193711"/>
              <a:gd name="connsiteY2" fmla="*/ 800628 h 800628"/>
              <a:gd name="connsiteX3" fmla="*/ 0 w 12193711"/>
              <a:gd name="connsiteY3" fmla="*/ 800628 h 800628"/>
              <a:gd name="connsiteX4" fmla="*/ 4119 w 12193711"/>
              <a:gd name="connsiteY4" fmla="*/ 606811 h 800628"/>
              <a:gd name="connsiteX0" fmla="*/ 135924 w 12193711"/>
              <a:gd name="connsiteY0" fmla="*/ 590335 h 800628"/>
              <a:gd name="connsiteX1" fmla="*/ 12193711 w 12193711"/>
              <a:gd name="connsiteY1" fmla="*/ 0 h 800628"/>
              <a:gd name="connsiteX2" fmla="*/ 12192000 w 12193711"/>
              <a:gd name="connsiteY2" fmla="*/ 800628 h 800628"/>
              <a:gd name="connsiteX3" fmla="*/ 0 w 12193711"/>
              <a:gd name="connsiteY3" fmla="*/ 800628 h 800628"/>
              <a:gd name="connsiteX4" fmla="*/ 135924 w 12193711"/>
              <a:gd name="connsiteY4" fmla="*/ 590335 h 800628"/>
              <a:gd name="connsiteX0" fmla="*/ 0 w 12197830"/>
              <a:gd name="connsiteY0" fmla="*/ 577978 h 800628"/>
              <a:gd name="connsiteX1" fmla="*/ 12197830 w 12197830"/>
              <a:gd name="connsiteY1" fmla="*/ 0 h 800628"/>
              <a:gd name="connsiteX2" fmla="*/ 12196119 w 12197830"/>
              <a:gd name="connsiteY2" fmla="*/ 800628 h 800628"/>
              <a:gd name="connsiteX3" fmla="*/ 4119 w 12197830"/>
              <a:gd name="connsiteY3" fmla="*/ 800628 h 800628"/>
              <a:gd name="connsiteX4" fmla="*/ 0 w 12197830"/>
              <a:gd name="connsiteY4" fmla="*/ 577978 h 800628"/>
              <a:gd name="connsiteX0" fmla="*/ 0 w 12196127"/>
              <a:gd name="connsiteY0" fmla="*/ 414454 h 637104"/>
              <a:gd name="connsiteX1" fmla="*/ 12167795 w 12196127"/>
              <a:gd name="connsiteY1" fmla="*/ 0 h 637104"/>
              <a:gd name="connsiteX2" fmla="*/ 12196119 w 12196127"/>
              <a:gd name="connsiteY2" fmla="*/ 637104 h 637104"/>
              <a:gd name="connsiteX3" fmla="*/ 4119 w 12196127"/>
              <a:gd name="connsiteY3" fmla="*/ 637104 h 637104"/>
              <a:gd name="connsiteX4" fmla="*/ 0 w 12196127"/>
              <a:gd name="connsiteY4" fmla="*/ 414454 h 637104"/>
              <a:gd name="connsiteX0" fmla="*/ 0 w 12196196"/>
              <a:gd name="connsiteY0" fmla="*/ 411116 h 633766"/>
              <a:gd name="connsiteX1" fmla="*/ 12194493 w 12196196"/>
              <a:gd name="connsiteY1" fmla="*/ 0 h 633766"/>
              <a:gd name="connsiteX2" fmla="*/ 12196119 w 12196196"/>
              <a:gd name="connsiteY2" fmla="*/ 633766 h 633766"/>
              <a:gd name="connsiteX3" fmla="*/ 4119 w 12196196"/>
              <a:gd name="connsiteY3" fmla="*/ 633766 h 633766"/>
              <a:gd name="connsiteX4" fmla="*/ 0 w 12196196"/>
              <a:gd name="connsiteY4" fmla="*/ 411116 h 633766"/>
              <a:gd name="connsiteX0" fmla="*/ 0 w 12196123"/>
              <a:gd name="connsiteY0" fmla="*/ 374407 h 597057"/>
              <a:gd name="connsiteX1" fmla="*/ 12147772 w 12196123"/>
              <a:gd name="connsiteY1" fmla="*/ 0 h 597057"/>
              <a:gd name="connsiteX2" fmla="*/ 12196119 w 12196123"/>
              <a:gd name="connsiteY2" fmla="*/ 597057 h 597057"/>
              <a:gd name="connsiteX3" fmla="*/ 4119 w 12196123"/>
              <a:gd name="connsiteY3" fmla="*/ 597057 h 597057"/>
              <a:gd name="connsiteX4" fmla="*/ 0 w 12196123"/>
              <a:gd name="connsiteY4" fmla="*/ 374407 h 597057"/>
              <a:gd name="connsiteX0" fmla="*/ 0 w 12196196"/>
              <a:gd name="connsiteY0" fmla="*/ 404442 h 627092"/>
              <a:gd name="connsiteX1" fmla="*/ 12194493 w 12196196"/>
              <a:gd name="connsiteY1" fmla="*/ 0 h 627092"/>
              <a:gd name="connsiteX2" fmla="*/ 12196119 w 12196196"/>
              <a:gd name="connsiteY2" fmla="*/ 627092 h 627092"/>
              <a:gd name="connsiteX3" fmla="*/ 4119 w 12196196"/>
              <a:gd name="connsiteY3" fmla="*/ 627092 h 627092"/>
              <a:gd name="connsiteX4" fmla="*/ 0 w 12196196"/>
              <a:gd name="connsiteY4" fmla="*/ 404442 h 627092"/>
              <a:gd name="connsiteX0" fmla="*/ 0 w 12196123"/>
              <a:gd name="connsiteY0" fmla="*/ 391093 h 613743"/>
              <a:gd name="connsiteX1" fmla="*/ 12141097 w 12196123"/>
              <a:gd name="connsiteY1" fmla="*/ 0 h 613743"/>
              <a:gd name="connsiteX2" fmla="*/ 12196119 w 12196123"/>
              <a:gd name="connsiteY2" fmla="*/ 613743 h 613743"/>
              <a:gd name="connsiteX3" fmla="*/ 4119 w 12196123"/>
              <a:gd name="connsiteY3" fmla="*/ 613743 h 613743"/>
              <a:gd name="connsiteX4" fmla="*/ 0 w 12196123"/>
              <a:gd name="connsiteY4" fmla="*/ 391093 h 613743"/>
              <a:gd name="connsiteX0" fmla="*/ 0 w 12197830"/>
              <a:gd name="connsiteY0" fmla="*/ 407779 h 630429"/>
              <a:gd name="connsiteX1" fmla="*/ 12197830 w 12197830"/>
              <a:gd name="connsiteY1" fmla="*/ 0 h 630429"/>
              <a:gd name="connsiteX2" fmla="*/ 12196119 w 12197830"/>
              <a:gd name="connsiteY2" fmla="*/ 630429 h 630429"/>
              <a:gd name="connsiteX3" fmla="*/ 4119 w 12197830"/>
              <a:gd name="connsiteY3" fmla="*/ 630429 h 630429"/>
              <a:gd name="connsiteX4" fmla="*/ 0 w 12197830"/>
              <a:gd name="connsiteY4" fmla="*/ 407779 h 630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830" h="630429">
                <a:moveTo>
                  <a:pt x="0" y="407779"/>
                </a:moveTo>
                <a:lnTo>
                  <a:pt x="12197830" y="0"/>
                </a:lnTo>
                <a:cubicBezTo>
                  <a:pt x="12197260" y="266876"/>
                  <a:pt x="12196689" y="363553"/>
                  <a:pt x="12196119" y="630429"/>
                </a:cubicBezTo>
                <a:lnTo>
                  <a:pt x="4119" y="630429"/>
                </a:lnTo>
                <a:lnTo>
                  <a:pt x="0" y="407779"/>
                </a:lnTo>
                <a:close/>
              </a:path>
            </a:pathLst>
          </a:custGeom>
          <a:gradFill>
            <a:gsLst>
              <a:gs pos="100000">
                <a:schemeClr val="accent3">
                  <a:alpha val="95000"/>
                </a:schemeClr>
              </a:gs>
              <a:gs pos="0">
                <a:schemeClr val="accent1">
                  <a:alpha val="8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aseline="-25000" dirty="0">
              <a:solidFill>
                <a:prstClr val="white"/>
              </a:solidFill>
            </a:endParaRPr>
          </a:p>
        </p:txBody>
      </p:sp>
      <p:pic>
        <p:nvPicPr>
          <p:cNvPr id="21" name="Picture 20"/>
          <p:cNvPicPr>
            <a:picLocks noChangeAspect="1"/>
          </p:cNvPicPr>
          <p:nvPr userDrawn="1"/>
        </p:nvPicPr>
        <p:blipFill rotWithShape="1">
          <a:blip r:embed="rId2">
            <a:clrChange>
              <a:clrFrom>
                <a:srgbClr val="000000"/>
              </a:clrFrom>
              <a:clrTo>
                <a:srgbClr val="000000">
                  <a:alpha val="0"/>
                </a:srgbClr>
              </a:clrTo>
            </a:clrChange>
            <a:lum bright="100000" contrast="26000"/>
            <a:extLst>
              <a:ext uri="{28A0092B-C50C-407E-A947-70E740481C1C}">
                <a14:useLocalDpi xmlns:a14="http://schemas.microsoft.com/office/drawing/2010/main"/>
              </a:ext>
            </a:extLst>
          </a:blip>
          <a:srcRect l="26251" b="38424"/>
          <a:stretch/>
        </p:blipFill>
        <p:spPr>
          <a:xfrm flipH="1">
            <a:off x="8799641" y="6388508"/>
            <a:ext cx="355787" cy="490899"/>
          </a:xfrm>
          <a:prstGeom prst="rect">
            <a:avLst/>
          </a:prstGeom>
          <a:effectLst>
            <a:outerShdw blurRad="50800" dist="50800" dir="5400000" algn="ctr" rotWithShape="0">
              <a:srgbClr val="000000">
                <a:alpha val="0"/>
              </a:srgbClr>
            </a:outerShdw>
          </a:effectLst>
        </p:spPr>
      </p:pic>
      <p:sp>
        <p:nvSpPr>
          <p:cNvPr id="22" name="Rectangle 21"/>
          <p:cNvSpPr/>
          <p:nvPr userDrawn="1"/>
        </p:nvSpPr>
        <p:spPr>
          <a:xfrm>
            <a:off x="0" y="4171950"/>
            <a:ext cx="9144000" cy="2715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Tree>
    <p:extLst>
      <p:ext uri="{BB962C8B-B14F-4D97-AF65-F5344CB8AC3E}">
        <p14:creationId xmlns:p14="http://schemas.microsoft.com/office/powerpoint/2010/main" val="2454371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roup 6"/>
          <p:cNvGrpSpPr/>
          <p:nvPr userDrawn="1"/>
        </p:nvGrpSpPr>
        <p:grpSpPr>
          <a:xfrm>
            <a:off x="8534400" y="1"/>
            <a:ext cx="540489" cy="6176963"/>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8"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pic>
        <p:nvPicPr>
          <p:cNvPr id="18" name="Picture 17"/>
          <p:cNvPicPr>
            <a:picLocks noChangeAspect="1"/>
          </p:cNvPicPr>
          <p:nvPr userDrawn="1"/>
        </p:nvPicPr>
        <p:blipFill rotWithShape="1">
          <a:blip r:embed="rId2">
            <a:clrChange>
              <a:clrFrom>
                <a:srgbClr val="000000"/>
              </a:clrFrom>
              <a:clrTo>
                <a:srgbClr val="000000">
                  <a:alpha val="0"/>
                </a:srgbClr>
              </a:clrTo>
            </a:clrChange>
            <a:lum bright="100000" contrast="26000"/>
            <a:extLst>
              <a:ext uri="{28A0092B-C50C-407E-A947-70E740481C1C}">
                <a14:useLocalDpi xmlns:a14="http://schemas.microsoft.com/office/drawing/2010/main"/>
              </a:ext>
            </a:extLst>
          </a:blip>
          <a:srcRect l="26251" b="38424"/>
          <a:stretch/>
        </p:blipFill>
        <p:spPr>
          <a:xfrm flipH="1">
            <a:off x="8788211" y="6396128"/>
            <a:ext cx="355787" cy="490899"/>
          </a:xfrm>
          <a:prstGeom prst="rect">
            <a:avLst/>
          </a:prstGeom>
          <a:effectLst>
            <a:outerShdw blurRad="50800" dist="50800" dir="5400000" algn="ctr" rotWithShape="0">
              <a:srgbClr val="000000">
                <a:alpha val="0"/>
              </a:srgbClr>
            </a:outerShdw>
          </a:effectLst>
        </p:spPr>
      </p:pic>
      <p:sp>
        <p:nvSpPr>
          <p:cNvPr id="20" name="Rectangle 1040" descr="background shape"/>
          <p:cNvSpPr/>
          <p:nvPr userDrawn="1"/>
        </p:nvSpPr>
        <p:spPr>
          <a:xfrm>
            <a:off x="-3090" y="6237753"/>
            <a:ext cx="9148373" cy="630429"/>
          </a:xfrm>
          <a:custGeom>
            <a:avLst/>
            <a:gdLst>
              <a:gd name="connsiteX0" fmla="*/ 0 w 12192000"/>
              <a:gd name="connsiteY0" fmla="*/ 0 h 556282"/>
              <a:gd name="connsiteX1" fmla="*/ 12192000 w 12192000"/>
              <a:gd name="connsiteY1" fmla="*/ 0 h 556282"/>
              <a:gd name="connsiteX2" fmla="*/ 12192000 w 12192000"/>
              <a:gd name="connsiteY2" fmla="*/ 556282 h 556282"/>
              <a:gd name="connsiteX3" fmla="*/ 0 w 12192000"/>
              <a:gd name="connsiteY3" fmla="*/ 556282 h 556282"/>
              <a:gd name="connsiteX4" fmla="*/ 0 w 12192000"/>
              <a:gd name="connsiteY4" fmla="*/ 0 h 556282"/>
              <a:gd name="connsiteX0" fmla="*/ 0 w 12206068"/>
              <a:gd name="connsiteY0" fmla="*/ 1026941 h 1583223"/>
              <a:gd name="connsiteX1" fmla="*/ 12206068 w 12206068"/>
              <a:gd name="connsiteY1" fmla="*/ 0 h 1583223"/>
              <a:gd name="connsiteX2" fmla="*/ 12192000 w 12206068"/>
              <a:gd name="connsiteY2" fmla="*/ 1583223 h 1583223"/>
              <a:gd name="connsiteX3" fmla="*/ 0 w 12206068"/>
              <a:gd name="connsiteY3" fmla="*/ 1583223 h 1583223"/>
              <a:gd name="connsiteX4" fmla="*/ 0 w 12206068"/>
              <a:gd name="connsiteY4" fmla="*/ 1026941 h 1583223"/>
              <a:gd name="connsiteX0" fmla="*/ 0 w 12192000"/>
              <a:gd name="connsiteY0" fmla="*/ 34281 h 590563"/>
              <a:gd name="connsiteX1" fmla="*/ 12086619 w 12192000"/>
              <a:gd name="connsiteY1" fmla="*/ 0 h 590563"/>
              <a:gd name="connsiteX2" fmla="*/ 12192000 w 12192000"/>
              <a:gd name="connsiteY2" fmla="*/ 590563 h 590563"/>
              <a:gd name="connsiteX3" fmla="*/ 0 w 12192000"/>
              <a:gd name="connsiteY3" fmla="*/ 590563 h 590563"/>
              <a:gd name="connsiteX4" fmla="*/ 0 w 12192000"/>
              <a:gd name="connsiteY4" fmla="*/ 34281 h 590563"/>
              <a:gd name="connsiteX0" fmla="*/ 0 w 12193711"/>
              <a:gd name="connsiteY0" fmla="*/ 244346 h 800628"/>
              <a:gd name="connsiteX1" fmla="*/ 12193711 w 12193711"/>
              <a:gd name="connsiteY1" fmla="*/ 0 h 800628"/>
              <a:gd name="connsiteX2" fmla="*/ 12192000 w 12193711"/>
              <a:gd name="connsiteY2" fmla="*/ 800628 h 800628"/>
              <a:gd name="connsiteX3" fmla="*/ 0 w 12193711"/>
              <a:gd name="connsiteY3" fmla="*/ 800628 h 800628"/>
              <a:gd name="connsiteX4" fmla="*/ 0 w 12193711"/>
              <a:gd name="connsiteY4" fmla="*/ 244346 h 800628"/>
              <a:gd name="connsiteX0" fmla="*/ 98854 w 12193711"/>
              <a:gd name="connsiteY0" fmla="*/ 577978 h 800628"/>
              <a:gd name="connsiteX1" fmla="*/ 12193711 w 12193711"/>
              <a:gd name="connsiteY1" fmla="*/ 0 h 800628"/>
              <a:gd name="connsiteX2" fmla="*/ 12192000 w 12193711"/>
              <a:gd name="connsiteY2" fmla="*/ 800628 h 800628"/>
              <a:gd name="connsiteX3" fmla="*/ 0 w 12193711"/>
              <a:gd name="connsiteY3" fmla="*/ 800628 h 800628"/>
              <a:gd name="connsiteX4" fmla="*/ 98854 w 12193711"/>
              <a:gd name="connsiteY4" fmla="*/ 577978 h 800628"/>
              <a:gd name="connsiteX0" fmla="*/ 4119 w 12193711"/>
              <a:gd name="connsiteY0" fmla="*/ 606811 h 800628"/>
              <a:gd name="connsiteX1" fmla="*/ 12193711 w 12193711"/>
              <a:gd name="connsiteY1" fmla="*/ 0 h 800628"/>
              <a:gd name="connsiteX2" fmla="*/ 12192000 w 12193711"/>
              <a:gd name="connsiteY2" fmla="*/ 800628 h 800628"/>
              <a:gd name="connsiteX3" fmla="*/ 0 w 12193711"/>
              <a:gd name="connsiteY3" fmla="*/ 800628 h 800628"/>
              <a:gd name="connsiteX4" fmla="*/ 4119 w 12193711"/>
              <a:gd name="connsiteY4" fmla="*/ 606811 h 800628"/>
              <a:gd name="connsiteX0" fmla="*/ 135924 w 12193711"/>
              <a:gd name="connsiteY0" fmla="*/ 590335 h 800628"/>
              <a:gd name="connsiteX1" fmla="*/ 12193711 w 12193711"/>
              <a:gd name="connsiteY1" fmla="*/ 0 h 800628"/>
              <a:gd name="connsiteX2" fmla="*/ 12192000 w 12193711"/>
              <a:gd name="connsiteY2" fmla="*/ 800628 h 800628"/>
              <a:gd name="connsiteX3" fmla="*/ 0 w 12193711"/>
              <a:gd name="connsiteY3" fmla="*/ 800628 h 800628"/>
              <a:gd name="connsiteX4" fmla="*/ 135924 w 12193711"/>
              <a:gd name="connsiteY4" fmla="*/ 590335 h 800628"/>
              <a:gd name="connsiteX0" fmla="*/ 0 w 12197830"/>
              <a:gd name="connsiteY0" fmla="*/ 577978 h 800628"/>
              <a:gd name="connsiteX1" fmla="*/ 12197830 w 12197830"/>
              <a:gd name="connsiteY1" fmla="*/ 0 h 800628"/>
              <a:gd name="connsiteX2" fmla="*/ 12196119 w 12197830"/>
              <a:gd name="connsiteY2" fmla="*/ 800628 h 800628"/>
              <a:gd name="connsiteX3" fmla="*/ 4119 w 12197830"/>
              <a:gd name="connsiteY3" fmla="*/ 800628 h 800628"/>
              <a:gd name="connsiteX4" fmla="*/ 0 w 12197830"/>
              <a:gd name="connsiteY4" fmla="*/ 577978 h 800628"/>
              <a:gd name="connsiteX0" fmla="*/ 0 w 12196127"/>
              <a:gd name="connsiteY0" fmla="*/ 414454 h 637104"/>
              <a:gd name="connsiteX1" fmla="*/ 12167795 w 12196127"/>
              <a:gd name="connsiteY1" fmla="*/ 0 h 637104"/>
              <a:gd name="connsiteX2" fmla="*/ 12196119 w 12196127"/>
              <a:gd name="connsiteY2" fmla="*/ 637104 h 637104"/>
              <a:gd name="connsiteX3" fmla="*/ 4119 w 12196127"/>
              <a:gd name="connsiteY3" fmla="*/ 637104 h 637104"/>
              <a:gd name="connsiteX4" fmla="*/ 0 w 12196127"/>
              <a:gd name="connsiteY4" fmla="*/ 414454 h 637104"/>
              <a:gd name="connsiteX0" fmla="*/ 0 w 12196196"/>
              <a:gd name="connsiteY0" fmla="*/ 411116 h 633766"/>
              <a:gd name="connsiteX1" fmla="*/ 12194493 w 12196196"/>
              <a:gd name="connsiteY1" fmla="*/ 0 h 633766"/>
              <a:gd name="connsiteX2" fmla="*/ 12196119 w 12196196"/>
              <a:gd name="connsiteY2" fmla="*/ 633766 h 633766"/>
              <a:gd name="connsiteX3" fmla="*/ 4119 w 12196196"/>
              <a:gd name="connsiteY3" fmla="*/ 633766 h 633766"/>
              <a:gd name="connsiteX4" fmla="*/ 0 w 12196196"/>
              <a:gd name="connsiteY4" fmla="*/ 411116 h 633766"/>
              <a:gd name="connsiteX0" fmla="*/ 0 w 12196123"/>
              <a:gd name="connsiteY0" fmla="*/ 374407 h 597057"/>
              <a:gd name="connsiteX1" fmla="*/ 12147772 w 12196123"/>
              <a:gd name="connsiteY1" fmla="*/ 0 h 597057"/>
              <a:gd name="connsiteX2" fmla="*/ 12196119 w 12196123"/>
              <a:gd name="connsiteY2" fmla="*/ 597057 h 597057"/>
              <a:gd name="connsiteX3" fmla="*/ 4119 w 12196123"/>
              <a:gd name="connsiteY3" fmla="*/ 597057 h 597057"/>
              <a:gd name="connsiteX4" fmla="*/ 0 w 12196123"/>
              <a:gd name="connsiteY4" fmla="*/ 374407 h 597057"/>
              <a:gd name="connsiteX0" fmla="*/ 0 w 12196196"/>
              <a:gd name="connsiteY0" fmla="*/ 404442 h 627092"/>
              <a:gd name="connsiteX1" fmla="*/ 12194493 w 12196196"/>
              <a:gd name="connsiteY1" fmla="*/ 0 h 627092"/>
              <a:gd name="connsiteX2" fmla="*/ 12196119 w 12196196"/>
              <a:gd name="connsiteY2" fmla="*/ 627092 h 627092"/>
              <a:gd name="connsiteX3" fmla="*/ 4119 w 12196196"/>
              <a:gd name="connsiteY3" fmla="*/ 627092 h 627092"/>
              <a:gd name="connsiteX4" fmla="*/ 0 w 12196196"/>
              <a:gd name="connsiteY4" fmla="*/ 404442 h 627092"/>
              <a:gd name="connsiteX0" fmla="*/ 0 w 12196123"/>
              <a:gd name="connsiteY0" fmla="*/ 391093 h 613743"/>
              <a:gd name="connsiteX1" fmla="*/ 12141097 w 12196123"/>
              <a:gd name="connsiteY1" fmla="*/ 0 h 613743"/>
              <a:gd name="connsiteX2" fmla="*/ 12196119 w 12196123"/>
              <a:gd name="connsiteY2" fmla="*/ 613743 h 613743"/>
              <a:gd name="connsiteX3" fmla="*/ 4119 w 12196123"/>
              <a:gd name="connsiteY3" fmla="*/ 613743 h 613743"/>
              <a:gd name="connsiteX4" fmla="*/ 0 w 12196123"/>
              <a:gd name="connsiteY4" fmla="*/ 391093 h 613743"/>
              <a:gd name="connsiteX0" fmla="*/ 0 w 12197830"/>
              <a:gd name="connsiteY0" fmla="*/ 407779 h 630429"/>
              <a:gd name="connsiteX1" fmla="*/ 12197830 w 12197830"/>
              <a:gd name="connsiteY1" fmla="*/ 0 h 630429"/>
              <a:gd name="connsiteX2" fmla="*/ 12196119 w 12197830"/>
              <a:gd name="connsiteY2" fmla="*/ 630429 h 630429"/>
              <a:gd name="connsiteX3" fmla="*/ 4119 w 12197830"/>
              <a:gd name="connsiteY3" fmla="*/ 630429 h 630429"/>
              <a:gd name="connsiteX4" fmla="*/ 0 w 12197830"/>
              <a:gd name="connsiteY4" fmla="*/ 407779 h 630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830" h="630429">
                <a:moveTo>
                  <a:pt x="0" y="407779"/>
                </a:moveTo>
                <a:lnTo>
                  <a:pt x="12197830" y="0"/>
                </a:lnTo>
                <a:cubicBezTo>
                  <a:pt x="12197260" y="266876"/>
                  <a:pt x="12196689" y="363553"/>
                  <a:pt x="12196119" y="630429"/>
                </a:cubicBezTo>
                <a:lnTo>
                  <a:pt x="4119" y="630429"/>
                </a:lnTo>
                <a:lnTo>
                  <a:pt x="0" y="407779"/>
                </a:lnTo>
                <a:close/>
              </a:path>
            </a:pathLst>
          </a:custGeom>
          <a:gradFill>
            <a:gsLst>
              <a:gs pos="100000">
                <a:schemeClr val="accent3">
                  <a:alpha val="95000"/>
                </a:schemeClr>
              </a:gs>
              <a:gs pos="0">
                <a:schemeClr val="accent1">
                  <a:alpha val="8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aseline="-25000" dirty="0">
              <a:solidFill>
                <a:prstClr val="white"/>
              </a:solidFill>
            </a:endParaRPr>
          </a:p>
        </p:txBody>
      </p:sp>
      <p:pic>
        <p:nvPicPr>
          <p:cNvPr id="21" name="Picture 20"/>
          <p:cNvPicPr>
            <a:picLocks noChangeAspect="1"/>
          </p:cNvPicPr>
          <p:nvPr userDrawn="1"/>
        </p:nvPicPr>
        <p:blipFill rotWithShape="1">
          <a:blip r:embed="rId2">
            <a:clrChange>
              <a:clrFrom>
                <a:srgbClr val="000000"/>
              </a:clrFrom>
              <a:clrTo>
                <a:srgbClr val="000000">
                  <a:alpha val="0"/>
                </a:srgbClr>
              </a:clrTo>
            </a:clrChange>
            <a:lum bright="100000" contrast="26000"/>
            <a:extLst>
              <a:ext uri="{28A0092B-C50C-407E-A947-70E740481C1C}">
                <a14:useLocalDpi xmlns:a14="http://schemas.microsoft.com/office/drawing/2010/main"/>
              </a:ext>
            </a:extLst>
          </a:blip>
          <a:srcRect l="26251" b="38424"/>
          <a:stretch/>
        </p:blipFill>
        <p:spPr>
          <a:xfrm flipH="1">
            <a:off x="8799641" y="6388508"/>
            <a:ext cx="355787" cy="490899"/>
          </a:xfrm>
          <a:prstGeom prst="rect">
            <a:avLst/>
          </a:prstGeom>
          <a:effectLst>
            <a:outerShdw blurRad="50800" dist="50800" dir="5400000" algn="ctr" rotWithShape="0">
              <a:srgbClr val="000000">
                <a:alpha val="0"/>
              </a:srgbClr>
            </a:outerShdw>
          </a:effectLst>
        </p:spPr>
      </p:pic>
      <p:sp>
        <p:nvSpPr>
          <p:cNvPr id="19" name="Rectangle 18"/>
          <p:cNvSpPr/>
          <p:nvPr userDrawn="1"/>
        </p:nvSpPr>
        <p:spPr>
          <a:xfrm>
            <a:off x="0" y="0"/>
            <a:ext cx="9144000" cy="6887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Tree>
    <p:extLst>
      <p:ext uri="{BB962C8B-B14F-4D97-AF65-F5344CB8AC3E}">
        <p14:creationId xmlns:p14="http://schemas.microsoft.com/office/powerpoint/2010/main" val="1628239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0" indent="0">
              <a:buNone/>
              <a:defRPr b="1"/>
            </a:lvl1pPr>
            <a:lvl2pPr marL="0" indent="0">
              <a:buNone/>
              <a:defRPr/>
            </a:lvl2pPr>
            <a:lvl3pPr marL="0" indent="0">
              <a:buNone/>
              <a:defRPr/>
            </a:lvl3pPr>
            <a:lvl4pPr marL="0" indent="0">
              <a:buNone/>
              <a:defRPr/>
            </a:lvl4pPr>
            <a:lvl5pPr marL="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0FFEE5F-65BB-4268-AC17-D19CED90FB82}" type="datetimeFigureOut">
              <a:rPr lang="en-US" smtClean="0">
                <a:solidFill>
                  <a:prstClr val="black">
                    <a:lumMod val="50000"/>
                    <a:lumOff val="50000"/>
                  </a:prstClr>
                </a:solidFill>
              </a:rPr>
              <a:pPr/>
              <a:t>9/9/2015</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pic>
        <p:nvPicPr>
          <p:cNvPr id="7" name="Picture 6"/>
          <p:cNvPicPr>
            <a:picLocks noChangeAspect="1"/>
          </p:cNvPicPr>
          <p:nvPr userDrawn="1"/>
        </p:nvPicPr>
        <p:blipFill rotWithShape="1">
          <a:blip r:embed="rId2">
            <a:clrChange>
              <a:clrFrom>
                <a:srgbClr val="000000"/>
              </a:clrFrom>
              <a:clrTo>
                <a:srgbClr val="000000">
                  <a:alpha val="0"/>
                </a:srgbClr>
              </a:clrTo>
            </a:clrChange>
            <a:lum bright="100000" contrast="26000"/>
            <a:extLst>
              <a:ext uri="{28A0092B-C50C-407E-A947-70E740481C1C}">
                <a14:useLocalDpi xmlns:a14="http://schemas.microsoft.com/office/drawing/2010/main"/>
              </a:ext>
            </a:extLst>
          </a:blip>
          <a:srcRect l="26251" b="38424"/>
          <a:stretch/>
        </p:blipFill>
        <p:spPr>
          <a:xfrm flipH="1">
            <a:off x="8788211" y="6396128"/>
            <a:ext cx="355787" cy="490899"/>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1484575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1497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100000">
              <a:schemeClr val="accent1"/>
            </a:gs>
            <a:gs pos="0">
              <a:schemeClr val="accent3"/>
            </a:gs>
          </a:gsLst>
          <a:lin ang="19800000" scaled="0"/>
        </a:gradFill>
        <a:effectLst/>
      </p:bgPr>
    </p:bg>
    <p:spTree>
      <p:nvGrpSpPr>
        <p:cNvPr id="1" name=""/>
        <p:cNvGrpSpPr/>
        <p:nvPr/>
      </p:nvGrpSpPr>
      <p:grpSpPr>
        <a:xfrm>
          <a:off x="0" y="0"/>
          <a:ext cx="0" cy="0"/>
          <a:chOff x="0" y="0"/>
          <a:chExt cx="0" cy="0"/>
        </a:xfrm>
      </p:grpSpPr>
      <p:grpSp>
        <p:nvGrpSpPr>
          <p:cNvPr id="14" name="Group 13"/>
          <p:cNvGrpSpPr/>
          <p:nvPr userDrawn="1"/>
        </p:nvGrpSpPr>
        <p:grpSpPr>
          <a:xfrm flipH="1">
            <a:off x="-1" y="1"/>
            <a:ext cx="9144001" cy="6858639"/>
            <a:chOff x="-1" y="-1"/>
            <a:chExt cx="12192001" cy="6858639"/>
          </a:xfrm>
        </p:grpSpPr>
        <p:sp>
          <p:nvSpPr>
            <p:cNvPr id="15" name="Freeform 19"/>
            <p:cNvSpPr>
              <a:spLocks/>
            </p:cNvSpPr>
            <p:nvPr userDrawn="1"/>
          </p:nvSpPr>
          <p:spPr bwMode="auto">
            <a:xfrm>
              <a:off x="831769" y="-1"/>
              <a:ext cx="10777861" cy="6858639"/>
            </a:xfrm>
            <a:custGeom>
              <a:avLst/>
              <a:gdLst>
                <a:gd name="T0" fmla="*/ 3840 w 8030"/>
                <a:gd name="T1" fmla="*/ 0 h 5110"/>
                <a:gd name="T2" fmla="*/ 0 w 8030"/>
                <a:gd name="T3" fmla="*/ 0 h 5110"/>
                <a:gd name="T4" fmla="*/ 6337 w 8030"/>
                <a:gd name="T5" fmla="*/ 5110 h 5110"/>
                <a:gd name="T6" fmla="*/ 8030 w 8030"/>
                <a:gd name="T7" fmla="*/ 5110 h 5110"/>
                <a:gd name="T8" fmla="*/ 3840 w 8030"/>
                <a:gd name="T9" fmla="*/ 0 h 5110"/>
              </a:gdLst>
              <a:ahLst/>
              <a:cxnLst>
                <a:cxn ang="0">
                  <a:pos x="T0" y="T1"/>
                </a:cxn>
                <a:cxn ang="0">
                  <a:pos x="T2" y="T3"/>
                </a:cxn>
                <a:cxn ang="0">
                  <a:pos x="T4" y="T5"/>
                </a:cxn>
                <a:cxn ang="0">
                  <a:pos x="T6" y="T7"/>
                </a:cxn>
                <a:cxn ang="0">
                  <a:pos x="T8" y="T9"/>
                </a:cxn>
              </a:cxnLst>
              <a:rect l="0" t="0" r="r" b="b"/>
              <a:pathLst>
                <a:path w="8030" h="5110">
                  <a:moveTo>
                    <a:pt x="3840" y="0"/>
                  </a:moveTo>
                  <a:lnTo>
                    <a:pt x="0" y="0"/>
                  </a:lnTo>
                  <a:lnTo>
                    <a:pt x="6337" y="5110"/>
                  </a:lnTo>
                  <a:lnTo>
                    <a:pt x="8030" y="5110"/>
                  </a:lnTo>
                  <a:lnTo>
                    <a:pt x="3840" y="0"/>
                  </a:lnTo>
                  <a:close/>
                </a:path>
              </a:pathLst>
            </a:custGeom>
            <a:gradFill>
              <a:gsLst>
                <a:gs pos="100000">
                  <a:schemeClr val="accent3">
                    <a:lumMod val="50000"/>
                    <a:alpha val="20000"/>
                  </a:schemeClr>
                </a:gs>
                <a:gs pos="0">
                  <a:schemeClr val="accent2">
                    <a:alpha val="25000"/>
                  </a:schemeClr>
                </a:gs>
              </a:gsLst>
              <a:lin ang="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white"/>
                </a:solidFill>
              </a:endParaRPr>
            </a:p>
          </p:txBody>
        </p:sp>
        <p:sp>
          <p:nvSpPr>
            <p:cNvPr id="16" name="Freeform 14"/>
            <p:cNvSpPr>
              <a:spLocks/>
            </p:cNvSpPr>
            <p:nvPr userDrawn="1"/>
          </p:nvSpPr>
          <p:spPr bwMode="auto">
            <a:xfrm>
              <a:off x="347084" y="-1"/>
              <a:ext cx="10318828" cy="6858639"/>
            </a:xfrm>
            <a:custGeom>
              <a:avLst/>
              <a:gdLst>
                <a:gd name="T0" fmla="*/ 7688 w 7688"/>
                <a:gd name="T1" fmla="*/ 0 h 5110"/>
                <a:gd name="T2" fmla="*/ 5495 w 7688"/>
                <a:gd name="T3" fmla="*/ 0 h 5110"/>
                <a:gd name="T4" fmla="*/ 0 w 7688"/>
                <a:gd name="T5" fmla="*/ 5110 h 5110"/>
                <a:gd name="T6" fmla="*/ 5050 w 7688"/>
                <a:gd name="T7" fmla="*/ 5110 h 5110"/>
                <a:gd name="T8" fmla="*/ 7495 w 7688"/>
                <a:gd name="T9" fmla="*/ 376 h 5110"/>
                <a:gd name="T10" fmla="*/ 7688 w 7688"/>
                <a:gd name="T11" fmla="*/ 0 h 5110"/>
              </a:gdLst>
              <a:ahLst/>
              <a:cxnLst>
                <a:cxn ang="0">
                  <a:pos x="T0" y="T1"/>
                </a:cxn>
                <a:cxn ang="0">
                  <a:pos x="T2" y="T3"/>
                </a:cxn>
                <a:cxn ang="0">
                  <a:pos x="T4" y="T5"/>
                </a:cxn>
                <a:cxn ang="0">
                  <a:pos x="T6" y="T7"/>
                </a:cxn>
                <a:cxn ang="0">
                  <a:pos x="T8" y="T9"/>
                </a:cxn>
                <a:cxn ang="0">
                  <a:pos x="T10" y="T11"/>
                </a:cxn>
              </a:cxnLst>
              <a:rect l="0" t="0" r="r" b="b"/>
              <a:pathLst>
                <a:path w="7688" h="5110">
                  <a:moveTo>
                    <a:pt x="7688" y="0"/>
                  </a:moveTo>
                  <a:lnTo>
                    <a:pt x="5495" y="0"/>
                  </a:lnTo>
                  <a:lnTo>
                    <a:pt x="0" y="5110"/>
                  </a:lnTo>
                  <a:lnTo>
                    <a:pt x="5050" y="5110"/>
                  </a:lnTo>
                  <a:lnTo>
                    <a:pt x="7495" y="376"/>
                  </a:lnTo>
                  <a:lnTo>
                    <a:pt x="7688" y="0"/>
                  </a:lnTo>
                  <a:close/>
                </a:path>
              </a:pathLst>
            </a:custGeom>
            <a:gradFill>
              <a:gsLst>
                <a:gs pos="100000">
                  <a:schemeClr val="accent1">
                    <a:lumMod val="75000"/>
                    <a:alpha val="30000"/>
                  </a:schemeClr>
                </a:gs>
                <a:gs pos="0">
                  <a:schemeClr val="accent2">
                    <a:alpha val="20000"/>
                  </a:schemeClr>
                </a:gs>
              </a:gsLst>
              <a:lin ang="198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white"/>
                </a:solidFill>
              </a:endParaRPr>
            </a:p>
          </p:txBody>
        </p:sp>
        <p:sp>
          <p:nvSpPr>
            <p:cNvPr id="17" name="Freeform 9"/>
            <p:cNvSpPr>
              <a:spLocks/>
            </p:cNvSpPr>
            <p:nvPr userDrawn="1"/>
          </p:nvSpPr>
          <p:spPr bwMode="auto">
            <a:xfrm>
              <a:off x="-1" y="398050"/>
              <a:ext cx="12192001" cy="5753528"/>
            </a:xfrm>
            <a:custGeom>
              <a:avLst/>
              <a:gdLst>
                <a:gd name="T0" fmla="*/ 0 w 9078"/>
                <a:gd name="T1" fmla="*/ 0 h 4284"/>
                <a:gd name="T2" fmla="*/ 0 w 9078"/>
                <a:gd name="T3" fmla="*/ 3607 h 4284"/>
                <a:gd name="T4" fmla="*/ 9078 w 9078"/>
                <a:gd name="T5" fmla="*/ 4284 h 4284"/>
                <a:gd name="T6" fmla="*/ 9078 w 9078"/>
                <a:gd name="T7" fmla="*/ 2703 h 4284"/>
                <a:gd name="T8" fmla="*/ 0 w 9078"/>
                <a:gd name="T9" fmla="*/ 0 h 4284"/>
              </a:gdLst>
              <a:ahLst/>
              <a:cxnLst>
                <a:cxn ang="0">
                  <a:pos x="T0" y="T1"/>
                </a:cxn>
                <a:cxn ang="0">
                  <a:pos x="T2" y="T3"/>
                </a:cxn>
                <a:cxn ang="0">
                  <a:pos x="T4" y="T5"/>
                </a:cxn>
                <a:cxn ang="0">
                  <a:pos x="T6" y="T7"/>
                </a:cxn>
                <a:cxn ang="0">
                  <a:pos x="T8" y="T9"/>
                </a:cxn>
              </a:cxnLst>
              <a:rect l="0" t="0" r="r" b="b"/>
              <a:pathLst>
                <a:path w="9078" h="4284">
                  <a:moveTo>
                    <a:pt x="0" y="0"/>
                  </a:moveTo>
                  <a:lnTo>
                    <a:pt x="0" y="3607"/>
                  </a:lnTo>
                  <a:lnTo>
                    <a:pt x="9078" y="4284"/>
                  </a:lnTo>
                  <a:lnTo>
                    <a:pt x="9078" y="2703"/>
                  </a:lnTo>
                  <a:lnTo>
                    <a:pt x="0" y="0"/>
                  </a:lnTo>
                  <a:close/>
                </a:path>
              </a:pathLst>
            </a:custGeom>
            <a:gradFill>
              <a:gsLst>
                <a:gs pos="51800">
                  <a:schemeClr val="accent3">
                    <a:alpha val="30000"/>
                  </a:schemeClr>
                </a:gs>
                <a:gs pos="100000">
                  <a:schemeClr val="accent2">
                    <a:alpha val="10000"/>
                  </a:schemeClr>
                </a:gs>
                <a:gs pos="0">
                  <a:schemeClr val="accent2">
                    <a:alpha val="20000"/>
                  </a:schemeClr>
                </a:gs>
              </a:gsLst>
              <a:lin ang="66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white"/>
                </a:solidFill>
              </a:endParaRPr>
            </a:p>
          </p:txBody>
        </p:sp>
        <p:sp>
          <p:nvSpPr>
            <p:cNvPr id="18" name="Freeform 5"/>
            <p:cNvSpPr>
              <a:spLocks/>
            </p:cNvSpPr>
            <p:nvPr userDrawn="1"/>
          </p:nvSpPr>
          <p:spPr bwMode="auto">
            <a:xfrm>
              <a:off x="1447222" y="475725"/>
              <a:ext cx="10744778" cy="6382913"/>
            </a:xfrm>
            <a:custGeom>
              <a:avLst/>
              <a:gdLst>
                <a:gd name="T0" fmla="*/ 7968 w 7968"/>
                <a:gd name="T1" fmla="*/ 0 h 4740"/>
                <a:gd name="T2" fmla="*/ 0 w 7968"/>
                <a:gd name="T3" fmla="*/ 4731 h 4740"/>
                <a:gd name="T4" fmla="*/ 5164 w 7968"/>
                <a:gd name="T5" fmla="*/ 4740 h 4740"/>
                <a:gd name="T6" fmla="*/ 7968 w 7968"/>
                <a:gd name="T7" fmla="*/ 1580 h 4740"/>
                <a:gd name="T8" fmla="*/ 7968 w 7968"/>
                <a:gd name="T9" fmla="*/ 0 h 4740"/>
                <a:gd name="connsiteX0" fmla="*/ 10015 w 10015"/>
                <a:gd name="connsiteY0" fmla="*/ 0 h 10001"/>
                <a:gd name="connsiteX1" fmla="*/ 0 w 10015"/>
                <a:gd name="connsiteY1" fmla="*/ 10001 h 10001"/>
                <a:gd name="connsiteX2" fmla="*/ 6496 w 10015"/>
                <a:gd name="connsiteY2" fmla="*/ 10000 h 10001"/>
                <a:gd name="connsiteX3" fmla="*/ 10015 w 10015"/>
                <a:gd name="connsiteY3" fmla="*/ 3333 h 10001"/>
                <a:gd name="connsiteX4" fmla="*/ 10015 w 10015"/>
                <a:gd name="connsiteY4" fmla="*/ 0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5" h="10001">
                  <a:moveTo>
                    <a:pt x="10015" y="0"/>
                  </a:moveTo>
                  <a:lnTo>
                    <a:pt x="0" y="10001"/>
                  </a:lnTo>
                  <a:lnTo>
                    <a:pt x="6496" y="10000"/>
                  </a:lnTo>
                  <a:lnTo>
                    <a:pt x="10015" y="3333"/>
                  </a:lnTo>
                  <a:lnTo>
                    <a:pt x="10015" y="0"/>
                  </a:lnTo>
                  <a:close/>
                </a:path>
              </a:pathLst>
            </a:custGeom>
            <a:gradFill>
              <a:gsLst>
                <a:gs pos="100000">
                  <a:schemeClr val="accent2">
                    <a:alpha val="10000"/>
                  </a:schemeClr>
                </a:gs>
                <a:gs pos="0">
                  <a:schemeClr val="accent2">
                    <a:alpha val="10000"/>
                  </a:schemeClr>
                </a:gs>
              </a:gsLst>
              <a:lin ang="144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white"/>
                </a:solidFill>
              </a:endParaRPr>
            </a:p>
          </p:txBody>
        </p:sp>
      </p:grpSp>
      <p:sp>
        <p:nvSpPr>
          <p:cNvPr id="22" name="Freeform 15"/>
          <p:cNvSpPr>
            <a:spLocks/>
          </p:cNvSpPr>
          <p:nvPr userDrawn="1"/>
        </p:nvSpPr>
        <p:spPr bwMode="auto">
          <a:xfrm flipH="1">
            <a:off x="-2381" y="-627063"/>
            <a:ext cx="9153525" cy="8112126"/>
          </a:xfrm>
          <a:custGeom>
            <a:avLst/>
            <a:gdLst>
              <a:gd name="T0" fmla="*/ 7688 w 7688"/>
              <a:gd name="T1" fmla="*/ 0 h 5110"/>
              <a:gd name="T2" fmla="*/ 5495 w 7688"/>
              <a:gd name="T3" fmla="*/ 0 h 5110"/>
              <a:gd name="T4" fmla="*/ 0 w 7688"/>
              <a:gd name="T5" fmla="*/ 5110 h 5110"/>
              <a:gd name="T6" fmla="*/ 5050 w 7688"/>
              <a:gd name="T7" fmla="*/ 5110 h 5110"/>
              <a:gd name="T8" fmla="*/ 7495 w 7688"/>
              <a:gd name="T9" fmla="*/ 376 h 5110"/>
              <a:gd name="T10" fmla="*/ 7688 w 7688"/>
              <a:gd name="T11" fmla="*/ 0 h 5110"/>
            </a:gdLst>
            <a:ahLst/>
            <a:cxnLst>
              <a:cxn ang="0">
                <a:pos x="T0" y="T1"/>
              </a:cxn>
              <a:cxn ang="0">
                <a:pos x="T2" y="T3"/>
              </a:cxn>
              <a:cxn ang="0">
                <a:pos x="T4" y="T5"/>
              </a:cxn>
              <a:cxn ang="0">
                <a:pos x="T6" y="T7"/>
              </a:cxn>
              <a:cxn ang="0">
                <a:pos x="T8" y="T9"/>
              </a:cxn>
              <a:cxn ang="0">
                <a:pos x="T10" y="T11"/>
              </a:cxn>
            </a:cxnLst>
            <a:rect l="0" t="0" r="r" b="b"/>
            <a:pathLst>
              <a:path w="7688" h="5110">
                <a:moveTo>
                  <a:pt x="7688" y="0"/>
                </a:moveTo>
                <a:lnTo>
                  <a:pt x="5495" y="0"/>
                </a:lnTo>
                <a:lnTo>
                  <a:pt x="0" y="5110"/>
                </a:lnTo>
                <a:lnTo>
                  <a:pt x="5050" y="5110"/>
                </a:lnTo>
                <a:lnTo>
                  <a:pt x="7495" y="376"/>
                </a:lnTo>
                <a:lnTo>
                  <a:pt x="76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white"/>
              </a:solidFill>
            </a:endParaRPr>
          </a:p>
        </p:txBody>
      </p:sp>
      <p:sp>
        <p:nvSpPr>
          <p:cNvPr id="2" name="Title 1"/>
          <p:cNvSpPr>
            <a:spLocks noGrp="1"/>
          </p:cNvSpPr>
          <p:nvPr>
            <p:ph type="title"/>
          </p:nvPr>
        </p:nvSpPr>
        <p:spPr>
          <a:xfrm>
            <a:off x="2001936" y="577533"/>
            <a:ext cx="6881751" cy="2852737"/>
          </a:xfrm>
        </p:spPr>
        <p:txBody>
          <a:bodyPr anchor="b"/>
          <a:lstStyle>
            <a:lvl1pPr>
              <a:defRPr sz="4500">
                <a:solidFill>
                  <a:schemeClr val="tx2"/>
                </a:solidFill>
              </a:defRPr>
            </a:lvl1pPr>
          </a:lstStyle>
          <a:p>
            <a:r>
              <a:rPr lang="en-US" dirty="0" smtClean="0"/>
              <a:t>Click to edit Master title style</a:t>
            </a:r>
            <a:endParaRPr lang="en-US" dirty="0"/>
          </a:p>
        </p:txBody>
      </p:sp>
      <p:sp>
        <p:nvSpPr>
          <p:cNvPr id="23" name="Rectangle 22"/>
          <p:cNvSpPr/>
          <p:nvPr userDrawn="1"/>
        </p:nvSpPr>
        <p:spPr>
          <a:xfrm>
            <a:off x="-2381" y="5486400"/>
            <a:ext cx="9153525" cy="13712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 name="Text Placeholder 2"/>
          <p:cNvSpPr>
            <a:spLocks noGrp="1"/>
          </p:cNvSpPr>
          <p:nvPr>
            <p:ph type="body" idx="1"/>
          </p:nvPr>
        </p:nvSpPr>
        <p:spPr>
          <a:xfrm>
            <a:off x="1628775" y="5620216"/>
            <a:ext cx="6881751" cy="1237467"/>
          </a:xfrm>
        </p:spPr>
        <p:txBody>
          <a:bodyPr/>
          <a:lstStyle>
            <a:lvl1pPr marL="0" indent="0">
              <a:buNone/>
              <a:defRPr sz="1800" b="0">
                <a:solidFill>
                  <a:schemeClr val="bg1">
                    <a:lumMod val="65000"/>
                    <a:lumOff val="3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38" name="Line 16"/>
          <p:cNvSpPr>
            <a:spLocks noChangeShapeType="1"/>
          </p:cNvSpPr>
          <p:nvPr/>
        </p:nvSpPr>
        <p:spPr bwMode="auto">
          <a:xfrm>
            <a:off x="1470102" y="1824340"/>
            <a:ext cx="0" cy="0"/>
          </a:xfrm>
          <a:prstGeom prst="line">
            <a:avLst/>
          </a:prstGeom>
          <a:solidFill>
            <a:srgbClr val="FF0000"/>
          </a:solidFill>
          <a:ln w="15" cap="flat">
            <a:solidFill>
              <a:srgbClr val="FFFFFF"/>
            </a:solidFill>
            <a:prstDash val="solid"/>
            <a:miter lim="800000"/>
            <a:headEnd/>
            <a:tailEnd/>
          </a:ln>
        </p:spPr>
      </p:sp>
      <p:sp>
        <p:nvSpPr>
          <p:cNvPr id="45" name="Freeform 23"/>
          <p:cNvSpPr>
            <a:spLocks noEditPoints="1"/>
          </p:cNvSpPr>
          <p:nvPr/>
        </p:nvSpPr>
        <p:spPr bwMode="auto">
          <a:xfrm>
            <a:off x="1526395" y="4228325"/>
            <a:ext cx="187646" cy="102406"/>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25"/>
          <p:cNvSpPr>
            <a:spLocks noEditPoints="1"/>
          </p:cNvSpPr>
          <p:nvPr/>
        </p:nvSpPr>
        <p:spPr bwMode="auto">
          <a:xfrm>
            <a:off x="1993945" y="4435697"/>
            <a:ext cx="187646" cy="10155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28"/>
          <p:cNvSpPr>
            <a:spLocks noEditPoints="1"/>
          </p:cNvSpPr>
          <p:nvPr/>
        </p:nvSpPr>
        <p:spPr bwMode="auto">
          <a:xfrm>
            <a:off x="2078384" y="4639655"/>
            <a:ext cx="187646" cy="102406"/>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29"/>
          <p:cNvSpPr>
            <a:spLocks noEditPoints="1"/>
          </p:cNvSpPr>
          <p:nvPr/>
        </p:nvSpPr>
        <p:spPr bwMode="auto">
          <a:xfrm>
            <a:off x="2078385" y="4917858"/>
            <a:ext cx="187646" cy="102406"/>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53" name="Freeform 31"/>
          <p:cNvSpPr>
            <a:spLocks noEditPoints="1"/>
          </p:cNvSpPr>
          <p:nvPr/>
        </p:nvSpPr>
        <p:spPr bwMode="auto">
          <a:xfrm>
            <a:off x="2508404" y="5163624"/>
            <a:ext cx="154808" cy="79365"/>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sp>
      <p:pic>
        <p:nvPicPr>
          <p:cNvPr id="24" name="Picture 23"/>
          <p:cNvPicPr>
            <a:picLocks noChangeAspect="1"/>
          </p:cNvPicPr>
          <p:nvPr userDrawn="1"/>
        </p:nvPicPr>
        <p:blipFill rotWithShape="1">
          <a:blip r:embed="rId2">
            <a:clrChange>
              <a:clrFrom>
                <a:srgbClr val="000000"/>
              </a:clrFrom>
              <a:clrTo>
                <a:srgbClr val="000000">
                  <a:alpha val="0"/>
                </a:srgbClr>
              </a:clrTo>
            </a:clrChange>
            <a:lum bright="100000" contrast="26000"/>
            <a:extLst>
              <a:ext uri="{28A0092B-C50C-407E-A947-70E740481C1C}">
                <a14:useLocalDpi xmlns:a14="http://schemas.microsoft.com/office/drawing/2010/main"/>
              </a:ext>
            </a:extLst>
          </a:blip>
          <a:srcRect l="26251" b="38424"/>
          <a:stretch/>
        </p:blipFill>
        <p:spPr>
          <a:xfrm>
            <a:off x="0" y="1475030"/>
            <a:ext cx="2933225" cy="4047130"/>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9236026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4294967295" orient="horz" pos="2160">
          <p15:clr>
            <a:srgbClr val="FBAE40"/>
          </p15:clr>
        </p15:guide>
        <p15:guide id="4294967295" pos="136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0FFEE5F-65BB-4268-AC17-D19CED90FB82}" type="datetimeFigureOut">
              <a:rPr lang="en-US" smtClean="0">
                <a:solidFill>
                  <a:prstClr val="black">
                    <a:lumMod val="50000"/>
                    <a:lumOff val="50000"/>
                  </a:prstClr>
                </a:solidFill>
              </a:rPr>
              <a:pPr/>
              <a:t>9/9/2015</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pic>
        <p:nvPicPr>
          <p:cNvPr id="8" name="Picture 7"/>
          <p:cNvPicPr>
            <a:picLocks noChangeAspect="1"/>
          </p:cNvPicPr>
          <p:nvPr userDrawn="1"/>
        </p:nvPicPr>
        <p:blipFill rotWithShape="1">
          <a:blip r:embed="rId2">
            <a:clrChange>
              <a:clrFrom>
                <a:srgbClr val="000000"/>
              </a:clrFrom>
              <a:clrTo>
                <a:srgbClr val="000000">
                  <a:alpha val="0"/>
                </a:srgbClr>
              </a:clrTo>
            </a:clrChange>
            <a:lum bright="100000" contrast="26000"/>
            <a:extLst>
              <a:ext uri="{28A0092B-C50C-407E-A947-70E740481C1C}">
                <a14:useLocalDpi xmlns:a14="http://schemas.microsoft.com/office/drawing/2010/main"/>
              </a:ext>
            </a:extLst>
          </a:blip>
          <a:srcRect l="26251" b="38424"/>
          <a:stretch/>
        </p:blipFill>
        <p:spPr>
          <a:xfrm flipH="1">
            <a:off x="8788211" y="6396128"/>
            <a:ext cx="355787" cy="490899"/>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860338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userDrawn="1"/>
        </p:nvGrpSpPr>
        <p:grpSpPr>
          <a:xfrm>
            <a:off x="-1" y="-2971"/>
            <a:ext cx="9144001" cy="6866062"/>
            <a:chOff x="-1" y="-2971"/>
            <a:chExt cx="12192001" cy="6866062"/>
          </a:xfrm>
        </p:grpSpPr>
        <p:sp>
          <p:nvSpPr>
            <p:cNvPr id="9" name="Freeform 37"/>
            <p:cNvSpPr>
              <a:spLocks/>
            </p:cNvSpPr>
            <p:nvPr userDrawn="1"/>
          </p:nvSpPr>
          <p:spPr bwMode="auto">
            <a:xfrm>
              <a:off x="0" y="-2971"/>
              <a:ext cx="10287000" cy="6866062"/>
            </a:xfrm>
            <a:custGeom>
              <a:avLst/>
              <a:gdLst>
                <a:gd name="T0" fmla="*/ 6663 w 7656"/>
                <a:gd name="T1" fmla="*/ 0 h 5110"/>
                <a:gd name="T2" fmla="*/ 0 w 7656"/>
                <a:gd name="T3" fmla="*/ 5110 h 5110"/>
                <a:gd name="T4" fmla="*/ 4772 w 7656"/>
                <a:gd name="T5" fmla="*/ 5110 h 5110"/>
                <a:gd name="T6" fmla="*/ 7656 w 7656"/>
                <a:gd name="T7" fmla="*/ 0 h 5110"/>
                <a:gd name="T8" fmla="*/ 6663 w 7656"/>
                <a:gd name="T9" fmla="*/ 0 h 5110"/>
              </a:gdLst>
              <a:ahLst/>
              <a:cxnLst>
                <a:cxn ang="0">
                  <a:pos x="T0" y="T1"/>
                </a:cxn>
                <a:cxn ang="0">
                  <a:pos x="T2" y="T3"/>
                </a:cxn>
                <a:cxn ang="0">
                  <a:pos x="T4" y="T5"/>
                </a:cxn>
                <a:cxn ang="0">
                  <a:pos x="T6" y="T7"/>
                </a:cxn>
                <a:cxn ang="0">
                  <a:pos x="T8" y="T9"/>
                </a:cxn>
              </a:cxnLst>
              <a:rect l="0" t="0" r="r" b="b"/>
              <a:pathLst>
                <a:path w="7656" h="5110">
                  <a:moveTo>
                    <a:pt x="6663" y="0"/>
                  </a:moveTo>
                  <a:lnTo>
                    <a:pt x="0" y="5110"/>
                  </a:lnTo>
                  <a:lnTo>
                    <a:pt x="4772" y="5110"/>
                  </a:lnTo>
                  <a:lnTo>
                    <a:pt x="7656" y="0"/>
                  </a:lnTo>
                  <a:lnTo>
                    <a:pt x="6663" y="0"/>
                  </a:lnTo>
                  <a:close/>
                </a:path>
              </a:pathLst>
            </a:custGeom>
            <a:gradFill>
              <a:gsLst>
                <a:gs pos="100000">
                  <a:schemeClr val="bg1">
                    <a:alpha val="0"/>
                  </a:schemeClr>
                </a:gs>
                <a:gs pos="0">
                  <a:schemeClr val="bg1">
                    <a:alpha val="5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sp>
          <p:nvSpPr>
            <p:cNvPr id="10" name="Freeform 33"/>
            <p:cNvSpPr>
              <a:spLocks/>
            </p:cNvSpPr>
            <p:nvPr userDrawn="1"/>
          </p:nvSpPr>
          <p:spPr bwMode="auto">
            <a:xfrm>
              <a:off x="-1" y="0"/>
              <a:ext cx="5430032" cy="6858000"/>
            </a:xfrm>
            <a:custGeom>
              <a:avLst/>
              <a:gdLst>
                <a:gd name="T0" fmla="*/ 0 w 4046"/>
                <a:gd name="T1" fmla="*/ 0 h 5110"/>
                <a:gd name="T2" fmla="*/ 2437 w 4046"/>
                <a:gd name="T3" fmla="*/ 0 h 5110"/>
                <a:gd name="T4" fmla="*/ 4046 w 4046"/>
                <a:gd name="T5" fmla="*/ 5110 h 5110"/>
                <a:gd name="T6" fmla="*/ 2664 w 4046"/>
                <a:gd name="T7" fmla="*/ 5110 h 5110"/>
                <a:gd name="T8" fmla="*/ 0 w 4046"/>
                <a:gd name="T9" fmla="*/ 0 h 5110"/>
              </a:gdLst>
              <a:ahLst/>
              <a:cxnLst>
                <a:cxn ang="0">
                  <a:pos x="T0" y="T1"/>
                </a:cxn>
                <a:cxn ang="0">
                  <a:pos x="T2" y="T3"/>
                </a:cxn>
                <a:cxn ang="0">
                  <a:pos x="T4" y="T5"/>
                </a:cxn>
                <a:cxn ang="0">
                  <a:pos x="T6" y="T7"/>
                </a:cxn>
                <a:cxn ang="0">
                  <a:pos x="T8" y="T9"/>
                </a:cxn>
              </a:cxnLst>
              <a:rect l="0" t="0" r="r" b="b"/>
              <a:pathLst>
                <a:path w="4046" h="5110">
                  <a:moveTo>
                    <a:pt x="0" y="0"/>
                  </a:moveTo>
                  <a:lnTo>
                    <a:pt x="2437" y="0"/>
                  </a:lnTo>
                  <a:lnTo>
                    <a:pt x="4046" y="5110"/>
                  </a:lnTo>
                  <a:lnTo>
                    <a:pt x="2664" y="5110"/>
                  </a:lnTo>
                  <a:lnTo>
                    <a:pt x="0" y="0"/>
                  </a:lnTo>
                  <a:close/>
                </a:path>
              </a:pathLst>
            </a:custGeom>
            <a:gradFill>
              <a:gsLst>
                <a:gs pos="100000">
                  <a:schemeClr val="bg1">
                    <a:alpha val="0"/>
                  </a:schemeClr>
                </a:gs>
                <a:gs pos="0">
                  <a:schemeClr val="bg1">
                    <a:alpha val="5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sp>
          <p:nvSpPr>
            <p:cNvPr id="11" name="Freeform 29"/>
            <p:cNvSpPr>
              <a:spLocks/>
            </p:cNvSpPr>
            <p:nvPr userDrawn="1"/>
          </p:nvSpPr>
          <p:spPr bwMode="auto">
            <a:xfrm>
              <a:off x="1205778" y="-1"/>
              <a:ext cx="10986222" cy="6858001"/>
            </a:xfrm>
            <a:custGeom>
              <a:avLst/>
              <a:gdLst>
                <a:gd name="T0" fmla="*/ 0 w 8186"/>
                <a:gd name="T1" fmla="*/ 0 h 5110"/>
                <a:gd name="T2" fmla="*/ 5278 w 8186"/>
                <a:gd name="T3" fmla="*/ 0 h 5110"/>
                <a:gd name="T4" fmla="*/ 8186 w 8186"/>
                <a:gd name="T5" fmla="*/ 5110 h 5110"/>
                <a:gd name="T6" fmla="*/ 6479 w 8186"/>
                <a:gd name="T7" fmla="*/ 5110 h 5110"/>
                <a:gd name="T8" fmla="*/ 0 w 8186"/>
                <a:gd name="T9" fmla="*/ 0 h 5110"/>
              </a:gdLst>
              <a:ahLst/>
              <a:cxnLst>
                <a:cxn ang="0">
                  <a:pos x="T0" y="T1"/>
                </a:cxn>
                <a:cxn ang="0">
                  <a:pos x="T2" y="T3"/>
                </a:cxn>
                <a:cxn ang="0">
                  <a:pos x="T4" y="T5"/>
                </a:cxn>
                <a:cxn ang="0">
                  <a:pos x="T6" y="T7"/>
                </a:cxn>
                <a:cxn ang="0">
                  <a:pos x="T8" y="T9"/>
                </a:cxn>
              </a:cxnLst>
              <a:rect l="0" t="0" r="r" b="b"/>
              <a:pathLst>
                <a:path w="8186" h="5110">
                  <a:moveTo>
                    <a:pt x="0" y="0"/>
                  </a:moveTo>
                  <a:lnTo>
                    <a:pt x="5278" y="0"/>
                  </a:lnTo>
                  <a:lnTo>
                    <a:pt x="8186" y="5110"/>
                  </a:lnTo>
                  <a:lnTo>
                    <a:pt x="6479" y="5110"/>
                  </a:lnTo>
                  <a:lnTo>
                    <a:pt x="0" y="0"/>
                  </a:lnTo>
                  <a:close/>
                </a:path>
              </a:pathLst>
            </a:custGeom>
            <a:gradFill>
              <a:gsLst>
                <a:gs pos="100000">
                  <a:schemeClr val="bg1">
                    <a:alpha val="0"/>
                  </a:schemeClr>
                </a:gs>
                <a:gs pos="0">
                  <a:schemeClr val="bg1">
                    <a:alpha val="5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sp>
          <p:nvSpPr>
            <p:cNvPr id="12" name="Freeform 25"/>
            <p:cNvSpPr>
              <a:spLocks/>
            </p:cNvSpPr>
            <p:nvPr userDrawn="1"/>
          </p:nvSpPr>
          <p:spPr bwMode="auto">
            <a:xfrm>
              <a:off x="6996758" y="0"/>
              <a:ext cx="4495800" cy="6858000"/>
            </a:xfrm>
            <a:custGeom>
              <a:avLst/>
              <a:gdLst>
                <a:gd name="T0" fmla="*/ 0 w 2832"/>
                <a:gd name="T1" fmla="*/ 0 h 4320"/>
                <a:gd name="T2" fmla="*/ 526 w 2832"/>
                <a:gd name="T3" fmla="*/ 4320 h 4320"/>
                <a:gd name="T4" fmla="*/ 2015 w 2832"/>
                <a:gd name="T5" fmla="*/ 4320 h 4320"/>
                <a:gd name="T6" fmla="*/ 2832 w 2832"/>
                <a:gd name="T7" fmla="*/ 0 h 4320"/>
                <a:gd name="T8" fmla="*/ 0 w 2832"/>
                <a:gd name="T9" fmla="*/ 0 h 4320"/>
              </a:gdLst>
              <a:ahLst/>
              <a:cxnLst>
                <a:cxn ang="0">
                  <a:pos x="T0" y="T1"/>
                </a:cxn>
                <a:cxn ang="0">
                  <a:pos x="T2" y="T3"/>
                </a:cxn>
                <a:cxn ang="0">
                  <a:pos x="T4" y="T5"/>
                </a:cxn>
                <a:cxn ang="0">
                  <a:pos x="T6" y="T7"/>
                </a:cxn>
                <a:cxn ang="0">
                  <a:pos x="T8" y="T9"/>
                </a:cxn>
              </a:cxnLst>
              <a:rect l="0" t="0" r="r" b="b"/>
              <a:pathLst>
                <a:path w="2832" h="4320">
                  <a:moveTo>
                    <a:pt x="0" y="0"/>
                  </a:moveTo>
                  <a:lnTo>
                    <a:pt x="526" y="4320"/>
                  </a:lnTo>
                  <a:lnTo>
                    <a:pt x="2015" y="4320"/>
                  </a:lnTo>
                  <a:lnTo>
                    <a:pt x="2832" y="0"/>
                  </a:lnTo>
                  <a:lnTo>
                    <a:pt x="0" y="0"/>
                  </a:lnTo>
                  <a:close/>
                </a:path>
              </a:pathLst>
            </a:custGeom>
            <a:gradFill>
              <a:gsLst>
                <a:gs pos="100000">
                  <a:schemeClr val="bg1">
                    <a:alpha val="0"/>
                  </a:schemeClr>
                </a:gs>
                <a:gs pos="0">
                  <a:schemeClr val="bg1">
                    <a:alpha val="4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sp>
          <p:nvSpPr>
            <p:cNvPr id="13" name="Freeform 21"/>
            <p:cNvSpPr>
              <a:spLocks/>
            </p:cNvSpPr>
            <p:nvPr userDrawn="1"/>
          </p:nvSpPr>
          <p:spPr bwMode="auto">
            <a:xfrm>
              <a:off x="2487614" y="-1"/>
              <a:ext cx="6095702" cy="6858001"/>
            </a:xfrm>
            <a:custGeom>
              <a:avLst/>
              <a:gdLst>
                <a:gd name="T0" fmla="*/ 2157 w 4542"/>
                <a:gd name="T1" fmla="*/ 0 h 5110"/>
                <a:gd name="T2" fmla="*/ 1183 w 4542"/>
                <a:gd name="T3" fmla="*/ 0 h 5110"/>
                <a:gd name="T4" fmla="*/ 0 w 4542"/>
                <a:gd name="T5" fmla="*/ 5110 h 5110"/>
                <a:gd name="T6" fmla="*/ 4542 w 4542"/>
                <a:gd name="T7" fmla="*/ 5110 h 5110"/>
                <a:gd name="T8" fmla="*/ 2157 w 4542"/>
                <a:gd name="T9" fmla="*/ 0 h 5110"/>
              </a:gdLst>
              <a:ahLst/>
              <a:cxnLst>
                <a:cxn ang="0">
                  <a:pos x="T0" y="T1"/>
                </a:cxn>
                <a:cxn ang="0">
                  <a:pos x="T2" y="T3"/>
                </a:cxn>
                <a:cxn ang="0">
                  <a:pos x="T4" y="T5"/>
                </a:cxn>
                <a:cxn ang="0">
                  <a:pos x="T6" y="T7"/>
                </a:cxn>
                <a:cxn ang="0">
                  <a:pos x="T8" y="T9"/>
                </a:cxn>
              </a:cxnLst>
              <a:rect l="0" t="0" r="r" b="b"/>
              <a:pathLst>
                <a:path w="4542" h="5110">
                  <a:moveTo>
                    <a:pt x="2157" y="0"/>
                  </a:moveTo>
                  <a:lnTo>
                    <a:pt x="1183" y="0"/>
                  </a:lnTo>
                  <a:lnTo>
                    <a:pt x="0" y="5110"/>
                  </a:lnTo>
                  <a:lnTo>
                    <a:pt x="4542" y="5110"/>
                  </a:lnTo>
                  <a:lnTo>
                    <a:pt x="2157" y="0"/>
                  </a:lnTo>
                  <a:close/>
                </a:path>
              </a:pathLst>
            </a:custGeom>
            <a:gradFill>
              <a:gsLst>
                <a:gs pos="100000">
                  <a:schemeClr val="bg1">
                    <a:alpha val="0"/>
                  </a:schemeClr>
                </a:gs>
                <a:gs pos="0">
                  <a:schemeClr val="bg1">
                    <a:alpha val="5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sp>
          <p:nvSpPr>
            <p:cNvPr id="14" name="Freeform 17"/>
            <p:cNvSpPr>
              <a:spLocks/>
            </p:cNvSpPr>
            <p:nvPr userDrawn="1"/>
          </p:nvSpPr>
          <p:spPr bwMode="auto">
            <a:xfrm>
              <a:off x="-1" y="798700"/>
              <a:ext cx="12192001" cy="4781176"/>
            </a:xfrm>
            <a:custGeom>
              <a:avLst/>
              <a:gdLst>
                <a:gd name="T0" fmla="*/ 0 w 9078"/>
                <a:gd name="T1" fmla="*/ 0 h 3560"/>
                <a:gd name="T2" fmla="*/ 9078 w 9078"/>
                <a:gd name="T3" fmla="*/ 672 h 3560"/>
                <a:gd name="T4" fmla="*/ 9078 w 9078"/>
                <a:gd name="T5" fmla="*/ 3560 h 3560"/>
                <a:gd name="T6" fmla="*/ 0 w 9078"/>
                <a:gd name="T7" fmla="*/ 985 h 3560"/>
                <a:gd name="T8" fmla="*/ 0 w 9078"/>
                <a:gd name="T9" fmla="*/ 0 h 3560"/>
              </a:gdLst>
              <a:ahLst/>
              <a:cxnLst>
                <a:cxn ang="0">
                  <a:pos x="T0" y="T1"/>
                </a:cxn>
                <a:cxn ang="0">
                  <a:pos x="T2" y="T3"/>
                </a:cxn>
                <a:cxn ang="0">
                  <a:pos x="T4" y="T5"/>
                </a:cxn>
                <a:cxn ang="0">
                  <a:pos x="T6" y="T7"/>
                </a:cxn>
                <a:cxn ang="0">
                  <a:pos x="T8" y="T9"/>
                </a:cxn>
              </a:cxnLst>
              <a:rect l="0" t="0" r="r" b="b"/>
              <a:pathLst>
                <a:path w="9078" h="3560">
                  <a:moveTo>
                    <a:pt x="0" y="0"/>
                  </a:moveTo>
                  <a:lnTo>
                    <a:pt x="9078" y="672"/>
                  </a:lnTo>
                  <a:lnTo>
                    <a:pt x="9078" y="3560"/>
                  </a:lnTo>
                  <a:lnTo>
                    <a:pt x="0" y="985"/>
                  </a:lnTo>
                  <a:lnTo>
                    <a:pt x="0" y="0"/>
                  </a:lnTo>
                  <a:close/>
                </a:path>
              </a:pathLst>
            </a:custGeom>
            <a:gradFill>
              <a:gsLst>
                <a:gs pos="100000">
                  <a:schemeClr val="bg1">
                    <a:alpha val="0"/>
                  </a:schemeClr>
                </a:gs>
                <a:gs pos="0">
                  <a:schemeClr val="bg1">
                    <a:alpha val="4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grpSp>
      <p:grpSp>
        <p:nvGrpSpPr>
          <p:cNvPr id="20" name="Group 19" descr="abstract background design"/>
          <p:cNvGrpSpPr/>
          <p:nvPr userDrawn="1"/>
        </p:nvGrpSpPr>
        <p:grpSpPr>
          <a:xfrm>
            <a:off x="-1024" y="-4114"/>
            <a:ext cx="3776252" cy="6865834"/>
            <a:chOff x="-1366" y="-4114"/>
            <a:chExt cx="5035003" cy="6865834"/>
          </a:xfrm>
        </p:grpSpPr>
        <p:sp>
          <p:nvSpPr>
            <p:cNvPr id="16" name="Rectangle 1040"/>
            <p:cNvSpPr/>
            <p:nvPr userDrawn="1"/>
          </p:nvSpPr>
          <p:spPr>
            <a:xfrm>
              <a:off x="-1366" y="-2385"/>
              <a:ext cx="5035002" cy="6859550"/>
            </a:xfrm>
            <a:custGeom>
              <a:avLst/>
              <a:gdLst>
                <a:gd name="connsiteX0" fmla="*/ 0 w 12192000"/>
                <a:gd name="connsiteY0" fmla="*/ 0 h 556282"/>
                <a:gd name="connsiteX1" fmla="*/ 12192000 w 12192000"/>
                <a:gd name="connsiteY1" fmla="*/ 0 h 556282"/>
                <a:gd name="connsiteX2" fmla="*/ 12192000 w 12192000"/>
                <a:gd name="connsiteY2" fmla="*/ 556282 h 556282"/>
                <a:gd name="connsiteX3" fmla="*/ 0 w 12192000"/>
                <a:gd name="connsiteY3" fmla="*/ 556282 h 556282"/>
                <a:gd name="connsiteX4" fmla="*/ 0 w 12192000"/>
                <a:gd name="connsiteY4" fmla="*/ 0 h 556282"/>
                <a:gd name="connsiteX0" fmla="*/ 0 w 12206068"/>
                <a:gd name="connsiteY0" fmla="*/ 1026941 h 1583223"/>
                <a:gd name="connsiteX1" fmla="*/ 12206068 w 12206068"/>
                <a:gd name="connsiteY1" fmla="*/ 0 h 1583223"/>
                <a:gd name="connsiteX2" fmla="*/ 12192000 w 12206068"/>
                <a:gd name="connsiteY2" fmla="*/ 1583223 h 1583223"/>
                <a:gd name="connsiteX3" fmla="*/ 0 w 12206068"/>
                <a:gd name="connsiteY3" fmla="*/ 1583223 h 1583223"/>
                <a:gd name="connsiteX4" fmla="*/ 0 w 12206068"/>
                <a:gd name="connsiteY4" fmla="*/ 1026941 h 1583223"/>
                <a:gd name="connsiteX0" fmla="*/ 0 w 12192000"/>
                <a:gd name="connsiteY0" fmla="*/ 34281 h 590563"/>
                <a:gd name="connsiteX1" fmla="*/ 12086619 w 12192000"/>
                <a:gd name="connsiteY1" fmla="*/ 0 h 590563"/>
                <a:gd name="connsiteX2" fmla="*/ 12192000 w 12192000"/>
                <a:gd name="connsiteY2" fmla="*/ 590563 h 590563"/>
                <a:gd name="connsiteX3" fmla="*/ 0 w 12192000"/>
                <a:gd name="connsiteY3" fmla="*/ 590563 h 590563"/>
                <a:gd name="connsiteX4" fmla="*/ 0 w 12192000"/>
                <a:gd name="connsiteY4" fmla="*/ 34281 h 590563"/>
                <a:gd name="connsiteX0" fmla="*/ 0 w 12193711"/>
                <a:gd name="connsiteY0" fmla="*/ 244346 h 800628"/>
                <a:gd name="connsiteX1" fmla="*/ 12193711 w 12193711"/>
                <a:gd name="connsiteY1" fmla="*/ 0 h 800628"/>
                <a:gd name="connsiteX2" fmla="*/ 12192000 w 12193711"/>
                <a:gd name="connsiteY2" fmla="*/ 800628 h 800628"/>
                <a:gd name="connsiteX3" fmla="*/ 0 w 12193711"/>
                <a:gd name="connsiteY3" fmla="*/ 800628 h 800628"/>
                <a:gd name="connsiteX4" fmla="*/ 0 w 12193711"/>
                <a:gd name="connsiteY4" fmla="*/ 244346 h 800628"/>
                <a:gd name="connsiteX0" fmla="*/ 98854 w 12193711"/>
                <a:gd name="connsiteY0" fmla="*/ 577978 h 800628"/>
                <a:gd name="connsiteX1" fmla="*/ 12193711 w 12193711"/>
                <a:gd name="connsiteY1" fmla="*/ 0 h 800628"/>
                <a:gd name="connsiteX2" fmla="*/ 12192000 w 12193711"/>
                <a:gd name="connsiteY2" fmla="*/ 800628 h 800628"/>
                <a:gd name="connsiteX3" fmla="*/ 0 w 12193711"/>
                <a:gd name="connsiteY3" fmla="*/ 800628 h 800628"/>
                <a:gd name="connsiteX4" fmla="*/ 98854 w 12193711"/>
                <a:gd name="connsiteY4" fmla="*/ 577978 h 800628"/>
                <a:gd name="connsiteX0" fmla="*/ 4119 w 12193711"/>
                <a:gd name="connsiteY0" fmla="*/ 606811 h 800628"/>
                <a:gd name="connsiteX1" fmla="*/ 12193711 w 12193711"/>
                <a:gd name="connsiteY1" fmla="*/ 0 h 800628"/>
                <a:gd name="connsiteX2" fmla="*/ 12192000 w 12193711"/>
                <a:gd name="connsiteY2" fmla="*/ 800628 h 800628"/>
                <a:gd name="connsiteX3" fmla="*/ 0 w 12193711"/>
                <a:gd name="connsiteY3" fmla="*/ 800628 h 800628"/>
                <a:gd name="connsiteX4" fmla="*/ 4119 w 12193711"/>
                <a:gd name="connsiteY4" fmla="*/ 606811 h 800628"/>
                <a:gd name="connsiteX0" fmla="*/ 135924 w 12193711"/>
                <a:gd name="connsiteY0" fmla="*/ 590335 h 800628"/>
                <a:gd name="connsiteX1" fmla="*/ 12193711 w 12193711"/>
                <a:gd name="connsiteY1" fmla="*/ 0 h 800628"/>
                <a:gd name="connsiteX2" fmla="*/ 12192000 w 12193711"/>
                <a:gd name="connsiteY2" fmla="*/ 800628 h 800628"/>
                <a:gd name="connsiteX3" fmla="*/ 0 w 12193711"/>
                <a:gd name="connsiteY3" fmla="*/ 800628 h 800628"/>
                <a:gd name="connsiteX4" fmla="*/ 135924 w 12193711"/>
                <a:gd name="connsiteY4" fmla="*/ 590335 h 800628"/>
                <a:gd name="connsiteX0" fmla="*/ 0 w 12197830"/>
                <a:gd name="connsiteY0" fmla="*/ 577978 h 800628"/>
                <a:gd name="connsiteX1" fmla="*/ 12197830 w 12197830"/>
                <a:gd name="connsiteY1" fmla="*/ 0 h 800628"/>
                <a:gd name="connsiteX2" fmla="*/ 12196119 w 12197830"/>
                <a:gd name="connsiteY2" fmla="*/ 800628 h 800628"/>
                <a:gd name="connsiteX3" fmla="*/ 4119 w 12197830"/>
                <a:gd name="connsiteY3" fmla="*/ 800628 h 800628"/>
                <a:gd name="connsiteX4" fmla="*/ 0 w 12197830"/>
                <a:gd name="connsiteY4" fmla="*/ 577978 h 800628"/>
                <a:gd name="connsiteX0" fmla="*/ 0 w 12196127"/>
                <a:gd name="connsiteY0" fmla="*/ 414454 h 637104"/>
                <a:gd name="connsiteX1" fmla="*/ 12167795 w 12196127"/>
                <a:gd name="connsiteY1" fmla="*/ 0 h 637104"/>
                <a:gd name="connsiteX2" fmla="*/ 12196119 w 12196127"/>
                <a:gd name="connsiteY2" fmla="*/ 637104 h 637104"/>
                <a:gd name="connsiteX3" fmla="*/ 4119 w 12196127"/>
                <a:gd name="connsiteY3" fmla="*/ 637104 h 637104"/>
                <a:gd name="connsiteX4" fmla="*/ 0 w 12196127"/>
                <a:gd name="connsiteY4" fmla="*/ 414454 h 637104"/>
                <a:gd name="connsiteX0" fmla="*/ 0 w 12196196"/>
                <a:gd name="connsiteY0" fmla="*/ 411116 h 633766"/>
                <a:gd name="connsiteX1" fmla="*/ 12194493 w 12196196"/>
                <a:gd name="connsiteY1" fmla="*/ 0 h 633766"/>
                <a:gd name="connsiteX2" fmla="*/ 12196119 w 12196196"/>
                <a:gd name="connsiteY2" fmla="*/ 633766 h 633766"/>
                <a:gd name="connsiteX3" fmla="*/ 4119 w 12196196"/>
                <a:gd name="connsiteY3" fmla="*/ 633766 h 633766"/>
                <a:gd name="connsiteX4" fmla="*/ 0 w 12196196"/>
                <a:gd name="connsiteY4" fmla="*/ 411116 h 633766"/>
                <a:gd name="connsiteX0" fmla="*/ 0 w 12196123"/>
                <a:gd name="connsiteY0" fmla="*/ 374407 h 597057"/>
                <a:gd name="connsiteX1" fmla="*/ 12147772 w 12196123"/>
                <a:gd name="connsiteY1" fmla="*/ 0 h 597057"/>
                <a:gd name="connsiteX2" fmla="*/ 12196119 w 12196123"/>
                <a:gd name="connsiteY2" fmla="*/ 597057 h 597057"/>
                <a:gd name="connsiteX3" fmla="*/ 4119 w 12196123"/>
                <a:gd name="connsiteY3" fmla="*/ 597057 h 597057"/>
                <a:gd name="connsiteX4" fmla="*/ 0 w 12196123"/>
                <a:gd name="connsiteY4" fmla="*/ 374407 h 597057"/>
                <a:gd name="connsiteX0" fmla="*/ 0 w 12196196"/>
                <a:gd name="connsiteY0" fmla="*/ 404442 h 627092"/>
                <a:gd name="connsiteX1" fmla="*/ 12194493 w 12196196"/>
                <a:gd name="connsiteY1" fmla="*/ 0 h 627092"/>
                <a:gd name="connsiteX2" fmla="*/ 12196119 w 12196196"/>
                <a:gd name="connsiteY2" fmla="*/ 627092 h 627092"/>
                <a:gd name="connsiteX3" fmla="*/ 4119 w 12196196"/>
                <a:gd name="connsiteY3" fmla="*/ 627092 h 627092"/>
                <a:gd name="connsiteX4" fmla="*/ 0 w 12196196"/>
                <a:gd name="connsiteY4" fmla="*/ 404442 h 627092"/>
                <a:gd name="connsiteX0" fmla="*/ 0 w 12196123"/>
                <a:gd name="connsiteY0" fmla="*/ 391093 h 613743"/>
                <a:gd name="connsiteX1" fmla="*/ 12141097 w 12196123"/>
                <a:gd name="connsiteY1" fmla="*/ 0 h 613743"/>
                <a:gd name="connsiteX2" fmla="*/ 12196119 w 12196123"/>
                <a:gd name="connsiteY2" fmla="*/ 613743 h 613743"/>
                <a:gd name="connsiteX3" fmla="*/ 4119 w 12196123"/>
                <a:gd name="connsiteY3" fmla="*/ 613743 h 613743"/>
                <a:gd name="connsiteX4" fmla="*/ 0 w 12196123"/>
                <a:gd name="connsiteY4" fmla="*/ 391093 h 613743"/>
                <a:gd name="connsiteX0" fmla="*/ 0 w 12197830"/>
                <a:gd name="connsiteY0" fmla="*/ 407779 h 630429"/>
                <a:gd name="connsiteX1" fmla="*/ 12197830 w 12197830"/>
                <a:gd name="connsiteY1" fmla="*/ 0 h 630429"/>
                <a:gd name="connsiteX2" fmla="*/ 12196119 w 12197830"/>
                <a:gd name="connsiteY2" fmla="*/ 630429 h 630429"/>
                <a:gd name="connsiteX3" fmla="*/ 4119 w 12197830"/>
                <a:gd name="connsiteY3" fmla="*/ 630429 h 630429"/>
                <a:gd name="connsiteX4" fmla="*/ 0 w 12197830"/>
                <a:gd name="connsiteY4" fmla="*/ 407779 h 630429"/>
                <a:gd name="connsiteX0" fmla="*/ 0 w 12197830"/>
                <a:gd name="connsiteY0" fmla="*/ 0 h 6877450"/>
                <a:gd name="connsiteX1" fmla="*/ 12197830 w 12197830"/>
                <a:gd name="connsiteY1" fmla="*/ 6247021 h 6877450"/>
                <a:gd name="connsiteX2" fmla="*/ 12196119 w 12197830"/>
                <a:gd name="connsiteY2" fmla="*/ 6877450 h 6877450"/>
                <a:gd name="connsiteX3" fmla="*/ 4119 w 12197830"/>
                <a:gd name="connsiteY3" fmla="*/ 6877450 h 6877450"/>
                <a:gd name="connsiteX4" fmla="*/ 0 w 12197830"/>
                <a:gd name="connsiteY4" fmla="*/ 0 h 6877450"/>
                <a:gd name="connsiteX0" fmla="*/ 0 w 12196119"/>
                <a:gd name="connsiteY0" fmla="*/ 1379 h 6878829"/>
                <a:gd name="connsiteX1" fmla="*/ 4996930 w 12196119"/>
                <a:gd name="connsiteY1" fmla="*/ 0 h 6878829"/>
                <a:gd name="connsiteX2" fmla="*/ 12196119 w 12196119"/>
                <a:gd name="connsiteY2" fmla="*/ 6878829 h 6878829"/>
                <a:gd name="connsiteX3" fmla="*/ 4119 w 12196119"/>
                <a:gd name="connsiteY3" fmla="*/ 6878829 h 6878829"/>
                <a:gd name="connsiteX4" fmla="*/ 0 w 12196119"/>
                <a:gd name="connsiteY4" fmla="*/ 1379 h 6878829"/>
                <a:gd name="connsiteX0" fmla="*/ 0 w 5350819"/>
                <a:gd name="connsiteY0" fmla="*/ 1379 h 6878829"/>
                <a:gd name="connsiteX1" fmla="*/ 4996930 w 5350819"/>
                <a:gd name="connsiteY1" fmla="*/ 0 h 6878829"/>
                <a:gd name="connsiteX2" fmla="*/ 5350819 w 5350819"/>
                <a:gd name="connsiteY2" fmla="*/ 6878829 h 6878829"/>
                <a:gd name="connsiteX3" fmla="*/ 4119 w 5350819"/>
                <a:gd name="connsiteY3" fmla="*/ 6878829 h 6878829"/>
                <a:gd name="connsiteX4" fmla="*/ 0 w 5350819"/>
                <a:gd name="connsiteY4" fmla="*/ 1379 h 6878829"/>
                <a:gd name="connsiteX0" fmla="*/ 0 w 5350819"/>
                <a:gd name="connsiteY0" fmla="*/ 1379 h 6878829"/>
                <a:gd name="connsiteX1" fmla="*/ 4044430 w 5350819"/>
                <a:gd name="connsiteY1" fmla="*/ 0 h 6878829"/>
                <a:gd name="connsiteX2" fmla="*/ 5350819 w 5350819"/>
                <a:gd name="connsiteY2" fmla="*/ 6878829 h 6878829"/>
                <a:gd name="connsiteX3" fmla="*/ 4119 w 5350819"/>
                <a:gd name="connsiteY3" fmla="*/ 6878829 h 6878829"/>
                <a:gd name="connsiteX4" fmla="*/ 0 w 5350819"/>
                <a:gd name="connsiteY4" fmla="*/ 1379 h 6878829"/>
                <a:gd name="connsiteX0" fmla="*/ 0 w 5046019"/>
                <a:gd name="connsiteY0" fmla="*/ 1379 h 6878829"/>
                <a:gd name="connsiteX1" fmla="*/ 4044430 w 5046019"/>
                <a:gd name="connsiteY1" fmla="*/ 0 h 6878829"/>
                <a:gd name="connsiteX2" fmla="*/ 5046019 w 5046019"/>
                <a:gd name="connsiteY2" fmla="*/ 6878829 h 6878829"/>
                <a:gd name="connsiteX3" fmla="*/ 4119 w 5046019"/>
                <a:gd name="connsiteY3" fmla="*/ 6878829 h 6878829"/>
                <a:gd name="connsiteX4" fmla="*/ 0 w 5046019"/>
                <a:gd name="connsiteY4" fmla="*/ 1379 h 6878829"/>
                <a:gd name="connsiteX0" fmla="*/ 0 w 5046019"/>
                <a:gd name="connsiteY0" fmla="*/ 0 h 6877450"/>
                <a:gd name="connsiteX1" fmla="*/ 4052693 w 5046019"/>
                <a:gd name="connsiteY1" fmla="*/ 72985 h 6877450"/>
                <a:gd name="connsiteX2" fmla="*/ 5046019 w 5046019"/>
                <a:gd name="connsiteY2" fmla="*/ 6877450 h 6877450"/>
                <a:gd name="connsiteX3" fmla="*/ 4119 w 5046019"/>
                <a:gd name="connsiteY3" fmla="*/ 6877450 h 6877450"/>
                <a:gd name="connsiteX4" fmla="*/ 0 w 5046019"/>
                <a:gd name="connsiteY4" fmla="*/ 0 h 6877450"/>
                <a:gd name="connsiteX0" fmla="*/ 0 w 5046019"/>
                <a:gd name="connsiteY0" fmla="*/ 0 h 6877450"/>
                <a:gd name="connsiteX1" fmla="*/ 4047185 w 5046019"/>
                <a:gd name="connsiteY1" fmla="*/ 9638 h 6877450"/>
                <a:gd name="connsiteX2" fmla="*/ 5046019 w 5046019"/>
                <a:gd name="connsiteY2" fmla="*/ 6877450 h 6877450"/>
                <a:gd name="connsiteX3" fmla="*/ 4119 w 5046019"/>
                <a:gd name="connsiteY3" fmla="*/ 6877450 h 6877450"/>
                <a:gd name="connsiteX4" fmla="*/ 0 w 5046019"/>
                <a:gd name="connsiteY4" fmla="*/ 0 h 6877450"/>
                <a:gd name="connsiteX0" fmla="*/ 0 w 5046019"/>
                <a:gd name="connsiteY0" fmla="*/ 0 h 6877450"/>
                <a:gd name="connsiteX1" fmla="*/ 4058202 w 5046019"/>
                <a:gd name="connsiteY1" fmla="*/ 64722 h 6877450"/>
                <a:gd name="connsiteX2" fmla="*/ 5046019 w 5046019"/>
                <a:gd name="connsiteY2" fmla="*/ 6877450 h 6877450"/>
                <a:gd name="connsiteX3" fmla="*/ 4119 w 5046019"/>
                <a:gd name="connsiteY3" fmla="*/ 6877450 h 6877450"/>
                <a:gd name="connsiteX4" fmla="*/ 0 w 5046019"/>
                <a:gd name="connsiteY4" fmla="*/ 0 h 6877450"/>
                <a:gd name="connsiteX0" fmla="*/ 0 w 5046019"/>
                <a:gd name="connsiteY0" fmla="*/ 0 h 6877450"/>
                <a:gd name="connsiteX1" fmla="*/ 4052694 w 5046019"/>
                <a:gd name="connsiteY1" fmla="*/ 6884 h 6877450"/>
                <a:gd name="connsiteX2" fmla="*/ 5046019 w 5046019"/>
                <a:gd name="connsiteY2" fmla="*/ 6877450 h 6877450"/>
                <a:gd name="connsiteX3" fmla="*/ 4119 w 5046019"/>
                <a:gd name="connsiteY3" fmla="*/ 6877450 h 6877450"/>
                <a:gd name="connsiteX4" fmla="*/ 0 w 5046019"/>
                <a:gd name="connsiteY4" fmla="*/ 0 h 6877450"/>
                <a:gd name="connsiteX0" fmla="*/ 0 w 5043265"/>
                <a:gd name="connsiteY0" fmla="*/ 31675 h 6870566"/>
                <a:gd name="connsiteX1" fmla="*/ 4049940 w 5043265"/>
                <a:gd name="connsiteY1" fmla="*/ 0 h 6870566"/>
                <a:gd name="connsiteX2" fmla="*/ 5043265 w 5043265"/>
                <a:gd name="connsiteY2" fmla="*/ 6870566 h 6870566"/>
                <a:gd name="connsiteX3" fmla="*/ 1365 w 5043265"/>
                <a:gd name="connsiteY3" fmla="*/ 6870566 h 6870566"/>
                <a:gd name="connsiteX4" fmla="*/ 0 w 5043265"/>
                <a:gd name="connsiteY4" fmla="*/ 31675 h 6870566"/>
                <a:gd name="connsiteX0" fmla="*/ 0 w 5043265"/>
                <a:gd name="connsiteY0" fmla="*/ 1379 h 6870566"/>
                <a:gd name="connsiteX1" fmla="*/ 4049940 w 5043265"/>
                <a:gd name="connsiteY1" fmla="*/ 0 h 6870566"/>
                <a:gd name="connsiteX2" fmla="*/ 5043265 w 5043265"/>
                <a:gd name="connsiteY2" fmla="*/ 6870566 h 6870566"/>
                <a:gd name="connsiteX3" fmla="*/ 1365 w 5043265"/>
                <a:gd name="connsiteY3" fmla="*/ 6870566 h 6870566"/>
                <a:gd name="connsiteX4" fmla="*/ 0 w 5043265"/>
                <a:gd name="connsiteY4" fmla="*/ 1379 h 6870566"/>
                <a:gd name="connsiteX0" fmla="*/ 0 w 5043265"/>
                <a:gd name="connsiteY0" fmla="*/ 1379 h 6870566"/>
                <a:gd name="connsiteX1" fmla="*/ 4049940 w 5043265"/>
                <a:gd name="connsiteY1" fmla="*/ 0 h 6870566"/>
                <a:gd name="connsiteX2" fmla="*/ 5043265 w 5043265"/>
                <a:gd name="connsiteY2" fmla="*/ 6870566 h 6870566"/>
                <a:gd name="connsiteX3" fmla="*/ 83992 w 5043265"/>
                <a:gd name="connsiteY3" fmla="*/ 6843024 h 6870566"/>
                <a:gd name="connsiteX4" fmla="*/ 0 w 5043265"/>
                <a:gd name="connsiteY4" fmla="*/ 1379 h 6870566"/>
                <a:gd name="connsiteX0" fmla="*/ 0 w 5043265"/>
                <a:gd name="connsiteY0" fmla="*/ 1379 h 6870566"/>
                <a:gd name="connsiteX1" fmla="*/ 4049940 w 5043265"/>
                <a:gd name="connsiteY1" fmla="*/ 0 h 6870566"/>
                <a:gd name="connsiteX2" fmla="*/ 5043265 w 5043265"/>
                <a:gd name="connsiteY2" fmla="*/ 6870566 h 6870566"/>
                <a:gd name="connsiteX3" fmla="*/ 4120 w 5043265"/>
                <a:gd name="connsiteY3" fmla="*/ 6859550 h 6870566"/>
                <a:gd name="connsiteX4" fmla="*/ 0 w 5043265"/>
                <a:gd name="connsiteY4" fmla="*/ 1379 h 6870566"/>
                <a:gd name="connsiteX0" fmla="*/ 0 w 5043265"/>
                <a:gd name="connsiteY0" fmla="*/ 1379 h 6870566"/>
                <a:gd name="connsiteX1" fmla="*/ 4049940 w 5043265"/>
                <a:gd name="connsiteY1" fmla="*/ 0 h 6870566"/>
                <a:gd name="connsiteX2" fmla="*/ 5043265 w 5043265"/>
                <a:gd name="connsiteY2" fmla="*/ 6870566 h 6870566"/>
                <a:gd name="connsiteX3" fmla="*/ 1366 w 5043265"/>
                <a:gd name="connsiteY3" fmla="*/ 6859550 h 6870566"/>
                <a:gd name="connsiteX4" fmla="*/ 0 w 5043265"/>
                <a:gd name="connsiteY4" fmla="*/ 1379 h 6870566"/>
                <a:gd name="connsiteX0" fmla="*/ 0 w 5037757"/>
                <a:gd name="connsiteY0" fmla="*/ 1379 h 6859550"/>
                <a:gd name="connsiteX1" fmla="*/ 4049940 w 5037757"/>
                <a:gd name="connsiteY1" fmla="*/ 0 h 6859550"/>
                <a:gd name="connsiteX2" fmla="*/ 5037757 w 5037757"/>
                <a:gd name="connsiteY2" fmla="*/ 6837515 h 6859550"/>
                <a:gd name="connsiteX3" fmla="*/ 1366 w 5037757"/>
                <a:gd name="connsiteY3" fmla="*/ 6859550 h 6859550"/>
                <a:gd name="connsiteX4" fmla="*/ 0 w 5037757"/>
                <a:gd name="connsiteY4" fmla="*/ 1379 h 6859550"/>
                <a:gd name="connsiteX0" fmla="*/ 0 w 5035002"/>
                <a:gd name="connsiteY0" fmla="*/ 1379 h 6859550"/>
                <a:gd name="connsiteX1" fmla="*/ 4049940 w 5035002"/>
                <a:gd name="connsiteY1" fmla="*/ 0 h 6859550"/>
                <a:gd name="connsiteX2" fmla="*/ 5035002 w 5035002"/>
                <a:gd name="connsiteY2" fmla="*/ 6859549 h 6859550"/>
                <a:gd name="connsiteX3" fmla="*/ 1366 w 5035002"/>
                <a:gd name="connsiteY3" fmla="*/ 6859550 h 6859550"/>
                <a:gd name="connsiteX4" fmla="*/ 0 w 5035002"/>
                <a:gd name="connsiteY4" fmla="*/ 1379 h 6859550"/>
                <a:gd name="connsiteX0" fmla="*/ 0 w 5035002"/>
                <a:gd name="connsiteY0" fmla="*/ 1379 h 6859550"/>
                <a:gd name="connsiteX1" fmla="*/ 4049940 w 5035002"/>
                <a:gd name="connsiteY1" fmla="*/ 0 h 6859550"/>
                <a:gd name="connsiteX2" fmla="*/ 5035002 w 5035002"/>
                <a:gd name="connsiteY2" fmla="*/ 6859549 h 6859550"/>
                <a:gd name="connsiteX3" fmla="*/ 1366 w 5035002"/>
                <a:gd name="connsiteY3" fmla="*/ 6859550 h 6859550"/>
                <a:gd name="connsiteX4" fmla="*/ 0 w 5035002"/>
                <a:gd name="connsiteY4" fmla="*/ 1379 h 6859550"/>
                <a:gd name="connsiteX0" fmla="*/ 0 w 5035002"/>
                <a:gd name="connsiteY0" fmla="*/ 1379 h 6859550"/>
                <a:gd name="connsiteX1" fmla="*/ 4049940 w 5035002"/>
                <a:gd name="connsiteY1" fmla="*/ 0 h 6859550"/>
                <a:gd name="connsiteX2" fmla="*/ 5035002 w 5035002"/>
                <a:gd name="connsiteY2" fmla="*/ 6859549 h 6859550"/>
                <a:gd name="connsiteX3" fmla="*/ 1366 w 5035002"/>
                <a:gd name="connsiteY3" fmla="*/ 6859550 h 6859550"/>
                <a:gd name="connsiteX4" fmla="*/ 0 w 5035002"/>
                <a:gd name="connsiteY4" fmla="*/ 1379 h 6859550"/>
                <a:gd name="connsiteX0" fmla="*/ 0 w 5035002"/>
                <a:gd name="connsiteY0" fmla="*/ 1379 h 6859550"/>
                <a:gd name="connsiteX1" fmla="*/ 4049940 w 5035002"/>
                <a:gd name="connsiteY1" fmla="*/ 0 h 6859550"/>
                <a:gd name="connsiteX2" fmla="*/ 5035002 w 5035002"/>
                <a:gd name="connsiteY2" fmla="*/ 6859549 h 6859550"/>
                <a:gd name="connsiteX3" fmla="*/ 1366 w 5035002"/>
                <a:gd name="connsiteY3" fmla="*/ 6859550 h 6859550"/>
                <a:gd name="connsiteX4" fmla="*/ 0 w 5035002"/>
                <a:gd name="connsiteY4" fmla="*/ 1379 h 6859550"/>
                <a:gd name="connsiteX0" fmla="*/ 0 w 5035002"/>
                <a:gd name="connsiteY0" fmla="*/ 1379 h 6859550"/>
                <a:gd name="connsiteX1" fmla="*/ 4049940 w 5035002"/>
                <a:gd name="connsiteY1" fmla="*/ 0 h 6859550"/>
                <a:gd name="connsiteX2" fmla="*/ 5035002 w 5035002"/>
                <a:gd name="connsiteY2" fmla="*/ 6859549 h 6859550"/>
                <a:gd name="connsiteX3" fmla="*/ 1366 w 5035002"/>
                <a:gd name="connsiteY3" fmla="*/ 6859550 h 6859550"/>
                <a:gd name="connsiteX4" fmla="*/ 0 w 5035002"/>
                <a:gd name="connsiteY4" fmla="*/ 1379 h 685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5002" h="6859550">
                  <a:moveTo>
                    <a:pt x="0" y="1379"/>
                  </a:moveTo>
                  <a:lnTo>
                    <a:pt x="4049940" y="0"/>
                  </a:lnTo>
                  <a:lnTo>
                    <a:pt x="5035002" y="6859549"/>
                  </a:lnTo>
                  <a:lnTo>
                    <a:pt x="1366" y="6859550"/>
                  </a:lnTo>
                  <a:cubicBezTo>
                    <a:pt x="-7" y="4573493"/>
                    <a:pt x="1373" y="2287436"/>
                    <a:pt x="0" y="1379"/>
                  </a:cubicBezTo>
                  <a:close/>
                </a:path>
              </a:pathLst>
            </a:custGeom>
            <a:gradFill>
              <a:gsLst>
                <a:gs pos="100000">
                  <a:schemeClr val="accent3">
                    <a:alpha val="95000"/>
                  </a:schemeClr>
                </a:gs>
                <a:gs pos="0">
                  <a:schemeClr val="accent1">
                    <a:alpha val="8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aseline="-25000" dirty="0">
                <a:solidFill>
                  <a:prstClr val="white"/>
                </a:solidFill>
              </a:endParaRPr>
            </a:p>
          </p:txBody>
        </p:sp>
        <p:sp>
          <p:nvSpPr>
            <p:cNvPr id="18" name="Freeform 19"/>
            <p:cNvSpPr>
              <a:spLocks/>
            </p:cNvSpPr>
            <p:nvPr userDrawn="1"/>
          </p:nvSpPr>
          <p:spPr bwMode="auto">
            <a:xfrm>
              <a:off x="1" y="-4114"/>
              <a:ext cx="5033636" cy="6862754"/>
            </a:xfrm>
            <a:custGeom>
              <a:avLst/>
              <a:gdLst>
                <a:gd name="T0" fmla="*/ 3840 w 8030"/>
                <a:gd name="T1" fmla="*/ 0 h 5110"/>
                <a:gd name="T2" fmla="*/ 0 w 8030"/>
                <a:gd name="T3" fmla="*/ 0 h 5110"/>
                <a:gd name="T4" fmla="*/ 6337 w 8030"/>
                <a:gd name="T5" fmla="*/ 5110 h 5110"/>
                <a:gd name="T6" fmla="*/ 8030 w 8030"/>
                <a:gd name="T7" fmla="*/ 5110 h 5110"/>
                <a:gd name="T8" fmla="*/ 3840 w 8030"/>
                <a:gd name="T9" fmla="*/ 0 h 5110"/>
                <a:gd name="connsiteX0" fmla="*/ 8033 w 10000"/>
                <a:gd name="connsiteY0" fmla="*/ 0 h 10000"/>
                <a:gd name="connsiteX1" fmla="*/ 0 w 10000"/>
                <a:gd name="connsiteY1" fmla="*/ 0 h 10000"/>
                <a:gd name="connsiteX2" fmla="*/ 7892 w 10000"/>
                <a:gd name="connsiteY2" fmla="*/ 10000 h 10000"/>
                <a:gd name="connsiteX3" fmla="*/ 10000 w 10000"/>
                <a:gd name="connsiteY3" fmla="*/ 10000 h 10000"/>
                <a:gd name="connsiteX4" fmla="*/ 8033 w 10000"/>
                <a:gd name="connsiteY4" fmla="*/ 0 h 10000"/>
                <a:gd name="connsiteX0" fmla="*/ 7837 w 10000"/>
                <a:gd name="connsiteY0" fmla="*/ 192 h 10000"/>
                <a:gd name="connsiteX1" fmla="*/ 0 w 10000"/>
                <a:gd name="connsiteY1" fmla="*/ 0 h 10000"/>
                <a:gd name="connsiteX2" fmla="*/ 7892 w 10000"/>
                <a:gd name="connsiteY2" fmla="*/ 10000 h 10000"/>
                <a:gd name="connsiteX3" fmla="*/ 10000 w 10000"/>
                <a:gd name="connsiteY3" fmla="*/ 10000 h 10000"/>
                <a:gd name="connsiteX4" fmla="*/ 7837 w 10000"/>
                <a:gd name="connsiteY4" fmla="*/ 192 h 10000"/>
                <a:gd name="connsiteX0" fmla="*/ 8033 w 10000"/>
                <a:gd name="connsiteY0" fmla="*/ 0 h 10012"/>
                <a:gd name="connsiteX1" fmla="*/ 0 w 10000"/>
                <a:gd name="connsiteY1" fmla="*/ 12 h 10012"/>
                <a:gd name="connsiteX2" fmla="*/ 7892 w 10000"/>
                <a:gd name="connsiteY2" fmla="*/ 10012 h 10012"/>
                <a:gd name="connsiteX3" fmla="*/ 10000 w 10000"/>
                <a:gd name="connsiteY3" fmla="*/ 10012 h 10012"/>
                <a:gd name="connsiteX4" fmla="*/ 8033 w 10000"/>
                <a:gd name="connsiteY4" fmla="*/ 0 h 10012"/>
                <a:gd name="connsiteX0" fmla="*/ 8033 w 10000"/>
                <a:gd name="connsiteY0" fmla="*/ 0 h 10006"/>
                <a:gd name="connsiteX1" fmla="*/ 0 w 10000"/>
                <a:gd name="connsiteY1" fmla="*/ 6 h 10006"/>
                <a:gd name="connsiteX2" fmla="*/ 7892 w 10000"/>
                <a:gd name="connsiteY2" fmla="*/ 10006 h 10006"/>
                <a:gd name="connsiteX3" fmla="*/ 10000 w 10000"/>
                <a:gd name="connsiteY3" fmla="*/ 10006 h 10006"/>
                <a:gd name="connsiteX4" fmla="*/ 8033 w 10000"/>
                <a:gd name="connsiteY4" fmla="*/ 0 h 10006"/>
                <a:gd name="connsiteX0" fmla="*/ 8033 w 10000"/>
                <a:gd name="connsiteY0" fmla="*/ 0 h 10006"/>
                <a:gd name="connsiteX1" fmla="*/ 0 w 10000"/>
                <a:gd name="connsiteY1" fmla="*/ 6 h 10006"/>
                <a:gd name="connsiteX2" fmla="*/ 7892 w 10000"/>
                <a:gd name="connsiteY2" fmla="*/ 10006 h 10006"/>
                <a:gd name="connsiteX3" fmla="*/ 10000 w 10000"/>
                <a:gd name="connsiteY3" fmla="*/ 10006 h 10006"/>
                <a:gd name="connsiteX4" fmla="*/ 8033 w 10000"/>
                <a:gd name="connsiteY4" fmla="*/ 0 h 10006"/>
                <a:gd name="connsiteX0" fmla="*/ 8033 w 10000"/>
                <a:gd name="connsiteY0" fmla="*/ 0 h 10006"/>
                <a:gd name="connsiteX1" fmla="*/ 0 w 10000"/>
                <a:gd name="connsiteY1" fmla="*/ 6 h 10006"/>
                <a:gd name="connsiteX2" fmla="*/ 7892 w 10000"/>
                <a:gd name="connsiteY2" fmla="*/ 10006 h 10006"/>
                <a:gd name="connsiteX3" fmla="*/ 10000 w 10000"/>
                <a:gd name="connsiteY3" fmla="*/ 10006 h 10006"/>
                <a:gd name="connsiteX4" fmla="*/ 8033 w 10000"/>
                <a:gd name="connsiteY4" fmla="*/ 0 h 10006"/>
                <a:gd name="connsiteX0" fmla="*/ 8033 w 10000"/>
                <a:gd name="connsiteY0" fmla="*/ 0 h 10006"/>
                <a:gd name="connsiteX1" fmla="*/ 0 w 10000"/>
                <a:gd name="connsiteY1" fmla="*/ 6 h 10006"/>
                <a:gd name="connsiteX2" fmla="*/ 7892 w 10000"/>
                <a:gd name="connsiteY2" fmla="*/ 10006 h 10006"/>
                <a:gd name="connsiteX3" fmla="*/ 10000 w 10000"/>
                <a:gd name="connsiteY3" fmla="*/ 10006 h 10006"/>
                <a:gd name="connsiteX4" fmla="*/ 8033 w 10000"/>
                <a:gd name="connsiteY4" fmla="*/ 0 h 1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6">
                  <a:moveTo>
                    <a:pt x="8033" y="0"/>
                  </a:moveTo>
                  <a:lnTo>
                    <a:pt x="0" y="6"/>
                  </a:lnTo>
                  <a:lnTo>
                    <a:pt x="7892" y="10006"/>
                  </a:lnTo>
                  <a:lnTo>
                    <a:pt x="10000" y="10006"/>
                  </a:lnTo>
                  <a:lnTo>
                    <a:pt x="8033" y="0"/>
                  </a:lnTo>
                  <a:close/>
                </a:path>
              </a:pathLst>
            </a:custGeom>
            <a:gradFill>
              <a:gsLst>
                <a:gs pos="100000">
                  <a:schemeClr val="accent3">
                    <a:alpha val="24000"/>
                  </a:schemeClr>
                </a:gs>
                <a:gs pos="38000">
                  <a:schemeClr val="accent2">
                    <a:alpha val="25000"/>
                  </a:schemeClr>
                </a:gs>
              </a:gsLst>
              <a:lin ang="48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sp>
          <p:nvSpPr>
            <p:cNvPr id="19" name="Freeform 19"/>
            <p:cNvSpPr>
              <a:spLocks/>
            </p:cNvSpPr>
            <p:nvPr userDrawn="1"/>
          </p:nvSpPr>
          <p:spPr bwMode="auto">
            <a:xfrm flipV="1">
              <a:off x="199" y="-686"/>
              <a:ext cx="3432693" cy="6862406"/>
            </a:xfrm>
            <a:custGeom>
              <a:avLst/>
              <a:gdLst>
                <a:gd name="T0" fmla="*/ 3840 w 8030"/>
                <a:gd name="T1" fmla="*/ 0 h 5110"/>
                <a:gd name="T2" fmla="*/ 0 w 8030"/>
                <a:gd name="T3" fmla="*/ 0 h 5110"/>
                <a:gd name="T4" fmla="*/ 6337 w 8030"/>
                <a:gd name="T5" fmla="*/ 5110 h 5110"/>
                <a:gd name="T6" fmla="*/ 8030 w 8030"/>
                <a:gd name="T7" fmla="*/ 5110 h 5110"/>
                <a:gd name="T8" fmla="*/ 3840 w 8030"/>
                <a:gd name="T9" fmla="*/ 0 h 5110"/>
                <a:gd name="connsiteX0" fmla="*/ 8033 w 10000"/>
                <a:gd name="connsiteY0" fmla="*/ 0 h 10000"/>
                <a:gd name="connsiteX1" fmla="*/ 0 w 10000"/>
                <a:gd name="connsiteY1" fmla="*/ 0 h 10000"/>
                <a:gd name="connsiteX2" fmla="*/ 7892 w 10000"/>
                <a:gd name="connsiteY2" fmla="*/ 10000 h 10000"/>
                <a:gd name="connsiteX3" fmla="*/ 10000 w 10000"/>
                <a:gd name="connsiteY3" fmla="*/ 10000 h 10000"/>
                <a:gd name="connsiteX4" fmla="*/ 8033 w 10000"/>
                <a:gd name="connsiteY4" fmla="*/ 0 h 10000"/>
                <a:gd name="connsiteX0" fmla="*/ 7837 w 10000"/>
                <a:gd name="connsiteY0" fmla="*/ 192 h 10000"/>
                <a:gd name="connsiteX1" fmla="*/ 0 w 10000"/>
                <a:gd name="connsiteY1" fmla="*/ 0 h 10000"/>
                <a:gd name="connsiteX2" fmla="*/ 7892 w 10000"/>
                <a:gd name="connsiteY2" fmla="*/ 10000 h 10000"/>
                <a:gd name="connsiteX3" fmla="*/ 10000 w 10000"/>
                <a:gd name="connsiteY3" fmla="*/ 10000 h 10000"/>
                <a:gd name="connsiteX4" fmla="*/ 7837 w 10000"/>
                <a:gd name="connsiteY4" fmla="*/ 192 h 10000"/>
                <a:gd name="connsiteX0" fmla="*/ 8033 w 10000"/>
                <a:gd name="connsiteY0" fmla="*/ 0 h 10012"/>
                <a:gd name="connsiteX1" fmla="*/ 0 w 10000"/>
                <a:gd name="connsiteY1" fmla="*/ 12 h 10012"/>
                <a:gd name="connsiteX2" fmla="*/ 7892 w 10000"/>
                <a:gd name="connsiteY2" fmla="*/ 10012 h 10012"/>
                <a:gd name="connsiteX3" fmla="*/ 10000 w 10000"/>
                <a:gd name="connsiteY3" fmla="*/ 10012 h 10012"/>
                <a:gd name="connsiteX4" fmla="*/ 8033 w 10000"/>
                <a:gd name="connsiteY4" fmla="*/ 0 h 10012"/>
                <a:gd name="connsiteX0" fmla="*/ 8033 w 10000"/>
                <a:gd name="connsiteY0" fmla="*/ 0 h 10006"/>
                <a:gd name="connsiteX1" fmla="*/ 0 w 10000"/>
                <a:gd name="connsiteY1" fmla="*/ 6 h 10006"/>
                <a:gd name="connsiteX2" fmla="*/ 7892 w 10000"/>
                <a:gd name="connsiteY2" fmla="*/ 10006 h 10006"/>
                <a:gd name="connsiteX3" fmla="*/ 10000 w 10000"/>
                <a:gd name="connsiteY3" fmla="*/ 10006 h 10006"/>
                <a:gd name="connsiteX4" fmla="*/ 8033 w 10000"/>
                <a:gd name="connsiteY4" fmla="*/ 0 h 10006"/>
                <a:gd name="connsiteX0" fmla="*/ 8033 w 10000"/>
                <a:gd name="connsiteY0" fmla="*/ 0 h 10006"/>
                <a:gd name="connsiteX1" fmla="*/ 0 w 10000"/>
                <a:gd name="connsiteY1" fmla="*/ 6 h 10006"/>
                <a:gd name="connsiteX2" fmla="*/ 7892 w 10000"/>
                <a:gd name="connsiteY2" fmla="*/ 10006 h 10006"/>
                <a:gd name="connsiteX3" fmla="*/ 10000 w 10000"/>
                <a:gd name="connsiteY3" fmla="*/ 10006 h 10006"/>
                <a:gd name="connsiteX4" fmla="*/ 8033 w 10000"/>
                <a:gd name="connsiteY4" fmla="*/ 0 h 10006"/>
                <a:gd name="connsiteX0" fmla="*/ 8033 w 10000"/>
                <a:gd name="connsiteY0" fmla="*/ 0 h 10006"/>
                <a:gd name="connsiteX1" fmla="*/ 0 w 10000"/>
                <a:gd name="connsiteY1" fmla="*/ 6 h 10006"/>
                <a:gd name="connsiteX2" fmla="*/ 7892 w 10000"/>
                <a:gd name="connsiteY2" fmla="*/ 10006 h 10006"/>
                <a:gd name="connsiteX3" fmla="*/ 10000 w 10000"/>
                <a:gd name="connsiteY3" fmla="*/ 10006 h 10006"/>
                <a:gd name="connsiteX4" fmla="*/ 8033 w 10000"/>
                <a:gd name="connsiteY4" fmla="*/ 0 h 10006"/>
                <a:gd name="connsiteX0" fmla="*/ 8033 w 10000"/>
                <a:gd name="connsiteY0" fmla="*/ 0 h 10006"/>
                <a:gd name="connsiteX1" fmla="*/ 0 w 10000"/>
                <a:gd name="connsiteY1" fmla="*/ 6 h 10006"/>
                <a:gd name="connsiteX2" fmla="*/ 7892 w 10000"/>
                <a:gd name="connsiteY2" fmla="*/ 10006 h 10006"/>
                <a:gd name="connsiteX3" fmla="*/ 10000 w 10000"/>
                <a:gd name="connsiteY3" fmla="*/ 10006 h 10006"/>
                <a:gd name="connsiteX4" fmla="*/ 8033 w 10000"/>
                <a:gd name="connsiteY4" fmla="*/ 0 h 10006"/>
                <a:gd name="connsiteX0" fmla="*/ 8033 w 10000"/>
                <a:gd name="connsiteY0" fmla="*/ 0 h 10006"/>
                <a:gd name="connsiteX1" fmla="*/ 0 w 10000"/>
                <a:gd name="connsiteY1" fmla="*/ 6 h 10006"/>
                <a:gd name="connsiteX2" fmla="*/ 4757 w 10000"/>
                <a:gd name="connsiteY2" fmla="*/ 10006 h 10006"/>
                <a:gd name="connsiteX3" fmla="*/ 10000 w 10000"/>
                <a:gd name="connsiteY3" fmla="*/ 10006 h 10006"/>
                <a:gd name="connsiteX4" fmla="*/ 8033 w 10000"/>
                <a:gd name="connsiteY4" fmla="*/ 0 h 10006"/>
                <a:gd name="connsiteX0" fmla="*/ 8033 w 8033"/>
                <a:gd name="connsiteY0" fmla="*/ 0 h 10006"/>
                <a:gd name="connsiteX1" fmla="*/ 0 w 8033"/>
                <a:gd name="connsiteY1" fmla="*/ 6 h 10006"/>
                <a:gd name="connsiteX2" fmla="*/ 4757 w 8033"/>
                <a:gd name="connsiteY2" fmla="*/ 10006 h 10006"/>
                <a:gd name="connsiteX3" fmla="*/ 7415 w 8033"/>
                <a:gd name="connsiteY3" fmla="*/ 10006 h 10006"/>
                <a:gd name="connsiteX4" fmla="*/ 8033 w 8033"/>
                <a:gd name="connsiteY4" fmla="*/ 0 h 10006"/>
                <a:gd name="connsiteX0" fmla="*/ 5710 w 9231"/>
                <a:gd name="connsiteY0" fmla="*/ 12 h 9994"/>
                <a:gd name="connsiteX1" fmla="*/ 0 w 9231"/>
                <a:gd name="connsiteY1" fmla="*/ 0 h 9994"/>
                <a:gd name="connsiteX2" fmla="*/ 5922 w 9231"/>
                <a:gd name="connsiteY2" fmla="*/ 9994 h 9994"/>
                <a:gd name="connsiteX3" fmla="*/ 9231 w 9231"/>
                <a:gd name="connsiteY3" fmla="*/ 9994 h 9994"/>
                <a:gd name="connsiteX4" fmla="*/ 5710 w 9231"/>
                <a:gd name="connsiteY4" fmla="*/ 12 h 9994"/>
                <a:gd name="connsiteX0" fmla="*/ 6186 w 10000"/>
                <a:gd name="connsiteY0" fmla="*/ 12 h 10000"/>
                <a:gd name="connsiteX1" fmla="*/ 0 w 10000"/>
                <a:gd name="connsiteY1" fmla="*/ 0 h 10000"/>
                <a:gd name="connsiteX2" fmla="*/ 4575 w 10000"/>
                <a:gd name="connsiteY2" fmla="*/ 10000 h 10000"/>
                <a:gd name="connsiteX3" fmla="*/ 10000 w 10000"/>
                <a:gd name="connsiteY3" fmla="*/ 10000 h 10000"/>
                <a:gd name="connsiteX4" fmla="*/ 6186 w 10000"/>
                <a:gd name="connsiteY4" fmla="*/ 12 h 10000"/>
                <a:gd name="connsiteX0" fmla="*/ 6186 w 7838"/>
                <a:gd name="connsiteY0" fmla="*/ 12 h 10000"/>
                <a:gd name="connsiteX1" fmla="*/ 0 w 7838"/>
                <a:gd name="connsiteY1" fmla="*/ 0 h 10000"/>
                <a:gd name="connsiteX2" fmla="*/ 4575 w 7838"/>
                <a:gd name="connsiteY2" fmla="*/ 10000 h 10000"/>
                <a:gd name="connsiteX3" fmla="*/ 7838 w 7838"/>
                <a:gd name="connsiteY3" fmla="*/ 10000 h 10000"/>
                <a:gd name="connsiteX4" fmla="*/ 6186 w 7838"/>
                <a:gd name="connsiteY4" fmla="*/ 12 h 10000"/>
                <a:gd name="connsiteX0" fmla="*/ 9745 w 10000"/>
                <a:gd name="connsiteY0" fmla="*/ 0 h 10023"/>
                <a:gd name="connsiteX1" fmla="*/ 0 w 10000"/>
                <a:gd name="connsiteY1" fmla="*/ 23 h 10023"/>
                <a:gd name="connsiteX2" fmla="*/ 5837 w 10000"/>
                <a:gd name="connsiteY2" fmla="*/ 10023 h 10023"/>
                <a:gd name="connsiteX3" fmla="*/ 10000 w 10000"/>
                <a:gd name="connsiteY3" fmla="*/ 10023 h 10023"/>
                <a:gd name="connsiteX4" fmla="*/ 9745 w 10000"/>
                <a:gd name="connsiteY4" fmla="*/ 0 h 10023"/>
                <a:gd name="connsiteX0" fmla="*/ 9745 w 11688"/>
                <a:gd name="connsiteY0" fmla="*/ 0 h 10041"/>
                <a:gd name="connsiteX1" fmla="*/ 0 w 11688"/>
                <a:gd name="connsiteY1" fmla="*/ 23 h 10041"/>
                <a:gd name="connsiteX2" fmla="*/ 5837 w 11688"/>
                <a:gd name="connsiteY2" fmla="*/ 10023 h 10041"/>
                <a:gd name="connsiteX3" fmla="*/ 11688 w 11688"/>
                <a:gd name="connsiteY3" fmla="*/ 10041 h 10041"/>
                <a:gd name="connsiteX4" fmla="*/ 9745 w 11688"/>
                <a:gd name="connsiteY4" fmla="*/ 0 h 10041"/>
                <a:gd name="connsiteX0" fmla="*/ 9745 w 11688"/>
                <a:gd name="connsiteY0" fmla="*/ 0 h 10041"/>
                <a:gd name="connsiteX1" fmla="*/ 0 w 11688"/>
                <a:gd name="connsiteY1" fmla="*/ 23 h 10041"/>
                <a:gd name="connsiteX2" fmla="*/ 6990 w 11688"/>
                <a:gd name="connsiteY2" fmla="*/ 10023 h 10041"/>
                <a:gd name="connsiteX3" fmla="*/ 11688 w 11688"/>
                <a:gd name="connsiteY3" fmla="*/ 10041 h 10041"/>
                <a:gd name="connsiteX4" fmla="*/ 9745 w 11688"/>
                <a:gd name="connsiteY4" fmla="*/ 0 h 10041"/>
                <a:gd name="connsiteX0" fmla="*/ 9745 w 11675"/>
                <a:gd name="connsiteY0" fmla="*/ 0 h 10023"/>
                <a:gd name="connsiteX1" fmla="*/ 0 w 11675"/>
                <a:gd name="connsiteY1" fmla="*/ 23 h 10023"/>
                <a:gd name="connsiteX2" fmla="*/ 6990 w 11675"/>
                <a:gd name="connsiteY2" fmla="*/ 10023 h 10023"/>
                <a:gd name="connsiteX3" fmla="*/ 11675 w 11675"/>
                <a:gd name="connsiteY3" fmla="*/ 9950 h 10023"/>
                <a:gd name="connsiteX4" fmla="*/ 9745 w 11675"/>
                <a:gd name="connsiteY4" fmla="*/ 0 h 10023"/>
                <a:gd name="connsiteX0" fmla="*/ 9745 w 11702"/>
                <a:gd name="connsiteY0" fmla="*/ 0 h 10024"/>
                <a:gd name="connsiteX1" fmla="*/ 0 w 11702"/>
                <a:gd name="connsiteY1" fmla="*/ 23 h 10024"/>
                <a:gd name="connsiteX2" fmla="*/ 6990 w 11702"/>
                <a:gd name="connsiteY2" fmla="*/ 10023 h 10024"/>
                <a:gd name="connsiteX3" fmla="*/ 11702 w 11702"/>
                <a:gd name="connsiteY3" fmla="*/ 10024 h 10024"/>
                <a:gd name="connsiteX4" fmla="*/ 9745 w 11702"/>
                <a:gd name="connsiteY4" fmla="*/ 0 h 10024"/>
                <a:gd name="connsiteX0" fmla="*/ 9558 w 11515"/>
                <a:gd name="connsiteY0" fmla="*/ 0 h 10024"/>
                <a:gd name="connsiteX1" fmla="*/ 0 w 11515"/>
                <a:gd name="connsiteY1" fmla="*/ 303 h 10024"/>
                <a:gd name="connsiteX2" fmla="*/ 6803 w 11515"/>
                <a:gd name="connsiteY2" fmla="*/ 10023 h 10024"/>
                <a:gd name="connsiteX3" fmla="*/ 11515 w 11515"/>
                <a:gd name="connsiteY3" fmla="*/ 10024 h 10024"/>
                <a:gd name="connsiteX4" fmla="*/ 9558 w 11515"/>
                <a:gd name="connsiteY4" fmla="*/ 0 h 10024"/>
                <a:gd name="connsiteX0" fmla="*/ 9772 w 11729"/>
                <a:gd name="connsiteY0" fmla="*/ 0 h 10024"/>
                <a:gd name="connsiteX1" fmla="*/ 0 w 11729"/>
                <a:gd name="connsiteY1" fmla="*/ 6 h 10024"/>
                <a:gd name="connsiteX2" fmla="*/ 7017 w 11729"/>
                <a:gd name="connsiteY2" fmla="*/ 10023 h 10024"/>
                <a:gd name="connsiteX3" fmla="*/ 11729 w 11729"/>
                <a:gd name="connsiteY3" fmla="*/ 10024 h 10024"/>
                <a:gd name="connsiteX4" fmla="*/ 9772 w 11729"/>
                <a:gd name="connsiteY4" fmla="*/ 0 h 10024"/>
                <a:gd name="connsiteX0" fmla="*/ 9785 w 11729"/>
                <a:gd name="connsiteY0" fmla="*/ 62 h 10018"/>
                <a:gd name="connsiteX1" fmla="*/ 0 w 11729"/>
                <a:gd name="connsiteY1" fmla="*/ 0 h 10018"/>
                <a:gd name="connsiteX2" fmla="*/ 7017 w 11729"/>
                <a:gd name="connsiteY2" fmla="*/ 10017 h 10018"/>
                <a:gd name="connsiteX3" fmla="*/ 11729 w 11729"/>
                <a:gd name="connsiteY3" fmla="*/ 10018 h 10018"/>
                <a:gd name="connsiteX4" fmla="*/ 9785 w 11729"/>
                <a:gd name="connsiteY4" fmla="*/ 62 h 10018"/>
                <a:gd name="connsiteX0" fmla="*/ 9772 w 11729"/>
                <a:gd name="connsiteY0" fmla="*/ 5 h 10018"/>
                <a:gd name="connsiteX1" fmla="*/ 0 w 11729"/>
                <a:gd name="connsiteY1" fmla="*/ 0 h 10018"/>
                <a:gd name="connsiteX2" fmla="*/ 7017 w 11729"/>
                <a:gd name="connsiteY2" fmla="*/ 10017 h 10018"/>
                <a:gd name="connsiteX3" fmla="*/ 11729 w 11729"/>
                <a:gd name="connsiteY3" fmla="*/ 10018 h 10018"/>
                <a:gd name="connsiteX4" fmla="*/ 9772 w 11729"/>
                <a:gd name="connsiteY4" fmla="*/ 5 h 10018"/>
                <a:gd name="connsiteX0" fmla="*/ 9772 w 11729"/>
                <a:gd name="connsiteY0" fmla="*/ 5 h 10018"/>
                <a:gd name="connsiteX1" fmla="*/ 0 w 11729"/>
                <a:gd name="connsiteY1" fmla="*/ 0 h 10018"/>
                <a:gd name="connsiteX2" fmla="*/ 1064 w 11729"/>
                <a:gd name="connsiteY2" fmla="*/ 1494 h 10018"/>
                <a:gd name="connsiteX3" fmla="*/ 7017 w 11729"/>
                <a:gd name="connsiteY3" fmla="*/ 10017 h 10018"/>
                <a:gd name="connsiteX4" fmla="*/ 11729 w 11729"/>
                <a:gd name="connsiteY4" fmla="*/ 10018 h 10018"/>
                <a:gd name="connsiteX5" fmla="*/ 9772 w 11729"/>
                <a:gd name="connsiteY5" fmla="*/ 5 h 10018"/>
                <a:gd name="connsiteX0" fmla="*/ 9791 w 11748"/>
                <a:gd name="connsiteY0" fmla="*/ 5 h 10018"/>
                <a:gd name="connsiteX1" fmla="*/ 19 w 11748"/>
                <a:gd name="connsiteY1" fmla="*/ 0 h 10018"/>
                <a:gd name="connsiteX2" fmla="*/ 0 w 11748"/>
                <a:gd name="connsiteY2" fmla="*/ 2481 h 10018"/>
                <a:gd name="connsiteX3" fmla="*/ 7036 w 11748"/>
                <a:gd name="connsiteY3" fmla="*/ 10017 h 10018"/>
                <a:gd name="connsiteX4" fmla="*/ 11748 w 11748"/>
                <a:gd name="connsiteY4" fmla="*/ 10018 h 10018"/>
                <a:gd name="connsiteX5" fmla="*/ 9791 w 11748"/>
                <a:gd name="connsiteY5" fmla="*/ 5 h 1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8" h="10018">
                  <a:moveTo>
                    <a:pt x="9791" y="5"/>
                  </a:moveTo>
                  <a:lnTo>
                    <a:pt x="19" y="0"/>
                  </a:lnTo>
                  <a:cubicBezTo>
                    <a:pt x="13" y="827"/>
                    <a:pt x="6" y="1654"/>
                    <a:pt x="0" y="2481"/>
                  </a:cubicBezTo>
                  <a:lnTo>
                    <a:pt x="7036" y="10017"/>
                  </a:lnTo>
                  <a:lnTo>
                    <a:pt x="11748" y="10018"/>
                  </a:lnTo>
                  <a:lnTo>
                    <a:pt x="9791" y="5"/>
                  </a:lnTo>
                  <a:close/>
                </a:path>
              </a:pathLst>
            </a:custGeom>
            <a:gradFill>
              <a:gsLst>
                <a:gs pos="100000">
                  <a:schemeClr val="accent3">
                    <a:alpha val="17000"/>
                  </a:schemeClr>
                </a:gs>
                <a:gs pos="38000">
                  <a:schemeClr val="accent2">
                    <a:alpha val="18000"/>
                  </a:schemeClr>
                </a:gs>
              </a:gsLst>
              <a:lin ang="18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grpSp>
      <p:sp>
        <p:nvSpPr>
          <p:cNvPr id="2" name="Title 1"/>
          <p:cNvSpPr>
            <a:spLocks noGrp="1"/>
          </p:cNvSpPr>
          <p:nvPr>
            <p:ph type="title"/>
          </p:nvPr>
        </p:nvSpPr>
        <p:spPr>
          <a:xfrm>
            <a:off x="310541" y="457200"/>
            <a:ext cx="2611738" cy="1600200"/>
          </a:xfrm>
        </p:spPr>
        <p:txBody>
          <a:bodyPr anchor="b">
            <a:noAutofit/>
          </a:bodyPr>
          <a:lstStyle>
            <a:lvl1pPr>
              <a:defRPr sz="3300">
                <a:solidFill>
                  <a:schemeClr val="bg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87391" y="457200"/>
            <a:ext cx="4629150" cy="5713358"/>
          </a:xfrm>
        </p:spPr>
        <p:txBody>
          <a:bodyPr/>
          <a:lstStyle>
            <a:lvl1pPr>
              <a:defRPr sz="1800"/>
            </a:lvl1pPr>
            <a:lvl2pPr>
              <a:defRPr sz="165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10541" y="2514184"/>
            <a:ext cx="2777490" cy="3658015"/>
          </a:xfrm>
        </p:spPr>
        <p:txBody>
          <a:bodyPr/>
          <a:lstStyle>
            <a:lvl1pPr marL="0" indent="0">
              <a:buNone/>
              <a:defRPr sz="1200" b="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FFEE5F-65BB-4268-AC17-D19CED90FB82}" type="datetimeFigureOut">
              <a:rPr lang="en-US" smtClean="0">
                <a:solidFill>
                  <a:prstClr val="black">
                    <a:lumMod val="50000"/>
                    <a:lumOff val="50000"/>
                  </a:prstClr>
                </a:solidFill>
              </a:rPr>
              <a:pPr/>
              <a:t>9/9/2015</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7DBECBBC-B5FD-4F11-9AC2-5AED2BF7CA3D}" type="slidenum">
              <a:rPr lang="en-US" smtClean="0">
                <a:solidFill>
                  <a:srgbClr val="FF0000"/>
                </a:solidFill>
              </a:rPr>
              <a:pPr/>
              <a:t>‹#›</a:t>
            </a:fld>
            <a:endParaRPr lang="en-US" dirty="0">
              <a:solidFill>
                <a:srgbClr val="FF0000"/>
              </a:solidFill>
            </a:endParaRPr>
          </a:p>
        </p:txBody>
      </p:sp>
      <p:pic>
        <p:nvPicPr>
          <p:cNvPr id="21" name="Picture 20"/>
          <p:cNvPicPr>
            <a:picLocks noChangeAspect="1"/>
          </p:cNvPicPr>
          <p:nvPr userDrawn="1"/>
        </p:nvPicPr>
        <p:blipFill rotWithShape="1">
          <a:blip r:embed="rId2">
            <a:clrChange>
              <a:clrFrom>
                <a:srgbClr val="000000"/>
              </a:clrFrom>
              <a:clrTo>
                <a:srgbClr val="000000">
                  <a:alpha val="0"/>
                </a:srgbClr>
              </a:clrTo>
            </a:clrChange>
            <a:lum bright="100000" contrast="26000"/>
            <a:extLst>
              <a:ext uri="{28A0092B-C50C-407E-A947-70E740481C1C}">
                <a14:useLocalDpi xmlns:a14="http://schemas.microsoft.com/office/drawing/2010/main"/>
              </a:ext>
            </a:extLst>
          </a:blip>
          <a:srcRect l="26251" b="38424"/>
          <a:stretch/>
        </p:blipFill>
        <p:spPr>
          <a:xfrm>
            <a:off x="-12227" y="3007955"/>
            <a:ext cx="2794499" cy="3855723"/>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1650059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3" name="Group 12"/>
          <p:cNvGrpSpPr/>
          <p:nvPr userDrawn="1"/>
        </p:nvGrpSpPr>
        <p:grpSpPr>
          <a:xfrm>
            <a:off x="-1" y="-2971"/>
            <a:ext cx="9144001" cy="6866062"/>
            <a:chOff x="-1" y="-2971"/>
            <a:chExt cx="12192001" cy="6866062"/>
          </a:xfrm>
        </p:grpSpPr>
        <p:sp>
          <p:nvSpPr>
            <p:cNvPr id="14" name="Freeform 37"/>
            <p:cNvSpPr>
              <a:spLocks/>
            </p:cNvSpPr>
            <p:nvPr userDrawn="1"/>
          </p:nvSpPr>
          <p:spPr bwMode="auto">
            <a:xfrm>
              <a:off x="0" y="-2971"/>
              <a:ext cx="10287000" cy="6866062"/>
            </a:xfrm>
            <a:custGeom>
              <a:avLst/>
              <a:gdLst>
                <a:gd name="T0" fmla="*/ 6663 w 7656"/>
                <a:gd name="T1" fmla="*/ 0 h 5110"/>
                <a:gd name="T2" fmla="*/ 0 w 7656"/>
                <a:gd name="T3" fmla="*/ 5110 h 5110"/>
                <a:gd name="T4" fmla="*/ 4772 w 7656"/>
                <a:gd name="T5" fmla="*/ 5110 h 5110"/>
                <a:gd name="T6" fmla="*/ 7656 w 7656"/>
                <a:gd name="T7" fmla="*/ 0 h 5110"/>
                <a:gd name="T8" fmla="*/ 6663 w 7656"/>
                <a:gd name="T9" fmla="*/ 0 h 5110"/>
              </a:gdLst>
              <a:ahLst/>
              <a:cxnLst>
                <a:cxn ang="0">
                  <a:pos x="T0" y="T1"/>
                </a:cxn>
                <a:cxn ang="0">
                  <a:pos x="T2" y="T3"/>
                </a:cxn>
                <a:cxn ang="0">
                  <a:pos x="T4" y="T5"/>
                </a:cxn>
                <a:cxn ang="0">
                  <a:pos x="T6" y="T7"/>
                </a:cxn>
                <a:cxn ang="0">
                  <a:pos x="T8" y="T9"/>
                </a:cxn>
              </a:cxnLst>
              <a:rect l="0" t="0" r="r" b="b"/>
              <a:pathLst>
                <a:path w="7656" h="5110">
                  <a:moveTo>
                    <a:pt x="6663" y="0"/>
                  </a:moveTo>
                  <a:lnTo>
                    <a:pt x="0" y="5110"/>
                  </a:lnTo>
                  <a:lnTo>
                    <a:pt x="4772" y="5110"/>
                  </a:lnTo>
                  <a:lnTo>
                    <a:pt x="7656" y="0"/>
                  </a:lnTo>
                  <a:lnTo>
                    <a:pt x="6663" y="0"/>
                  </a:lnTo>
                  <a:close/>
                </a:path>
              </a:pathLst>
            </a:custGeom>
            <a:gradFill>
              <a:gsLst>
                <a:gs pos="100000">
                  <a:schemeClr val="bg1">
                    <a:alpha val="0"/>
                  </a:schemeClr>
                </a:gs>
                <a:gs pos="0">
                  <a:schemeClr val="bg1">
                    <a:alpha val="5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sp>
          <p:nvSpPr>
            <p:cNvPr id="15" name="Freeform 33"/>
            <p:cNvSpPr>
              <a:spLocks/>
            </p:cNvSpPr>
            <p:nvPr userDrawn="1"/>
          </p:nvSpPr>
          <p:spPr bwMode="auto">
            <a:xfrm>
              <a:off x="-1" y="0"/>
              <a:ext cx="5430032" cy="6858000"/>
            </a:xfrm>
            <a:custGeom>
              <a:avLst/>
              <a:gdLst>
                <a:gd name="T0" fmla="*/ 0 w 4046"/>
                <a:gd name="T1" fmla="*/ 0 h 5110"/>
                <a:gd name="T2" fmla="*/ 2437 w 4046"/>
                <a:gd name="T3" fmla="*/ 0 h 5110"/>
                <a:gd name="T4" fmla="*/ 4046 w 4046"/>
                <a:gd name="T5" fmla="*/ 5110 h 5110"/>
                <a:gd name="T6" fmla="*/ 2664 w 4046"/>
                <a:gd name="T7" fmla="*/ 5110 h 5110"/>
                <a:gd name="T8" fmla="*/ 0 w 4046"/>
                <a:gd name="T9" fmla="*/ 0 h 5110"/>
              </a:gdLst>
              <a:ahLst/>
              <a:cxnLst>
                <a:cxn ang="0">
                  <a:pos x="T0" y="T1"/>
                </a:cxn>
                <a:cxn ang="0">
                  <a:pos x="T2" y="T3"/>
                </a:cxn>
                <a:cxn ang="0">
                  <a:pos x="T4" y="T5"/>
                </a:cxn>
                <a:cxn ang="0">
                  <a:pos x="T6" y="T7"/>
                </a:cxn>
                <a:cxn ang="0">
                  <a:pos x="T8" y="T9"/>
                </a:cxn>
              </a:cxnLst>
              <a:rect l="0" t="0" r="r" b="b"/>
              <a:pathLst>
                <a:path w="4046" h="5110">
                  <a:moveTo>
                    <a:pt x="0" y="0"/>
                  </a:moveTo>
                  <a:lnTo>
                    <a:pt x="2437" y="0"/>
                  </a:lnTo>
                  <a:lnTo>
                    <a:pt x="4046" y="5110"/>
                  </a:lnTo>
                  <a:lnTo>
                    <a:pt x="2664" y="5110"/>
                  </a:lnTo>
                  <a:lnTo>
                    <a:pt x="0" y="0"/>
                  </a:lnTo>
                  <a:close/>
                </a:path>
              </a:pathLst>
            </a:custGeom>
            <a:gradFill>
              <a:gsLst>
                <a:gs pos="100000">
                  <a:schemeClr val="bg1">
                    <a:alpha val="0"/>
                  </a:schemeClr>
                </a:gs>
                <a:gs pos="0">
                  <a:schemeClr val="bg1">
                    <a:alpha val="5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sp>
          <p:nvSpPr>
            <p:cNvPr id="16" name="Freeform 29"/>
            <p:cNvSpPr>
              <a:spLocks/>
            </p:cNvSpPr>
            <p:nvPr userDrawn="1"/>
          </p:nvSpPr>
          <p:spPr bwMode="auto">
            <a:xfrm>
              <a:off x="1205778" y="-1"/>
              <a:ext cx="10986222" cy="6858001"/>
            </a:xfrm>
            <a:custGeom>
              <a:avLst/>
              <a:gdLst>
                <a:gd name="T0" fmla="*/ 0 w 8186"/>
                <a:gd name="T1" fmla="*/ 0 h 5110"/>
                <a:gd name="T2" fmla="*/ 5278 w 8186"/>
                <a:gd name="T3" fmla="*/ 0 h 5110"/>
                <a:gd name="T4" fmla="*/ 8186 w 8186"/>
                <a:gd name="T5" fmla="*/ 5110 h 5110"/>
                <a:gd name="T6" fmla="*/ 6479 w 8186"/>
                <a:gd name="T7" fmla="*/ 5110 h 5110"/>
                <a:gd name="T8" fmla="*/ 0 w 8186"/>
                <a:gd name="T9" fmla="*/ 0 h 5110"/>
              </a:gdLst>
              <a:ahLst/>
              <a:cxnLst>
                <a:cxn ang="0">
                  <a:pos x="T0" y="T1"/>
                </a:cxn>
                <a:cxn ang="0">
                  <a:pos x="T2" y="T3"/>
                </a:cxn>
                <a:cxn ang="0">
                  <a:pos x="T4" y="T5"/>
                </a:cxn>
                <a:cxn ang="0">
                  <a:pos x="T6" y="T7"/>
                </a:cxn>
                <a:cxn ang="0">
                  <a:pos x="T8" y="T9"/>
                </a:cxn>
              </a:cxnLst>
              <a:rect l="0" t="0" r="r" b="b"/>
              <a:pathLst>
                <a:path w="8186" h="5110">
                  <a:moveTo>
                    <a:pt x="0" y="0"/>
                  </a:moveTo>
                  <a:lnTo>
                    <a:pt x="5278" y="0"/>
                  </a:lnTo>
                  <a:lnTo>
                    <a:pt x="8186" y="5110"/>
                  </a:lnTo>
                  <a:lnTo>
                    <a:pt x="6479" y="5110"/>
                  </a:lnTo>
                  <a:lnTo>
                    <a:pt x="0" y="0"/>
                  </a:lnTo>
                  <a:close/>
                </a:path>
              </a:pathLst>
            </a:custGeom>
            <a:gradFill>
              <a:gsLst>
                <a:gs pos="100000">
                  <a:schemeClr val="bg1">
                    <a:alpha val="0"/>
                  </a:schemeClr>
                </a:gs>
                <a:gs pos="0">
                  <a:schemeClr val="bg1">
                    <a:alpha val="5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sp>
          <p:nvSpPr>
            <p:cNvPr id="17" name="Freeform 25"/>
            <p:cNvSpPr>
              <a:spLocks/>
            </p:cNvSpPr>
            <p:nvPr userDrawn="1"/>
          </p:nvSpPr>
          <p:spPr bwMode="auto">
            <a:xfrm>
              <a:off x="6996758" y="0"/>
              <a:ext cx="4495800" cy="6858000"/>
            </a:xfrm>
            <a:custGeom>
              <a:avLst/>
              <a:gdLst>
                <a:gd name="T0" fmla="*/ 0 w 2832"/>
                <a:gd name="T1" fmla="*/ 0 h 4320"/>
                <a:gd name="T2" fmla="*/ 526 w 2832"/>
                <a:gd name="T3" fmla="*/ 4320 h 4320"/>
                <a:gd name="T4" fmla="*/ 2015 w 2832"/>
                <a:gd name="T5" fmla="*/ 4320 h 4320"/>
                <a:gd name="T6" fmla="*/ 2832 w 2832"/>
                <a:gd name="T7" fmla="*/ 0 h 4320"/>
                <a:gd name="T8" fmla="*/ 0 w 2832"/>
                <a:gd name="T9" fmla="*/ 0 h 4320"/>
              </a:gdLst>
              <a:ahLst/>
              <a:cxnLst>
                <a:cxn ang="0">
                  <a:pos x="T0" y="T1"/>
                </a:cxn>
                <a:cxn ang="0">
                  <a:pos x="T2" y="T3"/>
                </a:cxn>
                <a:cxn ang="0">
                  <a:pos x="T4" y="T5"/>
                </a:cxn>
                <a:cxn ang="0">
                  <a:pos x="T6" y="T7"/>
                </a:cxn>
                <a:cxn ang="0">
                  <a:pos x="T8" y="T9"/>
                </a:cxn>
              </a:cxnLst>
              <a:rect l="0" t="0" r="r" b="b"/>
              <a:pathLst>
                <a:path w="2832" h="4320">
                  <a:moveTo>
                    <a:pt x="0" y="0"/>
                  </a:moveTo>
                  <a:lnTo>
                    <a:pt x="526" y="4320"/>
                  </a:lnTo>
                  <a:lnTo>
                    <a:pt x="2015" y="4320"/>
                  </a:lnTo>
                  <a:lnTo>
                    <a:pt x="2832" y="0"/>
                  </a:lnTo>
                  <a:lnTo>
                    <a:pt x="0" y="0"/>
                  </a:lnTo>
                  <a:close/>
                </a:path>
              </a:pathLst>
            </a:custGeom>
            <a:gradFill>
              <a:gsLst>
                <a:gs pos="100000">
                  <a:schemeClr val="bg1">
                    <a:alpha val="0"/>
                  </a:schemeClr>
                </a:gs>
                <a:gs pos="0">
                  <a:schemeClr val="bg1">
                    <a:alpha val="4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sp>
          <p:nvSpPr>
            <p:cNvPr id="18" name="Freeform 21"/>
            <p:cNvSpPr>
              <a:spLocks/>
            </p:cNvSpPr>
            <p:nvPr userDrawn="1"/>
          </p:nvSpPr>
          <p:spPr bwMode="auto">
            <a:xfrm>
              <a:off x="2487614" y="-1"/>
              <a:ext cx="6095702" cy="6858001"/>
            </a:xfrm>
            <a:custGeom>
              <a:avLst/>
              <a:gdLst>
                <a:gd name="T0" fmla="*/ 2157 w 4542"/>
                <a:gd name="T1" fmla="*/ 0 h 5110"/>
                <a:gd name="T2" fmla="*/ 1183 w 4542"/>
                <a:gd name="T3" fmla="*/ 0 h 5110"/>
                <a:gd name="T4" fmla="*/ 0 w 4542"/>
                <a:gd name="T5" fmla="*/ 5110 h 5110"/>
                <a:gd name="T6" fmla="*/ 4542 w 4542"/>
                <a:gd name="T7" fmla="*/ 5110 h 5110"/>
                <a:gd name="T8" fmla="*/ 2157 w 4542"/>
                <a:gd name="T9" fmla="*/ 0 h 5110"/>
              </a:gdLst>
              <a:ahLst/>
              <a:cxnLst>
                <a:cxn ang="0">
                  <a:pos x="T0" y="T1"/>
                </a:cxn>
                <a:cxn ang="0">
                  <a:pos x="T2" y="T3"/>
                </a:cxn>
                <a:cxn ang="0">
                  <a:pos x="T4" y="T5"/>
                </a:cxn>
                <a:cxn ang="0">
                  <a:pos x="T6" y="T7"/>
                </a:cxn>
                <a:cxn ang="0">
                  <a:pos x="T8" y="T9"/>
                </a:cxn>
              </a:cxnLst>
              <a:rect l="0" t="0" r="r" b="b"/>
              <a:pathLst>
                <a:path w="4542" h="5110">
                  <a:moveTo>
                    <a:pt x="2157" y="0"/>
                  </a:moveTo>
                  <a:lnTo>
                    <a:pt x="1183" y="0"/>
                  </a:lnTo>
                  <a:lnTo>
                    <a:pt x="0" y="5110"/>
                  </a:lnTo>
                  <a:lnTo>
                    <a:pt x="4542" y="5110"/>
                  </a:lnTo>
                  <a:lnTo>
                    <a:pt x="2157" y="0"/>
                  </a:lnTo>
                  <a:close/>
                </a:path>
              </a:pathLst>
            </a:custGeom>
            <a:gradFill>
              <a:gsLst>
                <a:gs pos="100000">
                  <a:schemeClr val="bg1">
                    <a:alpha val="0"/>
                  </a:schemeClr>
                </a:gs>
                <a:gs pos="0">
                  <a:schemeClr val="bg1">
                    <a:alpha val="5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sp>
          <p:nvSpPr>
            <p:cNvPr id="19" name="Freeform 17"/>
            <p:cNvSpPr>
              <a:spLocks/>
            </p:cNvSpPr>
            <p:nvPr userDrawn="1"/>
          </p:nvSpPr>
          <p:spPr bwMode="auto">
            <a:xfrm>
              <a:off x="-1" y="798700"/>
              <a:ext cx="12192001" cy="4781176"/>
            </a:xfrm>
            <a:custGeom>
              <a:avLst/>
              <a:gdLst>
                <a:gd name="T0" fmla="*/ 0 w 9078"/>
                <a:gd name="T1" fmla="*/ 0 h 3560"/>
                <a:gd name="T2" fmla="*/ 9078 w 9078"/>
                <a:gd name="T3" fmla="*/ 672 h 3560"/>
                <a:gd name="T4" fmla="*/ 9078 w 9078"/>
                <a:gd name="T5" fmla="*/ 3560 h 3560"/>
                <a:gd name="T6" fmla="*/ 0 w 9078"/>
                <a:gd name="T7" fmla="*/ 985 h 3560"/>
                <a:gd name="T8" fmla="*/ 0 w 9078"/>
                <a:gd name="T9" fmla="*/ 0 h 3560"/>
              </a:gdLst>
              <a:ahLst/>
              <a:cxnLst>
                <a:cxn ang="0">
                  <a:pos x="T0" y="T1"/>
                </a:cxn>
                <a:cxn ang="0">
                  <a:pos x="T2" y="T3"/>
                </a:cxn>
                <a:cxn ang="0">
                  <a:pos x="T4" y="T5"/>
                </a:cxn>
                <a:cxn ang="0">
                  <a:pos x="T6" y="T7"/>
                </a:cxn>
                <a:cxn ang="0">
                  <a:pos x="T8" y="T9"/>
                </a:cxn>
              </a:cxnLst>
              <a:rect l="0" t="0" r="r" b="b"/>
              <a:pathLst>
                <a:path w="9078" h="3560">
                  <a:moveTo>
                    <a:pt x="0" y="0"/>
                  </a:moveTo>
                  <a:lnTo>
                    <a:pt x="9078" y="672"/>
                  </a:lnTo>
                  <a:lnTo>
                    <a:pt x="9078" y="3560"/>
                  </a:lnTo>
                  <a:lnTo>
                    <a:pt x="0" y="985"/>
                  </a:lnTo>
                  <a:lnTo>
                    <a:pt x="0" y="0"/>
                  </a:lnTo>
                  <a:close/>
                </a:path>
              </a:pathLst>
            </a:custGeom>
            <a:gradFill>
              <a:gsLst>
                <a:gs pos="100000">
                  <a:schemeClr val="bg1">
                    <a:alpha val="0"/>
                  </a:schemeClr>
                </a:gs>
                <a:gs pos="0">
                  <a:schemeClr val="bg1">
                    <a:alpha val="4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grpSp>
      <p:sp>
        <p:nvSpPr>
          <p:cNvPr id="20" name="Rectangle 19"/>
          <p:cNvSpPr/>
          <p:nvPr userDrawn="1"/>
        </p:nvSpPr>
        <p:spPr>
          <a:xfrm>
            <a:off x="0" y="416"/>
            <a:ext cx="9144000" cy="6858000"/>
          </a:xfrm>
          <a:prstGeom prst="rect">
            <a:avLst/>
          </a:prstGeom>
          <a:gradFill>
            <a:gsLst>
              <a:gs pos="100000">
                <a:schemeClr val="bg1">
                  <a:alpha val="0"/>
                </a:schemeClr>
              </a:gs>
              <a:gs pos="0">
                <a:schemeClr val="bg1">
                  <a:lumMod val="75000"/>
                  <a:alpha val="2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nvGrpSpPr>
          <p:cNvPr id="8" name="Group 7" descr="abstract background design"/>
          <p:cNvGrpSpPr/>
          <p:nvPr userDrawn="1"/>
        </p:nvGrpSpPr>
        <p:grpSpPr>
          <a:xfrm>
            <a:off x="-1025" y="-2385"/>
            <a:ext cx="3776252" cy="6864105"/>
            <a:chOff x="-1366" y="-2385"/>
            <a:chExt cx="5035002" cy="6864105"/>
          </a:xfrm>
        </p:grpSpPr>
        <p:sp>
          <p:nvSpPr>
            <p:cNvPr id="9" name="Rectangle 1040"/>
            <p:cNvSpPr/>
            <p:nvPr userDrawn="1"/>
          </p:nvSpPr>
          <p:spPr>
            <a:xfrm>
              <a:off x="-1366" y="-2385"/>
              <a:ext cx="5035002" cy="6859550"/>
            </a:xfrm>
            <a:custGeom>
              <a:avLst/>
              <a:gdLst>
                <a:gd name="connsiteX0" fmla="*/ 0 w 12192000"/>
                <a:gd name="connsiteY0" fmla="*/ 0 h 556282"/>
                <a:gd name="connsiteX1" fmla="*/ 12192000 w 12192000"/>
                <a:gd name="connsiteY1" fmla="*/ 0 h 556282"/>
                <a:gd name="connsiteX2" fmla="*/ 12192000 w 12192000"/>
                <a:gd name="connsiteY2" fmla="*/ 556282 h 556282"/>
                <a:gd name="connsiteX3" fmla="*/ 0 w 12192000"/>
                <a:gd name="connsiteY3" fmla="*/ 556282 h 556282"/>
                <a:gd name="connsiteX4" fmla="*/ 0 w 12192000"/>
                <a:gd name="connsiteY4" fmla="*/ 0 h 556282"/>
                <a:gd name="connsiteX0" fmla="*/ 0 w 12206068"/>
                <a:gd name="connsiteY0" fmla="*/ 1026941 h 1583223"/>
                <a:gd name="connsiteX1" fmla="*/ 12206068 w 12206068"/>
                <a:gd name="connsiteY1" fmla="*/ 0 h 1583223"/>
                <a:gd name="connsiteX2" fmla="*/ 12192000 w 12206068"/>
                <a:gd name="connsiteY2" fmla="*/ 1583223 h 1583223"/>
                <a:gd name="connsiteX3" fmla="*/ 0 w 12206068"/>
                <a:gd name="connsiteY3" fmla="*/ 1583223 h 1583223"/>
                <a:gd name="connsiteX4" fmla="*/ 0 w 12206068"/>
                <a:gd name="connsiteY4" fmla="*/ 1026941 h 1583223"/>
                <a:gd name="connsiteX0" fmla="*/ 0 w 12192000"/>
                <a:gd name="connsiteY0" fmla="*/ 34281 h 590563"/>
                <a:gd name="connsiteX1" fmla="*/ 12086619 w 12192000"/>
                <a:gd name="connsiteY1" fmla="*/ 0 h 590563"/>
                <a:gd name="connsiteX2" fmla="*/ 12192000 w 12192000"/>
                <a:gd name="connsiteY2" fmla="*/ 590563 h 590563"/>
                <a:gd name="connsiteX3" fmla="*/ 0 w 12192000"/>
                <a:gd name="connsiteY3" fmla="*/ 590563 h 590563"/>
                <a:gd name="connsiteX4" fmla="*/ 0 w 12192000"/>
                <a:gd name="connsiteY4" fmla="*/ 34281 h 590563"/>
                <a:gd name="connsiteX0" fmla="*/ 0 w 12193711"/>
                <a:gd name="connsiteY0" fmla="*/ 244346 h 800628"/>
                <a:gd name="connsiteX1" fmla="*/ 12193711 w 12193711"/>
                <a:gd name="connsiteY1" fmla="*/ 0 h 800628"/>
                <a:gd name="connsiteX2" fmla="*/ 12192000 w 12193711"/>
                <a:gd name="connsiteY2" fmla="*/ 800628 h 800628"/>
                <a:gd name="connsiteX3" fmla="*/ 0 w 12193711"/>
                <a:gd name="connsiteY3" fmla="*/ 800628 h 800628"/>
                <a:gd name="connsiteX4" fmla="*/ 0 w 12193711"/>
                <a:gd name="connsiteY4" fmla="*/ 244346 h 800628"/>
                <a:gd name="connsiteX0" fmla="*/ 98854 w 12193711"/>
                <a:gd name="connsiteY0" fmla="*/ 577978 h 800628"/>
                <a:gd name="connsiteX1" fmla="*/ 12193711 w 12193711"/>
                <a:gd name="connsiteY1" fmla="*/ 0 h 800628"/>
                <a:gd name="connsiteX2" fmla="*/ 12192000 w 12193711"/>
                <a:gd name="connsiteY2" fmla="*/ 800628 h 800628"/>
                <a:gd name="connsiteX3" fmla="*/ 0 w 12193711"/>
                <a:gd name="connsiteY3" fmla="*/ 800628 h 800628"/>
                <a:gd name="connsiteX4" fmla="*/ 98854 w 12193711"/>
                <a:gd name="connsiteY4" fmla="*/ 577978 h 800628"/>
                <a:gd name="connsiteX0" fmla="*/ 4119 w 12193711"/>
                <a:gd name="connsiteY0" fmla="*/ 606811 h 800628"/>
                <a:gd name="connsiteX1" fmla="*/ 12193711 w 12193711"/>
                <a:gd name="connsiteY1" fmla="*/ 0 h 800628"/>
                <a:gd name="connsiteX2" fmla="*/ 12192000 w 12193711"/>
                <a:gd name="connsiteY2" fmla="*/ 800628 h 800628"/>
                <a:gd name="connsiteX3" fmla="*/ 0 w 12193711"/>
                <a:gd name="connsiteY3" fmla="*/ 800628 h 800628"/>
                <a:gd name="connsiteX4" fmla="*/ 4119 w 12193711"/>
                <a:gd name="connsiteY4" fmla="*/ 606811 h 800628"/>
                <a:gd name="connsiteX0" fmla="*/ 135924 w 12193711"/>
                <a:gd name="connsiteY0" fmla="*/ 590335 h 800628"/>
                <a:gd name="connsiteX1" fmla="*/ 12193711 w 12193711"/>
                <a:gd name="connsiteY1" fmla="*/ 0 h 800628"/>
                <a:gd name="connsiteX2" fmla="*/ 12192000 w 12193711"/>
                <a:gd name="connsiteY2" fmla="*/ 800628 h 800628"/>
                <a:gd name="connsiteX3" fmla="*/ 0 w 12193711"/>
                <a:gd name="connsiteY3" fmla="*/ 800628 h 800628"/>
                <a:gd name="connsiteX4" fmla="*/ 135924 w 12193711"/>
                <a:gd name="connsiteY4" fmla="*/ 590335 h 800628"/>
                <a:gd name="connsiteX0" fmla="*/ 0 w 12197830"/>
                <a:gd name="connsiteY0" fmla="*/ 577978 h 800628"/>
                <a:gd name="connsiteX1" fmla="*/ 12197830 w 12197830"/>
                <a:gd name="connsiteY1" fmla="*/ 0 h 800628"/>
                <a:gd name="connsiteX2" fmla="*/ 12196119 w 12197830"/>
                <a:gd name="connsiteY2" fmla="*/ 800628 h 800628"/>
                <a:gd name="connsiteX3" fmla="*/ 4119 w 12197830"/>
                <a:gd name="connsiteY3" fmla="*/ 800628 h 800628"/>
                <a:gd name="connsiteX4" fmla="*/ 0 w 12197830"/>
                <a:gd name="connsiteY4" fmla="*/ 577978 h 800628"/>
                <a:gd name="connsiteX0" fmla="*/ 0 w 12196127"/>
                <a:gd name="connsiteY0" fmla="*/ 414454 h 637104"/>
                <a:gd name="connsiteX1" fmla="*/ 12167795 w 12196127"/>
                <a:gd name="connsiteY1" fmla="*/ 0 h 637104"/>
                <a:gd name="connsiteX2" fmla="*/ 12196119 w 12196127"/>
                <a:gd name="connsiteY2" fmla="*/ 637104 h 637104"/>
                <a:gd name="connsiteX3" fmla="*/ 4119 w 12196127"/>
                <a:gd name="connsiteY3" fmla="*/ 637104 h 637104"/>
                <a:gd name="connsiteX4" fmla="*/ 0 w 12196127"/>
                <a:gd name="connsiteY4" fmla="*/ 414454 h 637104"/>
                <a:gd name="connsiteX0" fmla="*/ 0 w 12196196"/>
                <a:gd name="connsiteY0" fmla="*/ 411116 h 633766"/>
                <a:gd name="connsiteX1" fmla="*/ 12194493 w 12196196"/>
                <a:gd name="connsiteY1" fmla="*/ 0 h 633766"/>
                <a:gd name="connsiteX2" fmla="*/ 12196119 w 12196196"/>
                <a:gd name="connsiteY2" fmla="*/ 633766 h 633766"/>
                <a:gd name="connsiteX3" fmla="*/ 4119 w 12196196"/>
                <a:gd name="connsiteY3" fmla="*/ 633766 h 633766"/>
                <a:gd name="connsiteX4" fmla="*/ 0 w 12196196"/>
                <a:gd name="connsiteY4" fmla="*/ 411116 h 633766"/>
                <a:gd name="connsiteX0" fmla="*/ 0 w 12196123"/>
                <a:gd name="connsiteY0" fmla="*/ 374407 h 597057"/>
                <a:gd name="connsiteX1" fmla="*/ 12147772 w 12196123"/>
                <a:gd name="connsiteY1" fmla="*/ 0 h 597057"/>
                <a:gd name="connsiteX2" fmla="*/ 12196119 w 12196123"/>
                <a:gd name="connsiteY2" fmla="*/ 597057 h 597057"/>
                <a:gd name="connsiteX3" fmla="*/ 4119 w 12196123"/>
                <a:gd name="connsiteY3" fmla="*/ 597057 h 597057"/>
                <a:gd name="connsiteX4" fmla="*/ 0 w 12196123"/>
                <a:gd name="connsiteY4" fmla="*/ 374407 h 597057"/>
                <a:gd name="connsiteX0" fmla="*/ 0 w 12196196"/>
                <a:gd name="connsiteY0" fmla="*/ 404442 h 627092"/>
                <a:gd name="connsiteX1" fmla="*/ 12194493 w 12196196"/>
                <a:gd name="connsiteY1" fmla="*/ 0 h 627092"/>
                <a:gd name="connsiteX2" fmla="*/ 12196119 w 12196196"/>
                <a:gd name="connsiteY2" fmla="*/ 627092 h 627092"/>
                <a:gd name="connsiteX3" fmla="*/ 4119 w 12196196"/>
                <a:gd name="connsiteY3" fmla="*/ 627092 h 627092"/>
                <a:gd name="connsiteX4" fmla="*/ 0 w 12196196"/>
                <a:gd name="connsiteY4" fmla="*/ 404442 h 627092"/>
                <a:gd name="connsiteX0" fmla="*/ 0 w 12196123"/>
                <a:gd name="connsiteY0" fmla="*/ 391093 h 613743"/>
                <a:gd name="connsiteX1" fmla="*/ 12141097 w 12196123"/>
                <a:gd name="connsiteY1" fmla="*/ 0 h 613743"/>
                <a:gd name="connsiteX2" fmla="*/ 12196119 w 12196123"/>
                <a:gd name="connsiteY2" fmla="*/ 613743 h 613743"/>
                <a:gd name="connsiteX3" fmla="*/ 4119 w 12196123"/>
                <a:gd name="connsiteY3" fmla="*/ 613743 h 613743"/>
                <a:gd name="connsiteX4" fmla="*/ 0 w 12196123"/>
                <a:gd name="connsiteY4" fmla="*/ 391093 h 613743"/>
                <a:gd name="connsiteX0" fmla="*/ 0 w 12197830"/>
                <a:gd name="connsiteY0" fmla="*/ 407779 h 630429"/>
                <a:gd name="connsiteX1" fmla="*/ 12197830 w 12197830"/>
                <a:gd name="connsiteY1" fmla="*/ 0 h 630429"/>
                <a:gd name="connsiteX2" fmla="*/ 12196119 w 12197830"/>
                <a:gd name="connsiteY2" fmla="*/ 630429 h 630429"/>
                <a:gd name="connsiteX3" fmla="*/ 4119 w 12197830"/>
                <a:gd name="connsiteY3" fmla="*/ 630429 h 630429"/>
                <a:gd name="connsiteX4" fmla="*/ 0 w 12197830"/>
                <a:gd name="connsiteY4" fmla="*/ 407779 h 630429"/>
                <a:gd name="connsiteX0" fmla="*/ 0 w 12197830"/>
                <a:gd name="connsiteY0" fmla="*/ 0 h 6877450"/>
                <a:gd name="connsiteX1" fmla="*/ 12197830 w 12197830"/>
                <a:gd name="connsiteY1" fmla="*/ 6247021 h 6877450"/>
                <a:gd name="connsiteX2" fmla="*/ 12196119 w 12197830"/>
                <a:gd name="connsiteY2" fmla="*/ 6877450 h 6877450"/>
                <a:gd name="connsiteX3" fmla="*/ 4119 w 12197830"/>
                <a:gd name="connsiteY3" fmla="*/ 6877450 h 6877450"/>
                <a:gd name="connsiteX4" fmla="*/ 0 w 12197830"/>
                <a:gd name="connsiteY4" fmla="*/ 0 h 6877450"/>
                <a:gd name="connsiteX0" fmla="*/ 0 w 12196119"/>
                <a:gd name="connsiteY0" fmla="*/ 1379 h 6878829"/>
                <a:gd name="connsiteX1" fmla="*/ 4996930 w 12196119"/>
                <a:gd name="connsiteY1" fmla="*/ 0 h 6878829"/>
                <a:gd name="connsiteX2" fmla="*/ 12196119 w 12196119"/>
                <a:gd name="connsiteY2" fmla="*/ 6878829 h 6878829"/>
                <a:gd name="connsiteX3" fmla="*/ 4119 w 12196119"/>
                <a:gd name="connsiteY3" fmla="*/ 6878829 h 6878829"/>
                <a:gd name="connsiteX4" fmla="*/ 0 w 12196119"/>
                <a:gd name="connsiteY4" fmla="*/ 1379 h 6878829"/>
                <a:gd name="connsiteX0" fmla="*/ 0 w 5350819"/>
                <a:gd name="connsiteY0" fmla="*/ 1379 h 6878829"/>
                <a:gd name="connsiteX1" fmla="*/ 4996930 w 5350819"/>
                <a:gd name="connsiteY1" fmla="*/ 0 h 6878829"/>
                <a:gd name="connsiteX2" fmla="*/ 5350819 w 5350819"/>
                <a:gd name="connsiteY2" fmla="*/ 6878829 h 6878829"/>
                <a:gd name="connsiteX3" fmla="*/ 4119 w 5350819"/>
                <a:gd name="connsiteY3" fmla="*/ 6878829 h 6878829"/>
                <a:gd name="connsiteX4" fmla="*/ 0 w 5350819"/>
                <a:gd name="connsiteY4" fmla="*/ 1379 h 6878829"/>
                <a:gd name="connsiteX0" fmla="*/ 0 w 5350819"/>
                <a:gd name="connsiteY0" fmla="*/ 1379 h 6878829"/>
                <a:gd name="connsiteX1" fmla="*/ 4044430 w 5350819"/>
                <a:gd name="connsiteY1" fmla="*/ 0 h 6878829"/>
                <a:gd name="connsiteX2" fmla="*/ 5350819 w 5350819"/>
                <a:gd name="connsiteY2" fmla="*/ 6878829 h 6878829"/>
                <a:gd name="connsiteX3" fmla="*/ 4119 w 5350819"/>
                <a:gd name="connsiteY3" fmla="*/ 6878829 h 6878829"/>
                <a:gd name="connsiteX4" fmla="*/ 0 w 5350819"/>
                <a:gd name="connsiteY4" fmla="*/ 1379 h 6878829"/>
                <a:gd name="connsiteX0" fmla="*/ 0 w 5046019"/>
                <a:gd name="connsiteY0" fmla="*/ 1379 h 6878829"/>
                <a:gd name="connsiteX1" fmla="*/ 4044430 w 5046019"/>
                <a:gd name="connsiteY1" fmla="*/ 0 h 6878829"/>
                <a:gd name="connsiteX2" fmla="*/ 5046019 w 5046019"/>
                <a:gd name="connsiteY2" fmla="*/ 6878829 h 6878829"/>
                <a:gd name="connsiteX3" fmla="*/ 4119 w 5046019"/>
                <a:gd name="connsiteY3" fmla="*/ 6878829 h 6878829"/>
                <a:gd name="connsiteX4" fmla="*/ 0 w 5046019"/>
                <a:gd name="connsiteY4" fmla="*/ 1379 h 6878829"/>
                <a:gd name="connsiteX0" fmla="*/ 0 w 5046019"/>
                <a:gd name="connsiteY0" fmla="*/ 0 h 6877450"/>
                <a:gd name="connsiteX1" fmla="*/ 4052693 w 5046019"/>
                <a:gd name="connsiteY1" fmla="*/ 72985 h 6877450"/>
                <a:gd name="connsiteX2" fmla="*/ 5046019 w 5046019"/>
                <a:gd name="connsiteY2" fmla="*/ 6877450 h 6877450"/>
                <a:gd name="connsiteX3" fmla="*/ 4119 w 5046019"/>
                <a:gd name="connsiteY3" fmla="*/ 6877450 h 6877450"/>
                <a:gd name="connsiteX4" fmla="*/ 0 w 5046019"/>
                <a:gd name="connsiteY4" fmla="*/ 0 h 6877450"/>
                <a:gd name="connsiteX0" fmla="*/ 0 w 5046019"/>
                <a:gd name="connsiteY0" fmla="*/ 0 h 6877450"/>
                <a:gd name="connsiteX1" fmla="*/ 4047185 w 5046019"/>
                <a:gd name="connsiteY1" fmla="*/ 9638 h 6877450"/>
                <a:gd name="connsiteX2" fmla="*/ 5046019 w 5046019"/>
                <a:gd name="connsiteY2" fmla="*/ 6877450 h 6877450"/>
                <a:gd name="connsiteX3" fmla="*/ 4119 w 5046019"/>
                <a:gd name="connsiteY3" fmla="*/ 6877450 h 6877450"/>
                <a:gd name="connsiteX4" fmla="*/ 0 w 5046019"/>
                <a:gd name="connsiteY4" fmla="*/ 0 h 6877450"/>
                <a:gd name="connsiteX0" fmla="*/ 0 w 5046019"/>
                <a:gd name="connsiteY0" fmla="*/ 0 h 6877450"/>
                <a:gd name="connsiteX1" fmla="*/ 4058202 w 5046019"/>
                <a:gd name="connsiteY1" fmla="*/ 64722 h 6877450"/>
                <a:gd name="connsiteX2" fmla="*/ 5046019 w 5046019"/>
                <a:gd name="connsiteY2" fmla="*/ 6877450 h 6877450"/>
                <a:gd name="connsiteX3" fmla="*/ 4119 w 5046019"/>
                <a:gd name="connsiteY3" fmla="*/ 6877450 h 6877450"/>
                <a:gd name="connsiteX4" fmla="*/ 0 w 5046019"/>
                <a:gd name="connsiteY4" fmla="*/ 0 h 6877450"/>
                <a:gd name="connsiteX0" fmla="*/ 0 w 5046019"/>
                <a:gd name="connsiteY0" fmla="*/ 0 h 6877450"/>
                <a:gd name="connsiteX1" fmla="*/ 4052694 w 5046019"/>
                <a:gd name="connsiteY1" fmla="*/ 6884 h 6877450"/>
                <a:gd name="connsiteX2" fmla="*/ 5046019 w 5046019"/>
                <a:gd name="connsiteY2" fmla="*/ 6877450 h 6877450"/>
                <a:gd name="connsiteX3" fmla="*/ 4119 w 5046019"/>
                <a:gd name="connsiteY3" fmla="*/ 6877450 h 6877450"/>
                <a:gd name="connsiteX4" fmla="*/ 0 w 5046019"/>
                <a:gd name="connsiteY4" fmla="*/ 0 h 6877450"/>
                <a:gd name="connsiteX0" fmla="*/ 0 w 5043265"/>
                <a:gd name="connsiteY0" fmla="*/ 31675 h 6870566"/>
                <a:gd name="connsiteX1" fmla="*/ 4049940 w 5043265"/>
                <a:gd name="connsiteY1" fmla="*/ 0 h 6870566"/>
                <a:gd name="connsiteX2" fmla="*/ 5043265 w 5043265"/>
                <a:gd name="connsiteY2" fmla="*/ 6870566 h 6870566"/>
                <a:gd name="connsiteX3" fmla="*/ 1365 w 5043265"/>
                <a:gd name="connsiteY3" fmla="*/ 6870566 h 6870566"/>
                <a:gd name="connsiteX4" fmla="*/ 0 w 5043265"/>
                <a:gd name="connsiteY4" fmla="*/ 31675 h 6870566"/>
                <a:gd name="connsiteX0" fmla="*/ 0 w 5043265"/>
                <a:gd name="connsiteY0" fmla="*/ 1379 h 6870566"/>
                <a:gd name="connsiteX1" fmla="*/ 4049940 w 5043265"/>
                <a:gd name="connsiteY1" fmla="*/ 0 h 6870566"/>
                <a:gd name="connsiteX2" fmla="*/ 5043265 w 5043265"/>
                <a:gd name="connsiteY2" fmla="*/ 6870566 h 6870566"/>
                <a:gd name="connsiteX3" fmla="*/ 1365 w 5043265"/>
                <a:gd name="connsiteY3" fmla="*/ 6870566 h 6870566"/>
                <a:gd name="connsiteX4" fmla="*/ 0 w 5043265"/>
                <a:gd name="connsiteY4" fmla="*/ 1379 h 6870566"/>
                <a:gd name="connsiteX0" fmla="*/ 0 w 5043265"/>
                <a:gd name="connsiteY0" fmla="*/ 1379 h 6870566"/>
                <a:gd name="connsiteX1" fmla="*/ 4049940 w 5043265"/>
                <a:gd name="connsiteY1" fmla="*/ 0 h 6870566"/>
                <a:gd name="connsiteX2" fmla="*/ 5043265 w 5043265"/>
                <a:gd name="connsiteY2" fmla="*/ 6870566 h 6870566"/>
                <a:gd name="connsiteX3" fmla="*/ 83992 w 5043265"/>
                <a:gd name="connsiteY3" fmla="*/ 6843024 h 6870566"/>
                <a:gd name="connsiteX4" fmla="*/ 0 w 5043265"/>
                <a:gd name="connsiteY4" fmla="*/ 1379 h 6870566"/>
                <a:gd name="connsiteX0" fmla="*/ 0 w 5043265"/>
                <a:gd name="connsiteY0" fmla="*/ 1379 h 6870566"/>
                <a:gd name="connsiteX1" fmla="*/ 4049940 w 5043265"/>
                <a:gd name="connsiteY1" fmla="*/ 0 h 6870566"/>
                <a:gd name="connsiteX2" fmla="*/ 5043265 w 5043265"/>
                <a:gd name="connsiteY2" fmla="*/ 6870566 h 6870566"/>
                <a:gd name="connsiteX3" fmla="*/ 4120 w 5043265"/>
                <a:gd name="connsiteY3" fmla="*/ 6859550 h 6870566"/>
                <a:gd name="connsiteX4" fmla="*/ 0 w 5043265"/>
                <a:gd name="connsiteY4" fmla="*/ 1379 h 6870566"/>
                <a:gd name="connsiteX0" fmla="*/ 0 w 5043265"/>
                <a:gd name="connsiteY0" fmla="*/ 1379 h 6870566"/>
                <a:gd name="connsiteX1" fmla="*/ 4049940 w 5043265"/>
                <a:gd name="connsiteY1" fmla="*/ 0 h 6870566"/>
                <a:gd name="connsiteX2" fmla="*/ 5043265 w 5043265"/>
                <a:gd name="connsiteY2" fmla="*/ 6870566 h 6870566"/>
                <a:gd name="connsiteX3" fmla="*/ 1366 w 5043265"/>
                <a:gd name="connsiteY3" fmla="*/ 6859550 h 6870566"/>
                <a:gd name="connsiteX4" fmla="*/ 0 w 5043265"/>
                <a:gd name="connsiteY4" fmla="*/ 1379 h 6870566"/>
                <a:gd name="connsiteX0" fmla="*/ 0 w 5037757"/>
                <a:gd name="connsiteY0" fmla="*/ 1379 h 6859550"/>
                <a:gd name="connsiteX1" fmla="*/ 4049940 w 5037757"/>
                <a:gd name="connsiteY1" fmla="*/ 0 h 6859550"/>
                <a:gd name="connsiteX2" fmla="*/ 5037757 w 5037757"/>
                <a:gd name="connsiteY2" fmla="*/ 6837515 h 6859550"/>
                <a:gd name="connsiteX3" fmla="*/ 1366 w 5037757"/>
                <a:gd name="connsiteY3" fmla="*/ 6859550 h 6859550"/>
                <a:gd name="connsiteX4" fmla="*/ 0 w 5037757"/>
                <a:gd name="connsiteY4" fmla="*/ 1379 h 6859550"/>
                <a:gd name="connsiteX0" fmla="*/ 0 w 5035002"/>
                <a:gd name="connsiteY0" fmla="*/ 1379 h 6859550"/>
                <a:gd name="connsiteX1" fmla="*/ 4049940 w 5035002"/>
                <a:gd name="connsiteY1" fmla="*/ 0 h 6859550"/>
                <a:gd name="connsiteX2" fmla="*/ 5035002 w 5035002"/>
                <a:gd name="connsiteY2" fmla="*/ 6859549 h 6859550"/>
                <a:gd name="connsiteX3" fmla="*/ 1366 w 5035002"/>
                <a:gd name="connsiteY3" fmla="*/ 6859550 h 6859550"/>
                <a:gd name="connsiteX4" fmla="*/ 0 w 5035002"/>
                <a:gd name="connsiteY4" fmla="*/ 1379 h 6859550"/>
                <a:gd name="connsiteX0" fmla="*/ 0 w 5035002"/>
                <a:gd name="connsiteY0" fmla="*/ 1379 h 6859550"/>
                <a:gd name="connsiteX1" fmla="*/ 4049940 w 5035002"/>
                <a:gd name="connsiteY1" fmla="*/ 0 h 6859550"/>
                <a:gd name="connsiteX2" fmla="*/ 5035002 w 5035002"/>
                <a:gd name="connsiteY2" fmla="*/ 6859549 h 6859550"/>
                <a:gd name="connsiteX3" fmla="*/ 1366 w 5035002"/>
                <a:gd name="connsiteY3" fmla="*/ 6859550 h 6859550"/>
                <a:gd name="connsiteX4" fmla="*/ 0 w 5035002"/>
                <a:gd name="connsiteY4" fmla="*/ 1379 h 6859550"/>
                <a:gd name="connsiteX0" fmla="*/ 0 w 5035002"/>
                <a:gd name="connsiteY0" fmla="*/ 1379 h 6859550"/>
                <a:gd name="connsiteX1" fmla="*/ 4049940 w 5035002"/>
                <a:gd name="connsiteY1" fmla="*/ 0 h 6859550"/>
                <a:gd name="connsiteX2" fmla="*/ 5035002 w 5035002"/>
                <a:gd name="connsiteY2" fmla="*/ 6859549 h 6859550"/>
                <a:gd name="connsiteX3" fmla="*/ 1366 w 5035002"/>
                <a:gd name="connsiteY3" fmla="*/ 6859550 h 6859550"/>
                <a:gd name="connsiteX4" fmla="*/ 0 w 5035002"/>
                <a:gd name="connsiteY4" fmla="*/ 1379 h 6859550"/>
                <a:gd name="connsiteX0" fmla="*/ 0 w 5035002"/>
                <a:gd name="connsiteY0" fmla="*/ 1379 h 6859550"/>
                <a:gd name="connsiteX1" fmla="*/ 4049940 w 5035002"/>
                <a:gd name="connsiteY1" fmla="*/ 0 h 6859550"/>
                <a:gd name="connsiteX2" fmla="*/ 5035002 w 5035002"/>
                <a:gd name="connsiteY2" fmla="*/ 6859549 h 6859550"/>
                <a:gd name="connsiteX3" fmla="*/ 1366 w 5035002"/>
                <a:gd name="connsiteY3" fmla="*/ 6859550 h 6859550"/>
                <a:gd name="connsiteX4" fmla="*/ 0 w 5035002"/>
                <a:gd name="connsiteY4" fmla="*/ 1379 h 6859550"/>
                <a:gd name="connsiteX0" fmla="*/ 0 w 5035002"/>
                <a:gd name="connsiteY0" fmla="*/ 1379 h 6859550"/>
                <a:gd name="connsiteX1" fmla="*/ 4049940 w 5035002"/>
                <a:gd name="connsiteY1" fmla="*/ 0 h 6859550"/>
                <a:gd name="connsiteX2" fmla="*/ 5035002 w 5035002"/>
                <a:gd name="connsiteY2" fmla="*/ 6859549 h 6859550"/>
                <a:gd name="connsiteX3" fmla="*/ 1366 w 5035002"/>
                <a:gd name="connsiteY3" fmla="*/ 6859550 h 6859550"/>
                <a:gd name="connsiteX4" fmla="*/ 0 w 5035002"/>
                <a:gd name="connsiteY4" fmla="*/ 1379 h 685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5002" h="6859550">
                  <a:moveTo>
                    <a:pt x="0" y="1379"/>
                  </a:moveTo>
                  <a:lnTo>
                    <a:pt x="4049940" y="0"/>
                  </a:lnTo>
                  <a:lnTo>
                    <a:pt x="5035002" y="6859549"/>
                  </a:lnTo>
                  <a:lnTo>
                    <a:pt x="1366" y="6859550"/>
                  </a:lnTo>
                  <a:cubicBezTo>
                    <a:pt x="-7" y="4573493"/>
                    <a:pt x="1373" y="2287436"/>
                    <a:pt x="0" y="1379"/>
                  </a:cubicBezTo>
                  <a:close/>
                </a:path>
              </a:pathLst>
            </a:custGeom>
            <a:gradFill>
              <a:gsLst>
                <a:gs pos="100000">
                  <a:schemeClr val="accent3">
                    <a:alpha val="95000"/>
                  </a:schemeClr>
                </a:gs>
                <a:gs pos="0">
                  <a:schemeClr val="accent1">
                    <a:alpha val="8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aseline="-25000" dirty="0">
                <a:solidFill>
                  <a:prstClr val="white"/>
                </a:solidFill>
              </a:endParaRPr>
            </a:p>
          </p:txBody>
        </p:sp>
        <p:sp>
          <p:nvSpPr>
            <p:cNvPr id="11" name="Freeform 19"/>
            <p:cNvSpPr>
              <a:spLocks/>
            </p:cNvSpPr>
            <p:nvPr userDrawn="1"/>
          </p:nvSpPr>
          <p:spPr bwMode="auto">
            <a:xfrm flipV="1">
              <a:off x="199" y="-686"/>
              <a:ext cx="3432693" cy="6862406"/>
            </a:xfrm>
            <a:custGeom>
              <a:avLst/>
              <a:gdLst>
                <a:gd name="T0" fmla="*/ 3840 w 8030"/>
                <a:gd name="T1" fmla="*/ 0 h 5110"/>
                <a:gd name="T2" fmla="*/ 0 w 8030"/>
                <a:gd name="T3" fmla="*/ 0 h 5110"/>
                <a:gd name="T4" fmla="*/ 6337 w 8030"/>
                <a:gd name="T5" fmla="*/ 5110 h 5110"/>
                <a:gd name="T6" fmla="*/ 8030 w 8030"/>
                <a:gd name="T7" fmla="*/ 5110 h 5110"/>
                <a:gd name="T8" fmla="*/ 3840 w 8030"/>
                <a:gd name="T9" fmla="*/ 0 h 5110"/>
                <a:gd name="connsiteX0" fmla="*/ 8033 w 10000"/>
                <a:gd name="connsiteY0" fmla="*/ 0 h 10000"/>
                <a:gd name="connsiteX1" fmla="*/ 0 w 10000"/>
                <a:gd name="connsiteY1" fmla="*/ 0 h 10000"/>
                <a:gd name="connsiteX2" fmla="*/ 7892 w 10000"/>
                <a:gd name="connsiteY2" fmla="*/ 10000 h 10000"/>
                <a:gd name="connsiteX3" fmla="*/ 10000 w 10000"/>
                <a:gd name="connsiteY3" fmla="*/ 10000 h 10000"/>
                <a:gd name="connsiteX4" fmla="*/ 8033 w 10000"/>
                <a:gd name="connsiteY4" fmla="*/ 0 h 10000"/>
                <a:gd name="connsiteX0" fmla="*/ 7837 w 10000"/>
                <a:gd name="connsiteY0" fmla="*/ 192 h 10000"/>
                <a:gd name="connsiteX1" fmla="*/ 0 w 10000"/>
                <a:gd name="connsiteY1" fmla="*/ 0 h 10000"/>
                <a:gd name="connsiteX2" fmla="*/ 7892 w 10000"/>
                <a:gd name="connsiteY2" fmla="*/ 10000 h 10000"/>
                <a:gd name="connsiteX3" fmla="*/ 10000 w 10000"/>
                <a:gd name="connsiteY3" fmla="*/ 10000 h 10000"/>
                <a:gd name="connsiteX4" fmla="*/ 7837 w 10000"/>
                <a:gd name="connsiteY4" fmla="*/ 192 h 10000"/>
                <a:gd name="connsiteX0" fmla="*/ 8033 w 10000"/>
                <a:gd name="connsiteY0" fmla="*/ 0 h 10012"/>
                <a:gd name="connsiteX1" fmla="*/ 0 w 10000"/>
                <a:gd name="connsiteY1" fmla="*/ 12 h 10012"/>
                <a:gd name="connsiteX2" fmla="*/ 7892 w 10000"/>
                <a:gd name="connsiteY2" fmla="*/ 10012 h 10012"/>
                <a:gd name="connsiteX3" fmla="*/ 10000 w 10000"/>
                <a:gd name="connsiteY3" fmla="*/ 10012 h 10012"/>
                <a:gd name="connsiteX4" fmla="*/ 8033 w 10000"/>
                <a:gd name="connsiteY4" fmla="*/ 0 h 10012"/>
                <a:gd name="connsiteX0" fmla="*/ 8033 w 10000"/>
                <a:gd name="connsiteY0" fmla="*/ 0 h 10006"/>
                <a:gd name="connsiteX1" fmla="*/ 0 w 10000"/>
                <a:gd name="connsiteY1" fmla="*/ 6 h 10006"/>
                <a:gd name="connsiteX2" fmla="*/ 7892 w 10000"/>
                <a:gd name="connsiteY2" fmla="*/ 10006 h 10006"/>
                <a:gd name="connsiteX3" fmla="*/ 10000 w 10000"/>
                <a:gd name="connsiteY3" fmla="*/ 10006 h 10006"/>
                <a:gd name="connsiteX4" fmla="*/ 8033 w 10000"/>
                <a:gd name="connsiteY4" fmla="*/ 0 h 10006"/>
                <a:gd name="connsiteX0" fmla="*/ 8033 w 10000"/>
                <a:gd name="connsiteY0" fmla="*/ 0 h 10006"/>
                <a:gd name="connsiteX1" fmla="*/ 0 w 10000"/>
                <a:gd name="connsiteY1" fmla="*/ 6 h 10006"/>
                <a:gd name="connsiteX2" fmla="*/ 7892 w 10000"/>
                <a:gd name="connsiteY2" fmla="*/ 10006 h 10006"/>
                <a:gd name="connsiteX3" fmla="*/ 10000 w 10000"/>
                <a:gd name="connsiteY3" fmla="*/ 10006 h 10006"/>
                <a:gd name="connsiteX4" fmla="*/ 8033 w 10000"/>
                <a:gd name="connsiteY4" fmla="*/ 0 h 10006"/>
                <a:gd name="connsiteX0" fmla="*/ 8033 w 10000"/>
                <a:gd name="connsiteY0" fmla="*/ 0 h 10006"/>
                <a:gd name="connsiteX1" fmla="*/ 0 w 10000"/>
                <a:gd name="connsiteY1" fmla="*/ 6 h 10006"/>
                <a:gd name="connsiteX2" fmla="*/ 7892 w 10000"/>
                <a:gd name="connsiteY2" fmla="*/ 10006 h 10006"/>
                <a:gd name="connsiteX3" fmla="*/ 10000 w 10000"/>
                <a:gd name="connsiteY3" fmla="*/ 10006 h 10006"/>
                <a:gd name="connsiteX4" fmla="*/ 8033 w 10000"/>
                <a:gd name="connsiteY4" fmla="*/ 0 h 10006"/>
                <a:gd name="connsiteX0" fmla="*/ 8033 w 10000"/>
                <a:gd name="connsiteY0" fmla="*/ 0 h 10006"/>
                <a:gd name="connsiteX1" fmla="*/ 0 w 10000"/>
                <a:gd name="connsiteY1" fmla="*/ 6 h 10006"/>
                <a:gd name="connsiteX2" fmla="*/ 7892 w 10000"/>
                <a:gd name="connsiteY2" fmla="*/ 10006 h 10006"/>
                <a:gd name="connsiteX3" fmla="*/ 10000 w 10000"/>
                <a:gd name="connsiteY3" fmla="*/ 10006 h 10006"/>
                <a:gd name="connsiteX4" fmla="*/ 8033 w 10000"/>
                <a:gd name="connsiteY4" fmla="*/ 0 h 10006"/>
                <a:gd name="connsiteX0" fmla="*/ 8033 w 10000"/>
                <a:gd name="connsiteY0" fmla="*/ 0 h 10006"/>
                <a:gd name="connsiteX1" fmla="*/ 0 w 10000"/>
                <a:gd name="connsiteY1" fmla="*/ 6 h 10006"/>
                <a:gd name="connsiteX2" fmla="*/ 4757 w 10000"/>
                <a:gd name="connsiteY2" fmla="*/ 10006 h 10006"/>
                <a:gd name="connsiteX3" fmla="*/ 10000 w 10000"/>
                <a:gd name="connsiteY3" fmla="*/ 10006 h 10006"/>
                <a:gd name="connsiteX4" fmla="*/ 8033 w 10000"/>
                <a:gd name="connsiteY4" fmla="*/ 0 h 10006"/>
                <a:gd name="connsiteX0" fmla="*/ 8033 w 8033"/>
                <a:gd name="connsiteY0" fmla="*/ 0 h 10006"/>
                <a:gd name="connsiteX1" fmla="*/ 0 w 8033"/>
                <a:gd name="connsiteY1" fmla="*/ 6 h 10006"/>
                <a:gd name="connsiteX2" fmla="*/ 4757 w 8033"/>
                <a:gd name="connsiteY2" fmla="*/ 10006 h 10006"/>
                <a:gd name="connsiteX3" fmla="*/ 7415 w 8033"/>
                <a:gd name="connsiteY3" fmla="*/ 10006 h 10006"/>
                <a:gd name="connsiteX4" fmla="*/ 8033 w 8033"/>
                <a:gd name="connsiteY4" fmla="*/ 0 h 10006"/>
                <a:gd name="connsiteX0" fmla="*/ 5710 w 9231"/>
                <a:gd name="connsiteY0" fmla="*/ 12 h 9994"/>
                <a:gd name="connsiteX1" fmla="*/ 0 w 9231"/>
                <a:gd name="connsiteY1" fmla="*/ 0 h 9994"/>
                <a:gd name="connsiteX2" fmla="*/ 5922 w 9231"/>
                <a:gd name="connsiteY2" fmla="*/ 9994 h 9994"/>
                <a:gd name="connsiteX3" fmla="*/ 9231 w 9231"/>
                <a:gd name="connsiteY3" fmla="*/ 9994 h 9994"/>
                <a:gd name="connsiteX4" fmla="*/ 5710 w 9231"/>
                <a:gd name="connsiteY4" fmla="*/ 12 h 9994"/>
                <a:gd name="connsiteX0" fmla="*/ 6186 w 10000"/>
                <a:gd name="connsiteY0" fmla="*/ 12 h 10000"/>
                <a:gd name="connsiteX1" fmla="*/ 0 w 10000"/>
                <a:gd name="connsiteY1" fmla="*/ 0 h 10000"/>
                <a:gd name="connsiteX2" fmla="*/ 4575 w 10000"/>
                <a:gd name="connsiteY2" fmla="*/ 10000 h 10000"/>
                <a:gd name="connsiteX3" fmla="*/ 10000 w 10000"/>
                <a:gd name="connsiteY3" fmla="*/ 10000 h 10000"/>
                <a:gd name="connsiteX4" fmla="*/ 6186 w 10000"/>
                <a:gd name="connsiteY4" fmla="*/ 12 h 10000"/>
                <a:gd name="connsiteX0" fmla="*/ 6186 w 7838"/>
                <a:gd name="connsiteY0" fmla="*/ 12 h 10000"/>
                <a:gd name="connsiteX1" fmla="*/ 0 w 7838"/>
                <a:gd name="connsiteY1" fmla="*/ 0 h 10000"/>
                <a:gd name="connsiteX2" fmla="*/ 4575 w 7838"/>
                <a:gd name="connsiteY2" fmla="*/ 10000 h 10000"/>
                <a:gd name="connsiteX3" fmla="*/ 7838 w 7838"/>
                <a:gd name="connsiteY3" fmla="*/ 10000 h 10000"/>
                <a:gd name="connsiteX4" fmla="*/ 6186 w 7838"/>
                <a:gd name="connsiteY4" fmla="*/ 12 h 10000"/>
                <a:gd name="connsiteX0" fmla="*/ 9745 w 10000"/>
                <a:gd name="connsiteY0" fmla="*/ 0 h 10023"/>
                <a:gd name="connsiteX1" fmla="*/ 0 w 10000"/>
                <a:gd name="connsiteY1" fmla="*/ 23 h 10023"/>
                <a:gd name="connsiteX2" fmla="*/ 5837 w 10000"/>
                <a:gd name="connsiteY2" fmla="*/ 10023 h 10023"/>
                <a:gd name="connsiteX3" fmla="*/ 10000 w 10000"/>
                <a:gd name="connsiteY3" fmla="*/ 10023 h 10023"/>
                <a:gd name="connsiteX4" fmla="*/ 9745 w 10000"/>
                <a:gd name="connsiteY4" fmla="*/ 0 h 10023"/>
                <a:gd name="connsiteX0" fmla="*/ 9745 w 11688"/>
                <a:gd name="connsiteY0" fmla="*/ 0 h 10041"/>
                <a:gd name="connsiteX1" fmla="*/ 0 w 11688"/>
                <a:gd name="connsiteY1" fmla="*/ 23 h 10041"/>
                <a:gd name="connsiteX2" fmla="*/ 5837 w 11688"/>
                <a:gd name="connsiteY2" fmla="*/ 10023 h 10041"/>
                <a:gd name="connsiteX3" fmla="*/ 11688 w 11688"/>
                <a:gd name="connsiteY3" fmla="*/ 10041 h 10041"/>
                <a:gd name="connsiteX4" fmla="*/ 9745 w 11688"/>
                <a:gd name="connsiteY4" fmla="*/ 0 h 10041"/>
                <a:gd name="connsiteX0" fmla="*/ 9745 w 11688"/>
                <a:gd name="connsiteY0" fmla="*/ 0 h 10041"/>
                <a:gd name="connsiteX1" fmla="*/ 0 w 11688"/>
                <a:gd name="connsiteY1" fmla="*/ 23 h 10041"/>
                <a:gd name="connsiteX2" fmla="*/ 6990 w 11688"/>
                <a:gd name="connsiteY2" fmla="*/ 10023 h 10041"/>
                <a:gd name="connsiteX3" fmla="*/ 11688 w 11688"/>
                <a:gd name="connsiteY3" fmla="*/ 10041 h 10041"/>
                <a:gd name="connsiteX4" fmla="*/ 9745 w 11688"/>
                <a:gd name="connsiteY4" fmla="*/ 0 h 10041"/>
                <a:gd name="connsiteX0" fmla="*/ 9745 w 11675"/>
                <a:gd name="connsiteY0" fmla="*/ 0 h 10023"/>
                <a:gd name="connsiteX1" fmla="*/ 0 w 11675"/>
                <a:gd name="connsiteY1" fmla="*/ 23 h 10023"/>
                <a:gd name="connsiteX2" fmla="*/ 6990 w 11675"/>
                <a:gd name="connsiteY2" fmla="*/ 10023 h 10023"/>
                <a:gd name="connsiteX3" fmla="*/ 11675 w 11675"/>
                <a:gd name="connsiteY3" fmla="*/ 9950 h 10023"/>
                <a:gd name="connsiteX4" fmla="*/ 9745 w 11675"/>
                <a:gd name="connsiteY4" fmla="*/ 0 h 10023"/>
                <a:gd name="connsiteX0" fmla="*/ 9745 w 11702"/>
                <a:gd name="connsiteY0" fmla="*/ 0 h 10024"/>
                <a:gd name="connsiteX1" fmla="*/ 0 w 11702"/>
                <a:gd name="connsiteY1" fmla="*/ 23 h 10024"/>
                <a:gd name="connsiteX2" fmla="*/ 6990 w 11702"/>
                <a:gd name="connsiteY2" fmla="*/ 10023 h 10024"/>
                <a:gd name="connsiteX3" fmla="*/ 11702 w 11702"/>
                <a:gd name="connsiteY3" fmla="*/ 10024 h 10024"/>
                <a:gd name="connsiteX4" fmla="*/ 9745 w 11702"/>
                <a:gd name="connsiteY4" fmla="*/ 0 h 10024"/>
                <a:gd name="connsiteX0" fmla="*/ 9558 w 11515"/>
                <a:gd name="connsiteY0" fmla="*/ 0 h 10024"/>
                <a:gd name="connsiteX1" fmla="*/ 0 w 11515"/>
                <a:gd name="connsiteY1" fmla="*/ 303 h 10024"/>
                <a:gd name="connsiteX2" fmla="*/ 6803 w 11515"/>
                <a:gd name="connsiteY2" fmla="*/ 10023 h 10024"/>
                <a:gd name="connsiteX3" fmla="*/ 11515 w 11515"/>
                <a:gd name="connsiteY3" fmla="*/ 10024 h 10024"/>
                <a:gd name="connsiteX4" fmla="*/ 9558 w 11515"/>
                <a:gd name="connsiteY4" fmla="*/ 0 h 10024"/>
                <a:gd name="connsiteX0" fmla="*/ 9772 w 11729"/>
                <a:gd name="connsiteY0" fmla="*/ 0 h 10024"/>
                <a:gd name="connsiteX1" fmla="*/ 0 w 11729"/>
                <a:gd name="connsiteY1" fmla="*/ 6 h 10024"/>
                <a:gd name="connsiteX2" fmla="*/ 7017 w 11729"/>
                <a:gd name="connsiteY2" fmla="*/ 10023 h 10024"/>
                <a:gd name="connsiteX3" fmla="*/ 11729 w 11729"/>
                <a:gd name="connsiteY3" fmla="*/ 10024 h 10024"/>
                <a:gd name="connsiteX4" fmla="*/ 9772 w 11729"/>
                <a:gd name="connsiteY4" fmla="*/ 0 h 10024"/>
                <a:gd name="connsiteX0" fmla="*/ 9785 w 11729"/>
                <a:gd name="connsiteY0" fmla="*/ 62 h 10018"/>
                <a:gd name="connsiteX1" fmla="*/ 0 w 11729"/>
                <a:gd name="connsiteY1" fmla="*/ 0 h 10018"/>
                <a:gd name="connsiteX2" fmla="*/ 7017 w 11729"/>
                <a:gd name="connsiteY2" fmla="*/ 10017 h 10018"/>
                <a:gd name="connsiteX3" fmla="*/ 11729 w 11729"/>
                <a:gd name="connsiteY3" fmla="*/ 10018 h 10018"/>
                <a:gd name="connsiteX4" fmla="*/ 9785 w 11729"/>
                <a:gd name="connsiteY4" fmla="*/ 62 h 10018"/>
                <a:gd name="connsiteX0" fmla="*/ 9772 w 11729"/>
                <a:gd name="connsiteY0" fmla="*/ 5 h 10018"/>
                <a:gd name="connsiteX1" fmla="*/ 0 w 11729"/>
                <a:gd name="connsiteY1" fmla="*/ 0 h 10018"/>
                <a:gd name="connsiteX2" fmla="*/ 7017 w 11729"/>
                <a:gd name="connsiteY2" fmla="*/ 10017 h 10018"/>
                <a:gd name="connsiteX3" fmla="*/ 11729 w 11729"/>
                <a:gd name="connsiteY3" fmla="*/ 10018 h 10018"/>
                <a:gd name="connsiteX4" fmla="*/ 9772 w 11729"/>
                <a:gd name="connsiteY4" fmla="*/ 5 h 10018"/>
                <a:gd name="connsiteX0" fmla="*/ 9772 w 11729"/>
                <a:gd name="connsiteY0" fmla="*/ 5 h 10018"/>
                <a:gd name="connsiteX1" fmla="*/ 0 w 11729"/>
                <a:gd name="connsiteY1" fmla="*/ 0 h 10018"/>
                <a:gd name="connsiteX2" fmla="*/ 1064 w 11729"/>
                <a:gd name="connsiteY2" fmla="*/ 1494 h 10018"/>
                <a:gd name="connsiteX3" fmla="*/ 7017 w 11729"/>
                <a:gd name="connsiteY3" fmla="*/ 10017 h 10018"/>
                <a:gd name="connsiteX4" fmla="*/ 11729 w 11729"/>
                <a:gd name="connsiteY4" fmla="*/ 10018 h 10018"/>
                <a:gd name="connsiteX5" fmla="*/ 9772 w 11729"/>
                <a:gd name="connsiteY5" fmla="*/ 5 h 10018"/>
                <a:gd name="connsiteX0" fmla="*/ 9791 w 11748"/>
                <a:gd name="connsiteY0" fmla="*/ 5 h 10018"/>
                <a:gd name="connsiteX1" fmla="*/ 19 w 11748"/>
                <a:gd name="connsiteY1" fmla="*/ 0 h 10018"/>
                <a:gd name="connsiteX2" fmla="*/ 0 w 11748"/>
                <a:gd name="connsiteY2" fmla="*/ 2481 h 10018"/>
                <a:gd name="connsiteX3" fmla="*/ 7036 w 11748"/>
                <a:gd name="connsiteY3" fmla="*/ 10017 h 10018"/>
                <a:gd name="connsiteX4" fmla="*/ 11748 w 11748"/>
                <a:gd name="connsiteY4" fmla="*/ 10018 h 10018"/>
                <a:gd name="connsiteX5" fmla="*/ 9791 w 11748"/>
                <a:gd name="connsiteY5" fmla="*/ 5 h 1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8" h="10018">
                  <a:moveTo>
                    <a:pt x="9791" y="5"/>
                  </a:moveTo>
                  <a:lnTo>
                    <a:pt x="19" y="0"/>
                  </a:lnTo>
                  <a:cubicBezTo>
                    <a:pt x="13" y="827"/>
                    <a:pt x="6" y="1654"/>
                    <a:pt x="0" y="2481"/>
                  </a:cubicBezTo>
                  <a:lnTo>
                    <a:pt x="7036" y="10017"/>
                  </a:lnTo>
                  <a:lnTo>
                    <a:pt x="11748" y="10018"/>
                  </a:lnTo>
                  <a:lnTo>
                    <a:pt x="9791" y="5"/>
                  </a:lnTo>
                  <a:close/>
                </a:path>
              </a:pathLst>
            </a:custGeom>
            <a:gradFill>
              <a:gsLst>
                <a:gs pos="100000">
                  <a:schemeClr val="accent3">
                    <a:alpha val="17000"/>
                  </a:schemeClr>
                </a:gs>
                <a:gs pos="38000">
                  <a:schemeClr val="accent2">
                    <a:alpha val="18000"/>
                  </a:schemeClr>
                </a:gs>
              </a:gsLst>
              <a:lin ang="18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grpSp>
      <p:sp>
        <p:nvSpPr>
          <p:cNvPr id="2" name="Title 1"/>
          <p:cNvSpPr>
            <a:spLocks noGrp="1"/>
          </p:cNvSpPr>
          <p:nvPr>
            <p:ph type="title"/>
          </p:nvPr>
        </p:nvSpPr>
        <p:spPr>
          <a:xfrm>
            <a:off x="308610" y="457200"/>
            <a:ext cx="2612898" cy="1600200"/>
          </a:xfrm>
        </p:spPr>
        <p:txBody>
          <a:bodyPr anchor="b">
            <a:noAutofit/>
          </a:bodyPr>
          <a:lstStyle>
            <a:lvl1pPr>
              <a:defRPr sz="3300">
                <a:solidFill>
                  <a:schemeClr val="bg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3887391" y="457200"/>
            <a:ext cx="4629150" cy="57133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308610" y="2514184"/>
            <a:ext cx="2777490" cy="3658016"/>
          </a:xfrm>
        </p:spPr>
        <p:txBody>
          <a:bodyPr>
            <a:normAutofit/>
          </a:bodyPr>
          <a:lstStyle>
            <a:lvl1pPr marL="0" indent="0">
              <a:buNone/>
              <a:defRPr sz="1050" b="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FFEE5F-65BB-4268-AC17-D19CED90FB82}" type="datetimeFigureOut">
              <a:rPr lang="en-US" smtClean="0">
                <a:solidFill>
                  <a:prstClr val="black">
                    <a:lumMod val="50000"/>
                    <a:lumOff val="50000"/>
                  </a:prstClr>
                </a:solidFill>
              </a:rPr>
              <a:pPr/>
              <a:t>9/9/2015</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7DBECBBC-B5FD-4F11-9AC2-5AED2BF7CA3D}"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8932879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a:gsLst>
            <a:gs pos="100000">
              <a:schemeClr val="accent3"/>
            </a:gs>
            <a:gs pos="0">
              <a:schemeClr val="accent1"/>
            </a:gs>
          </a:gsLst>
          <a:lin ang="1440000" scaled="0"/>
        </a:gradFill>
        <a:effectLst/>
      </p:bgPr>
    </p:bg>
    <p:spTree>
      <p:nvGrpSpPr>
        <p:cNvPr id="1" name=""/>
        <p:cNvGrpSpPr/>
        <p:nvPr/>
      </p:nvGrpSpPr>
      <p:grpSpPr>
        <a:xfrm>
          <a:off x="0" y="0"/>
          <a:ext cx="0" cy="0"/>
          <a:chOff x="0" y="0"/>
          <a:chExt cx="0" cy="0"/>
        </a:xfrm>
      </p:grpSpPr>
      <p:grpSp>
        <p:nvGrpSpPr>
          <p:cNvPr id="26" name="Group 25"/>
          <p:cNvGrpSpPr/>
          <p:nvPr userDrawn="1"/>
        </p:nvGrpSpPr>
        <p:grpSpPr>
          <a:xfrm>
            <a:off x="-1" y="1"/>
            <a:ext cx="9144001" cy="6858639"/>
            <a:chOff x="-1" y="-1"/>
            <a:chExt cx="12192001" cy="6858639"/>
          </a:xfrm>
        </p:grpSpPr>
        <p:sp>
          <p:nvSpPr>
            <p:cNvPr id="24" name="Freeform 19"/>
            <p:cNvSpPr>
              <a:spLocks/>
            </p:cNvSpPr>
            <p:nvPr userDrawn="1"/>
          </p:nvSpPr>
          <p:spPr bwMode="auto">
            <a:xfrm>
              <a:off x="831769" y="-1"/>
              <a:ext cx="10777861" cy="6858639"/>
            </a:xfrm>
            <a:custGeom>
              <a:avLst/>
              <a:gdLst>
                <a:gd name="T0" fmla="*/ 3840 w 8030"/>
                <a:gd name="T1" fmla="*/ 0 h 5110"/>
                <a:gd name="T2" fmla="*/ 0 w 8030"/>
                <a:gd name="T3" fmla="*/ 0 h 5110"/>
                <a:gd name="T4" fmla="*/ 6337 w 8030"/>
                <a:gd name="T5" fmla="*/ 5110 h 5110"/>
                <a:gd name="T6" fmla="*/ 8030 w 8030"/>
                <a:gd name="T7" fmla="*/ 5110 h 5110"/>
                <a:gd name="T8" fmla="*/ 3840 w 8030"/>
                <a:gd name="T9" fmla="*/ 0 h 5110"/>
              </a:gdLst>
              <a:ahLst/>
              <a:cxnLst>
                <a:cxn ang="0">
                  <a:pos x="T0" y="T1"/>
                </a:cxn>
                <a:cxn ang="0">
                  <a:pos x="T2" y="T3"/>
                </a:cxn>
                <a:cxn ang="0">
                  <a:pos x="T4" y="T5"/>
                </a:cxn>
                <a:cxn ang="0">
                  <a:pos x="T6" y="T7"/>
                </a:cxn>
                <a:cxn ang="0">
                  <a:pos x="T8" y="T9"/>
                </a:cxn>
              </a:cxnLst>
              <a:rect l="0" t="0" r="r" b="b"/>
              <a:pathLst>
                <a:path w="8030" h="5110">
                  <a:moveTo>
                    <a:pt x="3840" y="0"/>
                  </a:moveTo>
                  <a:lnTo>
                    <a:pt x="0" y="0"/>
                  </a:lnTo>
                  <a:lnTo>
                    <a:pt x="6337" y="5110"/>
                  </a:lnTo>
                  <a:lnTo>
                    <a:pt x="8030" y="5110"/>
                  </a:lnTo>
                  <a:lnTo>
                    <a:pt x="3840" y="0"/>
                  </a:lnTo>
                  <a:close/>
                </a:path>
              </a:pathLst>
            </a:custGeom>
            <a:gradFill>
              <a:gsLst>
                <a:gs pos="100000">
                  <a:schemeClr val="accent3">
                    <a:lumMod val="50000"/>
                    <a:alpha val="20000"/>
                  </a:schemeClr>
                </a:gs>
                <a:gs pos="0">
                  <a:schemeClr val="accent2">
                    <a:alpha val="25000"/>
                  </a:schemeClr>
                </a:gs>
              </a:gsLst>
              <a:lin ang="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white"/>
                </a:solidFill>
              </a:endParaRPr>
            </a:p>
          </p:txBody>
        </p:sp>
        <p:sp>
          <p:nvSpPr>
            <p:cNvPr id="19" name="Freeform 14"/>
            <p:cNvSpPr>
              <a:spLocks/>
            </p:cNvSpPr>
            <p:nvPr userDrawn="1"/>
          </p:nvSpPr>
          <p:spPr bwMode="auto">
            <a:xfrm>
              <a:off x="347084" y="-1"/>
              <a:ext cx="10318828" cy="6858639"/>
            </a:xfrm>
            <a:custGeom>
              <a:avLst/>
              <a:gdLst>
                <a:gd name="T0" fmla="*/ 7688 w 7688"/>
                <a:gd name="T1" fmla="*/ 0 h 5110"/>
                <a:gd name="T2" fmla="*/ 5495 w 7688"/>
                <a:gd name="T3" fmla="*/ 0 h 5110"/>
                <a:gd name="T4" fmla="*/ 0 w 7688"/>
                <a:gd name="T5" fmla="*/ 5110 h 5110"/>
                <a:gd name="T6" fmla="*/ 5050 w 7688"/>
                <a:gd name="T7" fmla="*/ 5110 h 5110"/>
                <a:gd name="T8" fmla="*/ 7495 w 7688"/>
                <a:gd name="T9" fmla="*/ 376 h 5110"/>
                <a:gd name="T10" fmla="*/ 7688 w 7688"/>
                <a:gd name="T11" fmla="*/ 0 h 5110"/>
              </a:gdLst>
              <a:ahLst/>
              <a:cxnLst>
                <a:cxn ang="0">
                  <a:pos x="T0" y="T1"/>
                </a:cxn>
                <a:cxn ang="0">
                  <a:pos x="T2" y="T3"/>
                </a:cxn>
                <a:cxn ang="0">
                  <a:pos x="T4" y="T5"/>
                </a:cxn>
                <a:cxn ang="0">
                  <a:pos x="T6" y="T7"/>
                </a:cxn>
                <a:cxn ang="0">
                  <a:pos x="T8" y="T9"/>
                </a:cxn>
                <a:cxn ang="0">
                  <a:pos x="T10" y="T11"/>
                </a:cxn>
              </a:cxnLst>
              <a:rect l="0" t="0" r="r" b="b"/>
              <a:pathLst>
                <a:path w="7688" h="5110">
                  <a:moveTo>
                    <a:pt x="7688" y="0"/>
                  </a:moveTo>
                  <a:lnTo>
                    <a:pt x="5495" y="0"/>
                  </a:lnTo>
                  <a:lnTo>
                    <a:pt x="0" y="5110"/>
                  </a:lnTo>
                  <a:lnTo>
                    <a:pt x="5050" y="5110"/>
                  </a:lnTo>
                  <a:lnTo>
                    <a:pt x="7495" y="376"/>
                  </a:lnTo>
                  <a:lnTo>
                    <a:pt x="7688" y="0"/>
                  </a:lnTo>
                  <a:close/>
                </a:path>
              </a:pathLst>
            </a:custGeom>
            <a:gradFill>
              <a:gsLst>
                <a:gs pos="100000">
                  <a:schemeClr val="accent1">
                    <a:lumMod val="75000"/>
                    <a:alpha val="30000"/>
                  </a:schemeClr>
                </a:gs>
                <a:gs pos="0">
                  <a:schemeClr val="accent2">
                    <a:alpha val="20000"/>
                  </a:schemeClr>
                </a:gs>
              </a:gsLst>
              <a:lin ang="198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white"/>
                </a:solidFill>
              </a:endParaRPr>
            </a:p>
          </p:txBody>
        </p:sp>
        <p:sp>
          <p:nvSpPr>
            <p:cNvPr id="14" name="Freeform 9"/>
            <p:cNvSpPr>
              <a:spLocks/>
            </p:cNvSpPr>
            <p:nvPr userDrawn="1"/>
          </p:nvSpPr>
          <p:spPr bwMode="auto">
            <a:xfrm>
              <a:off x="-1" y="398050"/>
              <a:ext cx="12192001" cy="5753528"/>
            </a:xfrm>
            <a:custGeom>
              <a:avLst/>
              <a:gdLst>
                <a:gd name="T0" fmla="*/ 0 w 9078"/>
                <a:gd name="T1" fmla="*/ 0 h 4284"/>
                <a:gd name="T2" fmla="*/ 0 w 9078"/>
                <a:gd name="T3" fmla="*/ 3607 h 4284"/>
                <a:gd name="T4" fmla="*/ 9078 w 9078"/>
                <a:gd name="T5" fmla="*/ 4284 h 4284"/>
                <a:gd name="T6" fmla="*/ 9078 w 9078"/>
                <a:gd name="T7" fmla="*/ 2703 h 4284"/>
                <a:gd name="T8" fmla="*/ 0 w 9078"/>
                <a:gd name="T9" fmla="*/ 0 h 4284"/>
              </a:gdLst>
              <a:ahLst/>
              <a:cxnLst>
                <a:cxn ang="0">
                  <a:pos x="T0" y="T1"/>
                </a:cxn>
                <a:cxn ang="0">
                  <a:pos x="T2" y="T3"/>
                </a:cxn>
                <a:cxn ang="0">
                  <a:pos x="T4" y="T5"/>
                </a:cxn>
                <a:cxn ang="0">
                  <a:pos x="T6" y="T7"/>
                </a:cxn>
                <a:cxn ang="0">
                  <a:pos x="T8" y="T9"/>
                </a:cxn>
              </a:cxnLst>
              <a:rect l="0" t="0" r="r" b="b"/>
              <a:pathLst>
                <a:path w="9078" h="4284">
                  <a:moveTo>
                    <a:pt x="0" y="0"/>
                  </a:moveTo>
                  <a:lnTo>
                    <a:pt x="0" y="3607"/>
                  </a:lnTo>
                  <a:lnTo>
                    <a:pt x="9078" y="4284"/>
                  </a:lnTo>
                  <a:lnTo>
                    <a:pt x="9078" y="2703"/>
                  </a:lnTo>
                  <a:lnTo>
                    <a:pt x="0" y="0"/>
                  </a:lnTo>
                  <a:close/>
                </a:path>
              </a:pathLst>
            </a:custGeom>
            <a:gradFill>
              <a:gsLst>
                <a:gs pos="51800">
                  <a:schemeClr val="accent3">
                    <a:alpha val="30000"/>
                  </a:schemeClr>
                </a:gs>
                <a:gs pos="100000">
                  <a:schemeClr val="accent2">
                    <a:alpha val="10000"/>
                  </a:schemeClr>
                </a:gs>
                <a:gs pos="0">
                  <a:schemeClr val="accent2">
                    <a:alpha val="20000"/>
                  </a:schemeClr>
                </a:gs>
              </a:gsLst>
              <a:lin ang="66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white"/>
                </a:solidFill>
              </a:endParaRPr>
            </a:p>
          </p:txBody>
        </p:sp>
        <p:sp>
          <p:nvSpPr>
            <p:cNvPr id="10" name="Freeform 5"/>
            <p:cNvSpPr>
              <a:spLocks/>
            </p:cNvSpPr>
            <p:nvPr userDrawn="1"/>
          </p:nvSpPr>
          <p:spPr bwMode="auto">
            <a:xfrm>
              <a:off x="1447222" y="475725"/>
              <a:ext cx="10744778" cy="6382913"/>
            </a:xfrm>
            <a:custGeom>
              <a:avLst/>
              <a:gdLst>
                <a:gd name="T0" fmla="*/ 7968 w 7968"/>
                <a:gd name="T1" fmla="*/ 0 h 4740"/>
                <a:gd name="T2" fmla="*/ 0 w 7968"/>
                <a:gd name="T3" fmla="*/ 4731 h 4740"/>
                <a:gd name="T4" fmla="*/ 5164 w 7968"/>
                <a:gd name="T5" fmla="*/ 4740 h 4740"/>
                <a:gd name="T6" fmla="*/ 7968 w 7968"/>
                <a:gd name="T7" fmla="*/ 1580 h 4740"/>
                <a:gd name="T8" fmla="*/ 7968 w 7968"/>
                <a:gd name="T9" fmla="*/ 0 h 4740"/>
                <a:gd name="connsiteX0" fmla="*/ 10015 w 10015"/>
                <a:gd name="connsiteY0" fmla="*/ 0 h 10001"/>
                <a:gd name="connsiteX1" fmla="*/ 0 w 10015"/>
                <a:gd name="connsiteY1" fmla="*/ 10001 h 10001"/>
                <a:gd name="connsiteX2" fmla="*/ 6496 w 10015"/>
                <a:gd name="connsiteY2" fmla="*/ 10000 h 10001"/>
                <a:gd name="connsiteX3" fmla="*/ 10015 w 10015"/>
                <a:gd name="connsiteY3" fmla="*/ 3333 h 10001"/>
                <a:gd name="connsiteX4" fmla="*/ 10015 w 10015"/>
                <a:gd name="connsiteY4" fmla="*/ 0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5" h="10001">
                  <a:moveTo>
                    <a:pt x="10015" y="0"/>
                  </a:moveTo>
                  <a:lnTo>
                    <a:pt x="0" y="10001"/>
                  </a:lnTo>
                  <a:lnTo>
                    <a:pt x="6496" y="10000"/>
                  </a:lnTo>
                  <a:lnTo>
                    <a:pt x="10015" y="3333"/>
                  </a:lnTo>
                  <a:lnTo>
                    <a:pt x="10015" y="0"/>
                  </a:lnTo>
                  <a:close/>
                </a:path>
              </a:pathLst>
            </a:custGeom>
            <a:gradFill>
              <a:gsLst>
                <a:gs pos="100000">
                  <a:schemeClr val="accent2">
                    <a:alpha val="10000"/>
                  </a:schemeClr>
                </a:gs>
                <a:gs pos="0">
                  <a:schemeClr val="accent2">
                    <a:alpha val="10000"/>
                  </a:schemeClr>
                </a:gs>
              </a:gsLst>
              <a:lin ang="144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white"/>
                </a:solidFill>
              </a:endParaRPr>
            </a:p>
          </p:txBody>
        </p:sp>
      </p:grpSp>
      <p:grpSp>
        <p:nvGrpSpPr>
          <p:cNvPr id="29" name="Group 28" descr="abstract background design"/>
          <p:cNvGrpSpPr/>
          <p:nvPr userDrawn="1"/>
        </p:nvGrpSpPr>
        <p:grpSpPr>
          <a:xfrm>
            <a:off x="3571" y="0"/>
            <a:ext cx="9151145" cy="6858638"/>
            <a:chOff x="0" y="618575"/>
            <a:chExt cx="12201526" cy="6858638"/>
          </a:xfrm>
        </p:grpSpPr>
        <p:sp>
          <p:nvSpPr>
            <p:cNvPr id="27" name="Rectangle 26"/>
            <p:cNvSpPr/>
            <p:nvPr userDrawn="1"/>
          </p:nvSpPr>
          <p:spPr>
            <a:xfrm>
              <a:off x="0" y="618575"/>
              <a:ext cx="12192000" cy="6858638"/>
            </a:xfrm>
            <a:prstGeom prst="rect">
              <a:avLst/>
            </a:prstGeom>
            <a:gradFill>
              <a:gsLst>
                <a:gs pos="100000">
                  <a:schemeClr val="accent3">
                    <a:alpha val="0"/>
                  </a:schemeClr>
                </a:gs>
                <a:gs pos="0">
                  <a:schemeClr val="accent2">
                    <a:alpha val="5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8" name="Rectangle 27"/>
            <p:cNvSpPr/>
            <p:nvPr userDrawn="1"/>
          </p:nvSpPr>
          <p:spPr>
            <a:xfrm>
              <a:off x="9526" y="618894"/>
              <a:ext cx="12192000" cy="6858001"/>
            </a:xfrm>
            <a:prstGeom prst="rect">
              <a:avLst/>
            </a:prstGeom>
            <a:gradFill>
              <a:gsLst>
                <a:gs pos="67000">
                  <a:schemeClr val="accent3">
                    <a:alpha val="0"/>
                  </a:schemeClr>
                </a:gs>
                <a:gs pos="0">
                  <a:schemeClr val="accent2">
                    <a:alpha val="2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sp>
        <p:nvSpPr>
          <p:cNvPr id="15" name="Freeform 10"/>
          <p:cNvSpPr>
            <a:spLocks/>
          </p:cNvSpPr>
          <p:nvPr userDrawn="1"/>
        </p:nvSpPr>
        <p:spPr bwMode="auto">
          <a:xfrm>
            <a:off x="-832248" y="28575"/>
            <a:ext cx="10808495" cy="6800850"/>
          </a:xfrm>
          <a:custGeom>
            <a:avLst/>
            <a:gdLst>
              <a:gd name="T0" fmla="*/ 0 w 9078"/>
              <a:gd name="T1" fmla="*/ 0 h 4284"/>
              <a:gd name="T2" fmla="*/ 0 w 9078"/>
              <a:gd name="T3" fmla="*/ 3607 h 4284"/>
              <a:gd name="T4" fmla="*/ 9078 w 9078"/>
              <a:gd name="T5" fmla="*/ 4284 h 4284"/>
              <a:gd name="T6" fmla="*/ 9078 w 9078"/>
              <a:gd name="T7" fmla="*/ 2703 h 4284"/>
              <a:gd name="T8" fmla="*/ 0 w 9078"/>
              <a:gd name="T9" fmla="*/ 0 h 4284"/>
            </a:gdLst>
            <a:ahLst/>
            <a:cxnLst>
              <a:cxn ang="0">
                <a:pos x="T0" y="T1"/>
              </a:cxn>
              <a:cxn ang="0">
                <a:pos x="T2" y="T3"/>
              </a:cxn>
              <a:cxn ang="0">
                <a:pos x="T4" y="T5"/>
              </a:cxn>
              <a:cxn ang="0">
                <a:pos x="T6" y="T7"/>
              </a:cxn>
              <a:cxn ang="0">
                <a:pos x="T8" y="T9"/>
              </a:cxn>
            </a:cxnLst>
            <a:rect l="0" t="0" r="r" b="b"/>
            <a:pathLst>
              <a:path w="9078" h="4284">
                <a:moveTo>
                  <a:pt x="0" y="0"/>
                </a:moveTo>
                <a:lnTo>
                  <a:pt x="0" y="3607"/>
                </a:lnTo>
                <a:lnTo>
                  <a:pt x="9078" y="4284"/>
                </a:lnTo>
                <a:lnTo>
                  <a:pt x="9078" y="270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white"/>
              </a:solidFill>
            </a:endParaRPr>
          </a:p>
        </p:txBody>
      </p:sp>
      <p:sp>
        <p:nvSpPr>
          <p:cNvPr id="20" name="Freeform 15"/>
          <p:cNvSpPr>
            <a:spLocks/>
          </p:cNvSpPr>
          <p:nvPr userDrawn="1"/>
        </p:nvSpPr>
        <p:spPr bwMode="auto">
          <a:xfrm>
            <a:off x="-2381" y="-627063"/>
            <a:ext cx="9153525" cy="8112126"/>
          </a:xfrm>
          <a:custGeom>
            <a:avLst/>
            <a:gdLst>
              <a:gd name="T0" fmla="*/ 7688 w 7688"/>
              <a:gd name="T1" fmla="*/ 0 h 5110"/>
              <a:gd name="T2" fmla="*/ 5495 w 7688"/>
              <a:gd name="T3" fmla="*/ 0 h 5110"/>
              <a:gd name="T4" fmla="*/ 0 w 7688"/>
              <a:gd name="T5" fmla="*/ 5110 h 5110"/>
              <a:gd name="T6" fmla="*/ 5050 w 7688"/>
              <a:gd name="T7" fmla="*/ 5110 h 5110"/>
              <a:gd name="T8" fmla="*/ 7495 w 7688"/>
              <a:gd name="T9" fmla="*/ 376 h 5110"/>
              <a:gd name="T10" fmla="*/ 7688 w 7688"/>
              <a:gd name="T11" fmla="*/ 0 h 5110"/>
            </a:gdLst>
            <a:ahLst/>
            <a:cxnLst>
              <a:cxn ang="0">
                <a:pos x="T0" y="T1"/>
              </a:cxn>
              <a:cxn ang="0">
                <a:pos x="T2" y="T3"/>
              </a:cxn>
              <a:cxn ang="0">
                <a:pos x="T4" y="T5"/>
              </a:cxn>
              <a:cxn ang="0">
                <a:pos x="T6" y="T7"/>
              </a:cxn>
              <a:cxn ang="0">
                <a:pos x="T8" y="T9"/>
              </a:cxn>
              <a:cxn ang="0">
                <a:pos x="T10" y="T11"/>
              </a:cxn>
            </a:cxnLst>
            <a:rect l="0" t="0" r="r" b="b"/>
            <a:pathLst>
              <a:path w="7688" h="5110">
                <a:moveTo>
                  <a:pt x="7688" y="0"/>
                </a:moveTo>
                <a:lnTo>
                  <a:pt x="5495" y="0"/>
                </a:lnTo>
                <a:lnTo>
                  <a:pt x="0" y="5110"/>
                </a:lnTo>
                <a:lnTo>
                  <a:pt x="5050" y="5110"/>
                </a:lnTo>
                <a:lnTo>
                  <a:pt x="7495" y="376"/>
                </a:lnTo>
                <a:lnTo>
                  <a:pt x="76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white"/>
              </a:solidFill>
            </a:endParaRPr>
          </a:p>
        </p:txBody>
      </p:sp>
      <p:sp>
        <p:nvSpPr>
          <p:cNvPr id="23" name="Freeform 5" descr="Callout shape"/>
          <p:cNvSpPr>
            <a:spLocks/>
          </p:cNvSpPr>
          <p:nvPr userDrawn="1"/>
        </p:nvSpPr>
        <p:spPr bwMode="auto">
          <a:xfrm>
            <a:off x="5084008" y="356679"/>
            <a:ext cx="3717036" cy="3008376"/>
          </a:xfrm>
          <a:custGeom>
            <a:avLst/>
            <a:gdLst>
              <a:gd name="T0" fmla="*/ 0 w 4338"/>
              <a:gd name="T1" fmla="*/ 0 h 2582"/>
              <a:gd name="T2" fmla="*/ 0 w 4338"/>
              <a:gd name="T3" fmla="*/ 2353 h 2582"/>
              <a:gd name="T4" fmla="*/ 921 w 4338"/>
              <a:gd name="T5" fmla="*/ 2353 h 2582"/>
              <a:gd name="T6" fmla="*/ 1101 w 4338"/>
              <a:gd name="T7" fmla="*/ 2582 h 2582"/>
              <a:gd name="T8" fmla="*/ 1278 w 4338"/>
              <a:gd name="T9" fmla="*/ 2353 h 2582"/>
              <a:gd name="T10" fmla="*/ 4338 w 4338"/>
              <a:gd name="T11" fmla="*/ 2353 h 2582"/>
              <a:gd name="T12" fmla="*/ 4338 w 4338"/>
              <a:gd name="T13" fmla="*/ 0 h 2582"/>
              <a:gd name="T14" fmla="*/ 0 w 4338"/>
              <a:gd name="T15" fmla="*/ 0 h 25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38" h="2582">
                <a:moveTo>
                  <a:pt x="0" y="0"/>
                </a:moveTo>
                <a:lnTo>
                  <a:pt x="0" y="2353"/>
                </a:lnTo>
                <a:lnTo>
                  <a:pt x="921" y="2353"/>
                </a:lnTo>
                <a:lnTo>
                  <a:pt x="1101" y="2582"/>
                </a:lnTo>
                <a:lnTo>
                  <a:pt x="1278" y="2353"/>
                </a:lnTo>
                <a:lnTo>
                  <a:pt x="4338" y="2353"/>
                </a:lnTo>
                <a:lnTo>
                  <a:pt x="4338" y="0"/>
                </a:lnTo>
                <a:lnTo>
                  <a:pt x="0" y="0"/>
                </a:lnTo>
                <a:close/>
              </a:path>
            </a:pathLst>
          </a:custGeom>
          <a:solidFill>
            <a:srgbClr val="FDF6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white"/>
              </a:solidFill>
            </a:endParaRPr>
          </a:p>
        </p:txBody>
      </p:sp>
      <p:sp>
        <p:nvSpPr>
          <p:cNvPr id="2" name="Title 1"/>
          <p:cNvSpPr>
            <a:spLocks noGrp="1"/>
          </p:cNvSpPr>
          <p:nvPr>
            <p:ph type="ctrTitle"/>
          </p:nvPr>
        </p:nvSpPr>
        <p:spPr>
          <a:xfrm>
            <a:off x="5208795" y="1382351"/>
            <a:ext cx="3209576" cy="683787"/>
          </a:xfrm>
        </p:spPr>
        <p:txBody>
          <a:bodyPr anchor="b">
            <a:normAutofit/>
          </a:bodyPr>
          <a:lstStyle>
            <a:lvl1pPr algn="l">
              <a:defRPr sz="1500">
                <a:solidFill>
                  <a:schemeClr val="accent1"/>
                </a:solidFill>
                <a:latin typeface="+mj-lt"/>
              </a:defRPr>
            </a:lvl1pPr>
          </a:lstStyle>
          <a:p>
            <a:r>
              <a:rPr lang="en-US" smtClean="0"/>
              <a:t>Click to edit Master title style</a:t>
            </a:r>
            <a:endParaRPr lang="en-US" dirty="0"/>
          </a:p>
        </p:txBody>
      </p:sp>
      <p:sp>
        <p:nvSpPr>
          <p:cNvPr id="34" name="Text Placeholder 33"/>
          <p:cNvSpPr>
            <a:spLocks noGrp="1"/>
          </p:cNvSpPr>
          <p:nvPr>
            <p:ph type="body" sz="quarter" idx="13" hasCustomPrompt="1"/>
          </p:nvPr>
        </p:nvSpPr>
        <p:spPr>
          <a:xfrm>
            <a:off x="5836487" y="2067296"/>
            <a:ext cx="2662042" cy="955667"/>
          </a:xfrm>
        </p:spPr>
        <p:txBody>
          <a:bodyPr vert="horz" lIns="91440" tIns="45720" rIns="91440" bIns="45720" rtlCol="0" anchor="b">
            <a:noAutofit/>
          </a:bodyPr>
          <a:lstStyle>
            <a:lvl1pPr>
              <a:defRPr lang="en-US" sz="3825" smtClean="0">
                <a:solidFill>
                  <a:schemeClr val="accent1"/>
                </a:solidFill>
                <a:latin typeface="+mj-lt"/>
                <a:ea typeface="+mj-ea"/>
              </a:defRPr>
            </a:lvl1pPr>
            <a:lvl2pPr>
              <a:defRPr lang="en-US" sz="5100" smtClean="0">
                <a:solidFill>
                  <a:schemeClr val="accent1"/>
                </a:solidFill>
                <a:cs typeface="+mn-cs"/>
              </a:defRPr>
            </a:lvl2pPr>
            <a:lvl3pPr>
              <a:defRPr lang="en-US" sz="5100" smtClean="0">
                <a:solidFill>
                  <a:schemeClr val="accent1"/>
                </a:solidFill>
                <a:cs typeface="+mn-cs"/>
              </a:defRPr>
            </a:lvl3pPr>
            <a:lvl4pPr>
              <a:defRPr lang="en-US" sz="5100" smtClean="0">
                <a:solidFill>
                  <a:schemeClr val="accent1"/>
                </a:solidFill>
                <a:cs typeface="+mn-cs"/>
              </a:defRPr>
            </a:lvl4pPr>
            <a:lvl5pPr>
              <a:defRPr lang="en-US" sz="5100">
                <a:solidFill>
                  <a:schemeClr val="accent1"/>
                </a:solidFill>
                <a:cs typeface="+mn-cs"/>
              </a:defRPr>
            </a:lvl5pPr>
          </a:lstStyle>
          <a:p>
            <a:pPr lvl="0">
              <a:spcBef>
                <a:spcPct val="0"/>
              </a:spcBef>
            </a:pPr>
            <a:r>
              <a:rPr lang="en-US" dirty="0" smtClean="0"/>
              <a:t>Slide Title</a:t>
            </a:r>
            <a:endParaRPr lang="en-US" dirty="0"/>
          </a:p>
        </p:txBody>
      </p:sp>
      <p:pic>
        <p:nvPicPr>
          <p:cNvPr id="21" name="Picture 20"/>
          <p:cNvPicPr>
            <a:picLocks noChangeAspect="1"/>
          </p:cNvPicPr>
          <p:nvPr userDrawn="1"/>
        </p:nvPicPr>
        <p:blipFill rotWithShape="1">
          <a:blip r:embed="rId2">
            <a:clrChange>
              <a:clrFrom>
                <a:srgbClr val="000000"/>
              </a:clrFrom>
              <a:clrTo>
                <a:srgbClr val="000000">
                  <a:alpha val="0"/>
                </a:srgbClr>
              </a:clrTo>
            </a:clrChange>
            <a:lum bright="100000" contrast="26000"/>
            <a:extLst>
              <a:ext uri="{28A0092B-C50C-407E-A947-70E740481C1C}">
                <a14:useLocalDpi xmlns:a14="http://schemas.microsoft.com/office/drawing/2010/main"/>
              </a:ext>
            </a:extLst>
          </a:blip>
          <a:srcRect l="26251" b="38424"/>
          <a:stretch/>
        </p:blipFill>
        <p:spPr>
          <a:xfrm flipH="1">
            <a:off x="6529285" y="3274815"/>
            <a:ext cx="2632576" cy="3632308"/>
          </a:xfrm>
          <a:prstGeom prst="rect">
            <a:avLst/>
          </a:prstGeom>
          <a:effectLst>
            <a:outerShdw blurRad="50800" dist="50800" dir="5400000" algn="ctr" rotWithShape="0">
              <a:srgbClr val="000000">
                <a:alpha val="0"/>
              </a:srgbClr>
            </a:outerShdw>
          </a:effectLst>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37367" r="11608"/>
          <a:stretch/>
        </p:blipFill>
        <p:spPr>
          <a:xfrm>
            <a:off x="-11430" y="1"/>
            <a:ext cx="3931920" cy="6829425"/>
          </a:xfrm>
          <a:prstGeom prst="rect">
            <a:avLst/>
          </a:prstGeom>
        </p:spPr>
      </p:pic>
      <p:sp>
        <p:nvSpPr>
          <p:cNvPr id="22" name="Rectangle 21"/>
          <p:cNvSpPr/>
          <p:nvPr userDrawn="1"/>
        </p:nvSpPr>
        <p:spPr bwMode="auto">
          <a:xfrm rot="10800000">
            <a:off x="1074700" y="31997"/>
            <a:ext cx="2912313" cy="6797428"/>
          </a:xfrm>
          <a:prstGeom prst="rect">
            <a:avLst/>
          </a:prstGeom>
          <a:gradFill flip="none" rotWithShape="1">
            <a:gsLst>
              <a:gs pos="9000">
                <a:srgbClr val="CB0000"/>
              </a:gs>
              <a:gs pos="97000">
                <a:srgbClr val="FFFFFF">
                  <a:alpha val="0"/>
                </a:srgbClr>
              </a:gs>
            </a:gsLst>
            <a:lin ang="0" scaled="1"/>
            <a:tileRect/>
          </a:gradFill>
          <a:ln>
            <a:noFill/>
          </a:ln>
          <a:extLst/>
        </p:spPr>
        <p:txBody>
          <a:bodyPr rot="0" spcFirstLastPara="0" vertOverflow="overflow" horzOverflow="overflow" vert="horz" wrap="square" lIns="68553" tIns="34277" rIns="68553" bIns="34277" numCol="1" spcCol="0" rtlCol="0" fromWordArt="0" anchor="t" anchorCtr="0" forceAA="0" compatLnSpc="1">
            <a:prstTxWarp prst="textNoShape">
              <a:avLst/>
            </a:prstTxWarp>
            <a:noAutofit/>
          </a:bodyPr>
          <a:lstStyle/>
          <a:p>
            <a:pPr algn="ctr"/>
            <a:endParaRPr lang="en-US" sz="1350" dirty="0" smtClean="0">
              <a:solidFill>
                <a:prstClr val="black"/>
              </a:solidFill>
              <a:latin typeface="Arial"/>
            </a:endParaRPr>
          </a:p>
        </p:txBody>
      </p:sp>
    </p:spTree>
    <p:extLst>
      <p:ext uri="{BB962C8B-B14F-4D97-AF65-F5344CB8AC3E}">
        <p14:creationId xmlns:p14="http://schemas.microsoft.com/office/powerpoint/2010/main" val="24209183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4294967295"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a:gsLst>
            <a:gs pos="100000">
              <a:schemeClr val="accent3"/>
            </a:gs>
            <a:gs pos="0">
              <a:schemeClr val="accent1"/>
            </a:gs>
          </a:gsLst>
          <a:lin ang="1440000" scaled="0"/>
        </a:gradFill>
        <a:effectLst/>
      </p:bgPr>
    </p:bg>
    <p:spTree>
      <p:nvGrpSpPr>
        <p:cNvPr id="1" name=""/>
        <p:cNvGrpSpPr/>
        <p:nvPr/>
      </p:nvGrpSpPr>
      <p:grpSpPr>
        <a:xfrm>
          <a:off x="0" y="0"/>
          <a:ext cx="0" cy="0"/>
          <a:chOff x="0" y="0"/>
          <a:chExt cx="0" cy="0"/>
        </a:xfrm>
      </p:grpSpPr>
      <p:grpSp>
        <p:nvGrpSpPr>
          <p:cNvPr id="26" name="Group 25"/>
          <p:cNvGrpSpPr/>
          <p:nvPr userDrawn="1"/>
        </p:nvGrpSpPr>
        <p:grpSpPr>
          <a:xfrm>
            <a:off x="-1" y="1"/>
            <a:ext cx="9144001" cy="6858639"/>
            <a:chOff x="-1" y="-1"/>
            <a:chExt cx="12192001" cy="6858639"/>
          </a:xfrm>
        </p:grpSpPr>
        <p:sp>
          <p:nvSpPr>
            <p:cNvPr id="24" name="Freeform 19"/>
            <p:cNvSpPr>
              <a:spLocks/>
            </p:cNvSpPr>
            <p:nvPr userDrawn="1"/>
          </p:nvSpPr>
          <p:spPr bwMode="auto">
            <a:xfrm>
              <a:off x="831769" y="-1"/>
              <a:ext cx="10777861" cy="6858639"/>
            </a:xfrm>
            <a:custGeom>
              <a:avLst/>
              <a:gdLst>
                <a:gd name="T0" fmla="*/ 3840 w 8030"/>
                <a:gd name="T1" fmla="*/ 0 h 5110"/>
                <a:gd name="T2" fmla="*/ 0 w 8030"/>
                <a:gd name="T3" fmla="*/ 0 h 5110"/>
                <a:gd name="T4" fmla="*/ 6337 w 8030"/>
                <a:gd name="T5" fmla="*/ 5110 h 5110"/>
                <a:gd name="T6" fmla="*/ 8030 w 8030"/>
                <a:gd name="T7" fmla="*/ 5110 h 5110"/>
                <a:gd name="T8" fmla="*/ 3840 w 8030"/>
                <a:gd name="T9" fmla="*/ 0 h 5110"/>
              </a:gdLst>
              <a:ahLst/>
              <a:cxnLst>
                <a:cxn ang="0">
                  <a:pos x="T0" y="T1"/>
                </a:cxn>
                <a:cxn ang="0">
                  <a:pos x="T2" y="T3"/>
                </a:cxn>
                <a:cxn ang="0">
                  <a:pos x="T4" y="T5"/>
                </a:cxn>
                <a:cxn ang="0">
                  <a:pos x="T6" y="T7"/>
                </a:cxn>
                <a:cxn ang="0">
                  <a:pos x="T8" y="T9"/>
                </a:cxn>
              </a:cxnLst>
              <a:rect l="0" t="0" r="r" b="b"/>
              <a:pathLst>
                <a:path w="8030" h="5110">
                  <a:moveTo>
                    <a:pt x="3840" y="0"/>
                  </a:moveTo>
                  <a:lnTo>
                    <a:pt x="0" y="0"/>
                  </a:lnTo>
                  <a:lnTo>
                    <a:pt x="6337" y="5110"/>
                  </a:lnTo>
                  <a:lnTo>
                    <a:pt x="8030" y="5110"/>
                  </a:lnTo>
                  <a:lnTo>
                    <a:pt x="3840" y="0"/>
                  </a:lnTo>
                  <a:close/>
                </a:path>
              </a:pathLst>
            </a:custGeom>
            <a:gradFill>
              <a:gsLst>
                <a:gs pos="100000">
                  <a:schemeClr val="accent3">
                    <a:lumMod val="50000"/>
                    <a:alpha val="20000"/>
                  </a:schemeClr>
                </a:gs>
                <a:gs pos="0">
                  <a:schemeClr val="accent2">
                    <a:alpha val="25000"/>
                  </a:schemeClr>
                </a:gs>
              </a:gsLst>
              <a:lin ang="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white"/>
                </a:solidFill>
              </a:endParaRPr>
            </a:p>
          </p:txBody>
        </p:sp>
        <p:sp>
          <p:nvSpPr>
            <p:cNvPr id="19" name="Freeform 14"/>
            <p:cNvSpPr>
              <a:spLocks/>
            </p:cNvSpPr>
            <p:nvPr userDrawn="1"/>
          </p:nvSpPr>
          <p:spPr bwMode="auto">
            <a:xfrm>
              <a:off x="347084" y="-1"/>
              <a:ext cx="10318828" cy="6858639"/>
            </a:xfrm>
            <a:custGeom>
              <a:avLst/>
              <a:gdLst>
                <a:gd name="T0" fmla="*/ 7688 w 7688"/>
                <a:gd name="T1" fmla="*/ 0 h 5110"/>
                <a:gd name="T2" fmla="*/ 5495 w 7688"/>
                <a:gd name="T3" fmla="*/ 0 h 5110"/>
                <a:gd name="T4" fmla="*/ 0 w 7688"/>
                <a:gd name="T5" fmla="*/ 5110 h 5110"/>
                <a:gd name="T6" fmla="*/ 5050 w 7688"/>
                <a:gd name="T7" fmla="*/ 5110 h 5110"/>
                <a:gd name="T8" fmla="*/ 7495 w 7688"/>
                <a:gd name="T9" fmla="*/ 376 h 5110"/>
                <a:gd name="T10" fmla="*/ 7688 w 7688"/>
                <a:gd name="T11" fmla="*/ 0 h 5110"/>
              </a:gdLst>
              <a:ahLst/>
              <a:cxnLst>
                <a:cxn ang="0">
                  <a:pos x="T0" y="T1"/>
                </a:cxn>
                <a:cxn ang="0">
                  <a:pos x="T2" y="T3"/>
                </a:cxn>
                <a:cxn ang="0">
                  <a:pos x="T4" y="T5"/>
                </a:cxn>
                <a:cxn ang="0">
                  <a:pos x="T6" y="T7"/>
                </a:cxn>
                <a:cxn ang="0">
                  <a:pos x="T8" y="T9"/>
                </a:cxn>
                <a:cxn ang="0">
                  <a:pos x="T10" y="T11"/>
                </a:cxn>
              </a:cxnLst>
              <a:rect l="0" t="0" r="r" b="b"/>
              <a:pathLst>
                <a:path w="7688" h="5110">
                  <a:moveTo>
                    <a:pt x="7688" y="0"/>
                  </a:moveTo>
                  <a:lnTo>
                    <a:pt x="5495" y="0"/>
                  </a:lnTo>
                  <a:lnTo>
                    <a:pt x="0" y="5110"/>
                  </a:lnTo>
                  <a:lnTo>
                    <a:pt x="5050" y="5110"/>
                  </a:lnTo>
                  <a:lnTo>
                    <a:pt x="7495" y="376"/>
                  </a:lnTo>
                  <a:lnTo>
                    <a:pt x="7688" y="0"/>
                  </a:lnTo>
                  <a:close/>
                </a:path>
              </a:pathLst>
            </a:custGeom>
            <a:gradFill>
              <a:gsLst>
                <a:gs pos="100000">
                  <a:schemeClr val="accent1">
                    <a:lumMod val="75000"/>
                    <a:alpha val="30000"/>
                  </a:schemeClr>
                </a:gs>
                <a:gs pos="0">
                  <a:schemeClr val="accent2">
                    <a:alpha val="20000"/>
                  </a:schemeClr>
                </a:gs>
              </a:gsLst>
              <a:lin ang="198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white"/>
                </a:solidFill>
              </a:endParaRPr>
            </a:p>
          </p:txBody>
        </p:sp>
        <p:sp>
          <p:nvSpPr>
            <p:cNvPr id="14" name="Freeform 9"/>
            <p:cNvSpPr>
              <a:spLocks/>
            </p:cNvSpPr>
            <p:nvPr userDrawn="1"/>
          </p:nvSpPr>
          <p:spPr bwMode="auto">
            <a:xfrm>
              <a:off x="-1" y="398050"/>
              <a:ext cx="12192001" cy="5753528"/>
            </a:xfrm>
            <a:custGeom>
              <a:avLst/>
              <a:gdLst>
                <a:gd name="T0" fmla="*/ 0 w 9078"/>
                <a:gd name="T1" fmla="*/ 0 h 4284"/>
                <a:gd name="T2" fmla="*/ 0 w 9078"/>
                <a:gd name="T3" fmla="*/ 3607 h 4284"/>
                <a:gd name="T4" fmla="*/ 9078 w 9078"/>
                <a:gd name="T5" fmla="*/ 4284 h 4284"/>
                <a:gd name="T6" fmla="*/ 9078 w 9078"/>
                <a:gd name="T7" fmla="*/ 2703 h 4284"/>
                <a:gd name="T8" fmla="*/ 0 w 9078"/>
                <a:gd name="T9" fmla="*/ 0 h 4284"/>
              </a:gdLst>
              <a:ahLst/>
              <a:cxnLst>
                <a:cxn ang="0">
                  <a:pos x="T0" y="T1"/>
                </a:cxn>
                <a:cxn ang="0">
                  <a:pos x="T2" y="T3"/>
                </a:cxn>
                <a:cxn ang="0">
                  <a:pos x="T4" y="T5"/>
                </a:cxn>
                <a:cxn ang="0">
                  <a:pos x="T6" y="T7"/>
                </a:cxn>
                <a:cxn ang="0">
                  <a:pos x="T8" y="T9"/>
                </a:cxn>
              </a:cxnLst>
              <a:rect l="0" t="0" r="r" b="b"/>
              <a:pathLst>
                <a:path w="9078" h="4284">
                  <a:moveTo>
                    <a:pt x="0" y="0"/>
                  </a:moveTo>
                  <a:lnTo>
                    <a:pt x="0" y="3607"/>
                  </a:lnTo>
                  <a:lnTo>
                    <a:pt x="9078" y="4284"/>
                  </a:lnTo>
                  <a:lnTo>
                    <a:pt x="9078" y="2703"/>
                  </a:lnTo>
                  <a:lnTo>
                    <a:pt x="0" y="0"/>
                  </a:lnTo>
                  <a:close/>
                </a:path>
              </a:pathLst>
            </a:custGeom>
            <a:gradFill>
              <a:gsLst>
                <a:gs pos="51800">
                  <a:schemeClr val="accent3">
                    <a:alpha val="30000"/>
                  </a:schemeClr>
                </a:gs>
                <a:gs pos="100000">
                  <a:schemeClr val="accent2">
                    <a:alpha val="10000"/>
                  </a:schemeClr>
                </a:gs>
                <a:gs pos="0">
                  <a:schemeClr val="accent2">
                    <a:alpha val="20000"/>
                  </a:schemeClr>
                </a:gs>
              </a:gsLst>
              <a:lin ang="66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white"/>
                </a:solidFill>
              </a:endParaRPr>
            </a:p>
          </p:txBody>
        </p:sp>
        <p:sp>
          <p:nvSpPr>
            <p:cNvPr id="10" name="Freeform 5"/>
            <p:cNvSpPr>
              <a:spLocks/>
            </p:cNvSpPr>
            <p:nvPr userDrawn="1"/>
          </p:nvSpPr>
          <p:spPr bwMode="auto">
            <a:xfrm>
              <a:off x="1447222" y="475725"/>
              <a:ext cx="10744778" cy="6382913"/>
            </a:xfrm>
            <a:custGeom>
              <a:avLst/>
              <a:gdLst>
                <a:gd name="T0" fmla="*/ 7968 w 7968"/>
                <a:gd name="T1" fmla="*/ 0 h 4740"/>
                <a:gd name="T2" fmla="*/ 0 w 7968"/>
                <a:gd name="T3" fmla="*/ 4731 h 4740"/>
                <a:gd name="T4" fmla="*/ 5164 w 7968"/>
                <a:gd name="T5" fmla="*/ 4740 h 4740"/>
                <a:gd name="T6" fmla="*/ 7968 w 7968"/>
                <a:gd name="T7" fmla="*/ 1580 h 4740"/>
                <a:gd name="T8" fmla="*/ 7968 w 7968"/>
                <a:gd name="T9" fmla="*/ 0 h 4740"/>
                <a:gd name="connsiteX0" fmla="*/ 10015 w 10015"/>
                <a:gd name="connsiteY0" fmla="*/ 0 h 10001"/>
                <a:gd name="connsiteX1" fmla="*/ 0 w 10015"/>
                <a:gd name="connsiteY1" fmla="*/ 10001 h 10001"/>
                <a:gd name="connsiteX2" fmla="*/ 6496 w 10015"/>
                <a:gd name="connsiteY2" fmla="*/ 10000 h 10001"/>
                <a:gd name="connsiteX3" fmla="*/ 10015 w 10015"/>
                <a:gd name="connsiteY3" fmla="*/ 3333 h 10001"/>
                <a:gd name="connsiteX4" fmla="*/ 10015 w 10015"/>
                <a:gd name="connsiteY4" fmla="*/ 0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5" h="10001">
                  <a:moveTo>
                    <a:pt x="10015" y="0"/>
                  </a:moveTo>
                  <a:lnTo>
                    <a:pt x="0" y="10001"/>
                  </a:lnTo>
                  <a:lnTo>
                    <a:pt x="6496" y="10000"/>
                  </a:lnTo>
                  <a:lnTo>
                    <a:pt x="10015" y="3333"/>
                  </a:lnTo>
                  <a:lnTo>
                    <a:pt x="10015" y="0"/>
                  </a:lnTo>
                  <a:close/>
                </a:path>
              </a:pathLst>
            </a:custGeom>
            <a:gradFill>
              <a:gsLst>
                <a:gs pos="100000">
                  <a:schemeClr val="accent2">
                    <a:alpha val="10000"/>
                  </a:schemeClr>
                </a:gs>
                <a:gs pos="0">
                  <a:schemeClr val="accent2">
                    <a:alpha val="10000"/>
                  </a:schemeClr>
                </a:gs>
              </a:gsLst>
              <a:lin ang="144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white"/>
                </a:solidFill>
              </a:endParaRPr>
            </a:p>
          </p:txBody>
        </p:sp>
      </p:grpSp>
      <p:grpSp>
        <p:nvGrpSpPr>
          <p:cNvPr id="29" name="Group 28" descr="abstract background design"/>
          <p:cNvGrpSpPr/>
          <p:nvPr userDrawn="1"/>
        </p:nvGrpSpPr>
        <p:grpSpPr>
          <a:xfrm>
            <a:off x="3571" y="0"/>
            <a:ext cx="9151145" cy="6858638"/>
            <a:chOff x="0" y="618575"/>
            <a:chExt cx="12201526" cy="6858638"/>
          </a:xfrm>
        </p:grpSpPr>
        <p:sp>
          <p:nvSpPr>
            <p:cNvPr id="27" name="Rectangle 26"/>
            <p:cNvSpPr/>
            <p:nvPr userDrawn="1"/>
          </p:nvSpPr>
          <p:spPr>
            <a:xfrm>
              <a:off x="0" y="618575"/>
              <a:ext cx="12192000" cy="6858638"/>
            </a:xfrm>
            <a:prstGeom prst="rect">
              <a:avLst/>
            </a:prstGeom>
            <a:gradFill>
              <a:gsLst>
                <a:gs pos="100000">
                  <a:schemeClr val="accent3">
                    <a:alpha val="0"/>
                  </a:schemeClr>
                </a:gs>
                <a:gs pos="0">
                  <a:schemeClr val="accent2">
                    <a:alpha val="5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8" name="Rectangle 27"/>
            <p:cNvSpPr/>
            <p:nvPr userDrawn="1"/>
          </p:nvSpPr>
          <p:spPr>
            <a:xfrm>
              <a:off x="9526" y="618894"/>
              <a:ext cx="12192000" cy="6858001"/>
            </a:xfrm>
            <a:prstGeom prst="rect">
              <a:avLst/>
            </a:prstGeom>
            <a:gradFill>
              <a:gsLst>
                <a:gs pos="67000">
                  <a:schemeClr val="accent3">
                    <a:alpha val="0"/>
                  </a:schemeClr>
                </a:gs>
                <a:gs pos="0">
                  <a:schemeClr val="accent2">
                    <a:alpha val="2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sp>
        <p:nvSpPr>
          <p:cNvPr id="15" name="Freeform 10"/>
          <p:cNvSpPr>
            <a:spLocks/>
          </p:cNvSpPr>
          <p:nvPr userDrawn="1"/>
        </p:nvSpPr>
        <p:spPr bwMode="auto">
          <a:xfrm>
            <a:off x="-832248" y="28575"/>
            <a:ext cx="10808495" cy="6800850"/>
          </a:xfrm>
          <a:custGeom>
            <a:avLst/>
            <a:gdLst>
              <a:gd name="T0" fmla="*/ 0 w 9078"/>
              <a:gd name="T1" fmla="*/ 0 h 4284"/>
              <a:gd name="T2" fmla="*/ 0 w 9078"/>
              <a:gd name="T3" fmla="*/ 3607 h 4284"/>
              <a:gd name="T4" fmla="*/ 9078 w 9078"/>
              <a:gd name="T5" fmla="*/ 4284 h 4284"/>
              <a:gd name="T6" fmla="*/ 9078 w 9078"/>
              <a:gd name="T7" fmla="*/ 2703 h 4284"/>
              <a:gd name="T8" fmla="*/ 0 w 9078"/>
              <a:gd name="T9" fmla="*/ 0 h 4284"/>
            </a:gdLst>
            <a:ahLst/>
            <a:cxnLst>
              <a:cxn ang="0">
                <a:pos x="T0" y="T1"/>
              </a:cxn>
              <a:cxn ang="0">
                <a:pos x="T2" y="T3"/>
              </a:cxn>
              <a:cxn ang="0">
                <a:pos x="T4" y="T5"/>
              </a:cxn>
              <a:cxn ang="0">
                <a:pos x="T6" y="T7"/>
              </a:cxn>
              <a:cxn ang="0">
                <a:pos x="T8" y="T9"/>
              </a:cxn>
            </a:cxnLst>
            <a:rect l="0" t="0" r="r" b="b"/>
            <a:pathLst>
              <a:path w="9078" h="4284">
                <a:moveTo>
                  <a:pt x="0" y="0"/>
                </a:moveTo>
                <a:lnTo>
                  <a:pt x="0" y="3607"/>
                </a:lnTo>
                <a:lnTo>
                  <a:pt x="9078" y="4284"/>
                </a:lnTo>
                <a:lnTo>
                  <a:pt x="9078" y="270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white"/>
              </a:solidFill>
            </a:endParaRPr>
          </a:p>
        </p:txBody>
      </p:sp>
      <p:sp>
        <p:nvSpPr>
          <p:cNvPr id="20" name="Freeform 15"/>
          <p:cNvSpPr>
            <a:spLocks/>
          </p:cNvSpPr>
          <p:nvPr userDrawn="1"/>
        </p:nvSpPr>
        <p:spPr bwMode="auto">
          <a:xfrm>
            <a:off x="-2381" y="-627063"/>
            <a:ext cx="9153525" cy="8112126"/>
          </a:xfrm>
          <a:custGeom>
            <a:avLst/>
            <a:gdLst>
              <a:gd name="T0" fmla="*/ 7688 w 7688"/>
              <a:gd name="T1" fmla="*/ 0 h 5110"/>
              <a:gd name="T2" fmla="*/ 5495 w 7688"/>
              <a:gd name="T3" fmla="*/ 0 h 5110"/>
              <a:gd name="T4" fmla="*/ 0 w 7688"/>
              <a:gd name="T5" fmla="*/ 5110 h 5110"/>
              <a:gd name="T6" fmla="*/ 5050 w 7688"/>
              <a:gd name="T7" fmla="*/ 5110 h 5110"/>
              <a:gd name="T8" fmla="*/ 7495 w 7688"/>
              <a:gd name="T9" fmla="*/ 376 h 5110"/>
              <a:gd name="T10" fmla="*/ 7688 w 7688"/>
              <a:gd name="T11" fmla="*/ 0 h 5110"/>
            </a:gdLst>
            <a:ahLst/>
            <a:cxnLst>
              <a:cxn ang="0">
                <a:pos x="T0" y="T1"/>
              </a:cxn>
              <a:cxn ang="0">
                <a:pos x="T2" y="T3"/>
              </a:cxn>
              <a:cxn ang="0">
                <a:pos x="T4" y="T5"/>
              </a:cxn>
              <a:cxn ang="0">
                <a:pos x="T6" y="T7"/>
              </a:cxn>
              <a:cxn ang="0">
                <a:pos x="T8" y="T9"/>
              </a:cxn>
              <a:cxn ang="0">
                <a:pos x="T10" y="T11"/>
              </a:cxn>
            </a:cxnLst>
            <a:rect l="0" t="0" r="r" b="b"/>
            <a:pathLst>
              <a:path w="7688" h="5110">
                <a:moveTo>
                  <a:pt x="7688" y="0"/>
                </a:moveTo>
                <a:lnTo>
                  <a:pt x="5495" y="0"/>
                </a:lnTo>
                <a:lnTo>
                  <a:pt x="0" y="5110"/>
                </a:lnTo>
                <a:lnTo>
                  <a:pt x="5050" y="5110"/>
                </a:lnTo>
                <a:lnTo>
                  <a:pt x="7495" y="376"/>
                </a:lnTo>
                <a:lnTo>
                  <a:pt x="76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white"/>
              </a:solidFill>
            </a:endParaRPr>
          </a:p>
        </p:txBody>
      </p:sp>
      <p:sp>
        <p:nvSpPr>
          <p:cNvPr id="23" name="Freeform 5" descr="Callout shape"/>
          <p:cNvSpPr>
            <a:spLocks/>
          </p:cNvSpPr>
          <p:nvPr userDrawn="1"/>
        </p:nvSpPr>
        <p:spPr bwMode="auto">
          <a:xfrm>
            <a:off x="5084008" y="356679"/>
            <a:ext cx="3717036" cy="3008376"/>
          </a:xfrm>
          <a:custGeom>
            <a:avLst/>
            <a:gdLst>
              <a:gd name="T0" fmla="*/ 0 w 4338"/>
              <a:gd name="T1" fmla="*/ 0 h 2582"/>
              <a:gd name="T2" fmla="*/ 0 w 4338"/>
              <a:gd name="T3" fmla="*/ 2353 h 2582"/>
              <a:gd name="T4" fmla="*/ 921 w 4338"/>
              <a:gd name="T5" fmla="*/ 2353 h 2582"/>
              <a:gd name="T6" fmla="*/ 1101 w 4338"/>
              <a:gd name="T7" fmla="*/ 2582 h 2582"/>
              <a:gd name="T8" fmla="*/ 1278 w 4338"/>
              <a:gd name="T9" fmla="*/ 2353 h 2582"/>
              <a:gd name="T10" fmla="*/ 4338 w 4338"/>
              <a:gd name="T11" fmla="*/ 2353 h 2582"/>
              <a:gd name="T12" fmla="*/ 4338 w 4338"/>
              <a:gd name="T13" fmla="*/ 0 h 2582"/>
              <a:gd name="T14" fmla="*/ 0 w 4338"/>
              <a:gd name="T15" fmla="*/ 0 h 25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38" h="2582">
                <a:moveTo>
                  <a:pt x="0" y="0"/>
                </a:moveTo>
                <a:lnTo>
                  <a:pt x="0" y="2353"/>
                </a:lnTo>
                <a:lnTo>
                  <a:pt x="921" y="2353"/>
                </a:lnTo>
                <a:lnTo>
                  <a:pt x="1101" y="2582"/>
                </a:lnTo>
                <a:lnTo>
                  <a:pt x="1278" y="2353"/>
                </a:lnTo>
                <a:lnTo>
                  <a:pt x="4338" y="2353"/>
                </a:lnTo>
                <a:lnTo>
                  <a:pt x="4338" y="0"/>
                </a:lnTo>
                <a:lnTo>
                  <a:pt x="0" y="0"/>
                </a:lnTo>
                <a:close/>
              </a:path>
            </a:pathLst>
          </a:custGeom>
          <a:solidFill>
            <a:srgbClr val="FDF6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white"/>
              </a:solidFill>
            </a:endParaRPr>
          </a:p>
        </p:txBody>
      </p:sp>
      <p:sp>
        <p:nvSpPr>
          <p:cNvPr id="2" name="Title 1"/>
          <p:cNvSpPr>
            <a:spLocks noGrp="1"/>
          </p:cNvSpPr>
          <p:nvPr>
            <p:ph type="ctrTitle"/>
          </p:nvPr>
        </p:nvSpPr>
        <p:spPr>
          <a:xfrm>
            <a:off x="5208795" y="1382351"/>
            <a:ext cx="3209576" cy="683787"/>
          </a:xfrm>
        </p:spPr>
        <p:txBody>
          <a:bodyPr anchor="b">
            <a:normAutofit/>
          </a:bodyPr>
          <a:lstStyle>
            <a:lvl1pPr algn="l">
              <a:defRPr sz="1500">
                <a:solidFill>
                  <a:schemeClr val="accent1"/>
                </a:solidFill>
                <a:latin typeface="+mj-lt"/>
              </a:defRPr>
            </a:lvl1pPr>
          </a:lstStyle>
          <a:p>
            <a:r>
              <a:rPr lang="en-US" smtClean="0"/>
              <a:t>Click to edit Master title style</a:t>
            </a:r>
            <a:endParaRPr lang="en-US" dirty="0"/>
          </a:p>
        </p:txBody>
      </p:sp>
      <p:sp>
        <p:nvSpPr>
          <p:cNvPr id="34" name="Text Placeholder 33"/>
          <p:cNvSpPr>
            <a:spLocks noGrp="1"/>
          </p:cNvSpPr>
          <p:nvPr>
            <p:ph type="body" sz="quarter" idx="13" hasCustomPrompt="1"/>
          </p:nvPr>
        </p:nvSpPr>
        <p:spPr>
          <a:xfrm>
            <a:off x="5836487" y="2067296"/>
            <a:ext cx="2662042" cy="955667"/>
          </a:xfrm>
        </p:spPr>
        <p:txBody>
          <a:bodyPr vert="horz" lIns="91440" tIns="45720" rIns="91440" bIns="45720" rtlCol="0" anchor="b">
            <a:noAutofit/>
          </a:bodyPr>
          <a:lstStyle>
            <a:lvl1pPr>
              <a:defRPr lang="en-US" sz="3825" smtClean="0">
                <a:solidFill>
                  <a:schemeClr val="accent1"/>
                </a:solidFill>
                <a:latin typeface="+mj-lt"/>
                <a:ea typeface="+mj-ea"/>
              </a:defRPr>
            </a:lvl1pPr>
            <a:lvl2pPr>
              <a:defRPr lang="en-US" sz="5100" smtClean="0">
                <a:solidFill>
                  <a:schemeClr val="accent1"/>
                </a:solidFill>
                <a:cs typeface="+mn-cs"/>
              </a:defRPr>
            </a:lvl2pPr>
            <a:lvl3pPr>
              <a:defRPr lang="en-US" sz="5100" smtClean="0">
                <a:solidFill>
                  <a:schemeClr val="accent1"/>
                </a:solidFill>
                <a:cs typeface="+mn-cs"/>
              </a:defRPr>
            </a:lvl3pPr>
            <a:lvl4pPr>
              <a:defRPr lang="en-US" sz="5100" smtClean="0">
                <a:solidFill>
                  <a:schemeClr val="accent1"/>
                </a:solidFill>
                <a:cs typeface="+mn-cs"/>
              </a:defRPr>
            </a:lvl4pPr>
            <a:lvl5pPr>
              <a:defRPr lang="en-US" sz="5100">
                <a:solidFill>
                  <a:schemeClr val="accent1"/>
                </a:solidFill>
                <a:cs typeface="+mn-cs"/>
              </a:defRPr>
            </a:lvl5pPr>
          </a:lstStyle>
          <a:p>
            <a:pPr lvl="0">
              <a:spcBef>
                <a:spcPct val="0"/>
              </a:spcBef>
            </a:pPr>
            <a:r>
              <a:rPr lang="en-US" dirty="0" smtClean="0"/>
              <a:t>Slide Title</a:t>
            </a:r>
            <a:endParaRPr lang="en-US" dirty="0"/>
          </a:p>
        </p:txBody>
      </p:sp>
      <p:pic>
        <p:nvPicPr>
          <p:cNvPr id="21" name="Picture 20"/>
          <p:cNvPicPr>
            <a:picLocks noChangeAspect="1"/>
          </p:cNvPicPr>
          <p:nvPr userDrawn="1"/>
        </p:nvPicPr>
        <p:blipFill rotWithShape="1">
          <a:blip r:embed="rId2">
            <a:clrChange>
              <a:clrFrom>
                <a:srgbClr val="000000"/>
              </a:clrFrom>
              <a:clrTo>
                <a:srgbClr val="000000">
                  <a:alpha val="0"/>
                </a:srgbClr>
              </a:clrTo>
            </a:clrChange>
            <a:lum bright="100000" contrast="26000"/>
            <a:extLst>
              <a:ext uri="{28A0092B-C50C-407E-A947-70E740481C1C}">
                <a14:useLocalDpi xmlns:a14="http://schemas.microsoft.com/office/drawing/2010/main"/>
              </a:ext>
            </a:extLst>
          </a:blip>
          <a:srcRect l="26251" b="38424"/>
          <a:stretch/>
        </p:blipFill>
        <p:spPr>
          <a:xfrm flipH="1">
            <a:off x="6529285" y="3274815"/>
            <a:ext cx="2632576" cy="3632308"/>
          </a:xfrm>
          <a:prstGeom prst="rect">
            <a:avLst/>
          </a:prstGeom>
          <a:effectLst>
            <a:outerShdw blurRad="50800" dist="50800" dir="5400000" algn="ctr" rotWithShape="0">
              <a:srgbClr val="000000">
                <a:alpha val="0"/>
              </a:srgbClr>
            </a:outerShdw>
          </a:effectLst>
        </p:spPr>
      </p:pic>
      <p:pic>
        <p:nvPicPr>
          <p:cNvPr id="18" name="Picture 17"/>
          <p:cNvPicPr>
            <a:picLocks noChangeAspect="1"/>
          </p:cNvPicPr>
          <p:nvPr userDrawn="1"/>
        </p:nvPicPr>
        <p:blipFill rotWithShape="1">
          <a:blip r:embed="rId3" cstate="print">
            <a:extLst>
              <a:ext uri="{28A0092B-C50C-407E-A947-70E740481C1C}">
                <a14:useLocalDpi xmlns:a14="http://schemas.microsoft.com/office/drawing/2010/main" val="0"/>
              </a:ext>
            </a:extLst>
          </a:blip>
          <a:srcRect l="29596" r="17033"/>
          <a:stretch/>
        </p:blipFill>
        <p:spPr>
          <a:xfrm>
            <a:off x="0" y="17280"/>
            <a:ext cx="3771901" cy="6824405"/>
          </a:xfrm>
          <a:prstGeom prst="rect">
            <a:avLst/>
          </a:prstGeom>
          <a:ln>
            <a:noFill/>
          </a:ln>
          <a:effectLst>
            <a:outerShdw blurRad="292100" dist="139700" dir="2700000" algn="tl" rotWithShape="0">
              <a:srgbClr val="333333">
                <a:alpha val="65000"/>
              </a:srgbClr>
            </a:outerShdw>
          </a:effectLst>
        </p:spPr>
      </p:pic>
      <p:sp>
        <p:nvSpPr>
          <p:cNvPr id="22" name="Rectangle 21"/>
          <p:cNvSpPr/>
          <p:nvPr userDrawn="1"/>
        </p:nvSpPr>
        <p:spPr bwMode="auto">
          <a:xfrm rot="10800000">
            <a:off x="1065896" y="15999"/>
            <a:ext cx="2912313" cy="6797428"/>
          </a:xfrm>
          <a:prstGeom prst="rect">
            <a:avLst/>
          </a:prstGeom>
          <a:gradFill flip="none" rotWithShape="1">
            <a:gsLst>
              <a:gs pos="9000">
                <a:srgbClr val="CB0000"/>
              </a:gs>
              <a:gs pos="97000">
                <a:srgbClr val="FFFFFF">
                  <a:alpha val="0"/>
                </a:srgbClr>
              </a:gs>
            </a:gsLst>
            <a:lin ang="0" scaled="1"/>
            <a:tileRect/>
          </a:gradFill>
          <a:ln>
            <a:noFill/>
          </a:ln>
          <a:extLst/>
        </p:spPr>
        <p:txBody>
          <a:bodyPr rot="0" spcFirstLastPara="0" vertOverflow="overflow" horzOverflow="overflow" vert="horz" wrap="square" lIns="68553" tIns="34277" rIns="68553" bIns="34277" numCol="1" spcCol="0" rtlCol="0" fromWordArt="0" anchor="t" anchorCtr="0" forceAA="0" compatLnSpc="1">
            <a:prstTxWarp prst="textNoShape">
              <a:avLst/>
            </a:prstTxWarp>
            <a:noAutofit/>
          </a:bodyPr>
          <a:lstStyle/>
          <a:p>
            <a:pPr algn="ctr"/>
            <a:endParaRPr lang="en-US" sz="1350" dirty="0" smtClean="0">
              <a:solidFill>
                <a:prstClr val="black"/>
              </a:solidFill>
              <a:latin typeface="Arial"/>
            </a:endParaRPr>
          </a:p>
        </p:txBody>
      </p:sp>
    </p:spTree>
    <p:extLst>
      <p:ext uri="{BB962C8B-B14F-4D97-AF65-F5344CB8AC3E}">
        <p14:creationId xmlns:p14="http://schemas.microsoft.com/office/powerpoint/2010/main" val="20864844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DCECCB84-F9BA-43D5-87BE-67443E8EF086}">
      <p15:sldGuideLst xmlns:p15="http://schemas.microsoft.com/office/powerpoint/2012/main">
        <p15:guide id="4294967295"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4" name="image1.jpg"/>
          <p:cNvPicPr/>
          <p:nvPr userDrawn="1"/>
        </p:nvPicPr>
        <p:blipFill>
          <a:blip r:embed="rId2">
            <a:extLst/>
          </a:blip>
          <a:stretch>
            <a:fillRect/>
          </a:stretch>
        </p:blipFill>
        <p:spPr>
          <a:xfrm>
            <a:off x="-1" y="-1"/>
            <a:ext cx="9144001" cy="6884705"/>
          </a:xfrm>
          <a:prstGeom prst="rect">
            <a:avLst/>
          </a:prstGeom>
          <a:ln w="12700">
            <a:round/>
          </a:ln>
        </p:spPr>
      </p:pic>
    </p:spTree>
    <p:extLst>
      <p:ext uri="{BB962C8B-B14F-4D97-AF65-F5344CB8AC3E}">
        <p14:creationId xmlns:p14="http://schemas.microsoft.com/office/powerpoint/2010/main" val="1810116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image1.jpg"/>
          <p:cNvPicPr/>
          <p:nvPr userDrawn="1"/>
        </p:nvPicPr>
        <p:blipFill>
          <a:blip r:embed="rId2">
            <a:extLst/>
          </a:blip>
          <a:stretch>
            <a:fillRect/>
          </a:stretch>
        </p:blipFill>
        <p:spPr>
          <a:xfrm>
            <a:off x="-1" y="-1"/>
            <a:ext cx="9144001" cy="6884705"/>
          </a:xfrm>
          <a:prstGeom prst="rect">
            <a:avLst/>
          </a:prstGeom>
          <a:ln w="12700">
            <a:round/>
          </a:ln>
        </p:spPr>
      </p:pic>
      <p:sp>
        <p:nvSpPr>
          <p:cNvPr id="3" name="Slide Number Placeholder 2"/>
          <p:cNvSpPr>
            <a:spLocks noGrp="1"/>
          </p:cNvSpPr>
          <p:nvPr>
            <p:ph type="sldNum" sz="quarter" idx="10"/>
          </p:nvPr>
        </p:nvSpPr>
        <p:spPr/>
        <p:txBody>
          <a:bodyPr/>
          <a:lstStyle/>
          <a:p>
            <a:fld id="{86CB4B4D-7CA3-9044-876B-883B54F8677D}" type="slidenum">
              <a:rPr lang="en-US" smtClean="0">
                <a:solidFill>
                  <a:srgbClr val="FCF5EF"/>
                </a:solidFill>
              </a:rPr>
              <a:pPr/>
              <a:t>‹#›</a:t>
            </a:fld>
            <a:endParaRPr lang="en-US" dirty="0">
              <a:solidFill>
                <a:srgbClr val="FCF5EF"/>
              </a:solidFill>
            </a:endParaRPr>
          </a:p>
        </p:txBody>
      </p:sp>
      <p:sp>
        <p:nvSpPr>
          <p:cNvPr id="5" name="Shape 77"/>
          <p:cNvSpPr/>
          <p:nvPr userDrawn="1"/>
        </p:nvSpPr>
        <p:spPr>
          <a:xfrm>
            <a:off x="-1" y="0"/>
            <a:ext cx="9144001" cy="1054100"/>
          </a:xfrm>
          <a:prstGeom prst="rect">
            <a:avLst/>
          </a:prstGeom>
          <a:solidFill>
            <a:srgbClr val="212121">
              <a:alpha val="52999"/>
            </a:srgbClr>
          </a:solidFill>
          <a:ln w="12700">
            <a:miter lim="400000"/>
          </a:ln>
        </p:spPr>
        <p:txBody>
          <a:bodyPr lIns="28575" tIns="28575" rIns="28575" bIns="28575"/>
          <a:lstStyle/>
          <a:p>
            <a:pPr algn="ctr" defTabSz="438150">
              <a:defRPr sz="4000">
                <a:solidFill>
                  <a:srgbClr val="FFFFFF"/>
                </a:solidFill>
                <a:effectLst>
                  <a:outerShdw blurRad="38100" dist="12700" dir="5400000" rotWithShape="0">
                    <a:srgbClr val="000000">
                      <a:alpha val="50000"/>
                    </a:srgbClr>
                  </a:outerShdw>
                </a:effectLst>
                <a:uFillTx/>
              </a:defRPr>
            </a:pPr>
            <a:endParaRPr sz="3000" dirty="0">
              <a:solidFill>
                <a:srgbClr val="FFFFFF"/>
              </a:solidFill>
              <a:effectLst>
                <a:outerShdw blurRad="38100" dist="12700" dir="5400000" rotWithShape="0">
                  <a:srgbClr val="000000">
                    <a:alpha val="50000"/>
                  </a:srgbClr>
                </a:outerShdw>
              </a:effectLst>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99218" y="27709"/>
            <a:ext cx="1404299" cy="950827"/>
          </a:xfrm>
          <a:prstGeom prst="rect">
            <a:avLst/>
          </a:prstGeom>
        </p:spPr>
      </p:pic>
    </p:spTree>
    <p:extLst>
      <p:ext uri="{BB962C8B-B14F-4D97-AF65-F5344CB8AC3E}">
        <p14:creationId xmlns:p14="http://schemas.microsoft.com/office/powerpoint/2010/main" val="3882681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F3157-7753-4234-9D87-21F51BC374AF}" type="datetimeFigureOut">
              <a:rPr lang="en-US" smtClean="0">
                <a:solidFill>
                  <a:prstClr val="black">
                    <a:lumMod val="50000"/>
                    <a:lumOff val="50000"/>
                  </a:prstClr>
                </a:solidFill>
              </a:rPr>
              <a:pPr/>
              <a:t>9/9/2015</a:t>
            </a:fld>
            <a:endParaRPr lang="en-US" dirty="0">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49D45548-D2DE-4036-84F3-B0757E2737D6}" type="slidenum">
              <a:rPr lang="en-US" smtClean="0">
                <a:solidFill>
                  <a:srgbClr val="FCF5EF"/>
                </a:solidFill>
              </a:rPr>
              <a:pPr/>
              <a:t>‹#›</a:t>
            </a:fld>
            <a:endParaRPr lang="en-US" dirty="0">
              <a:solidFill>
                <a:srgbClr val="FCF5EF"/>
              </a:solidFill>
            </a:endParaRPr>
          </a:p>
        </p:txBody>
      </p:sp>
    </p:spTree>
    <p:extLst>
      <p:ext uri="{BB962C8B-B14F-4D97-AF65-F5344CB8AC3E}">
        <p14:creationId xmlns:p14="http://schemas.microsoft.com/office/powerpoint/2010/main" val="1627187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37017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3.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7.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4.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5.xml"/><Relationship Id="rId1"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0.jpe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14.jpeg"/><Relationship Id="rId5" Type="http://schemas.openxmlformats.org/officeDocument/2006/relationships/slideLayout" Target="../slideLayouts/slideLayout57.xml"/><Relationship Id="rId10" Type="http://schemas.openxmlformats.org/officeDocument/2006/relationships/theme" Target="../theme/theme7.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8.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6" Type="http://schemas.openxmlformats.org/officeDocument/2006/relationships/theme" Target="../theme/theme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eHealthTop"/>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6225857"/>
            <a:ext cx="3505200" cy="63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457200" y="152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457200" y="15240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dirty="0">
              <a:solidFill>
                <a:srgbClr val="000000"/>
              </a:solidFill>
            </a:endParaRPr>
          </a:p>
        </p:txBody>
      </p:sp>
      <p:sp>
        <p:nvSpPr>
          <p:cNvPr id="103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dirty="0">
              <a:solidFill>
                <a:srgbClr val="000000"/>
              </a:solidFill>
            </a:endParaRPr>
          </a:p>
        </p:txBody>
      </p:sp>
      <p:sp>
        <p:nvSpPr>
          <p:cNvPr id="1031" name="Text Box 7"/>
          <p:cNvSpPr txBox="1">
            <a:spLocks noChangeArrowheads="1"/>
          </p:cNvSpPr>
          <p:nvPr userDrawn="1"/>
        </p:nvSpPr>
        <p:spPr bwMode="auto">
          <a:xfrm>
            <a:off x="7162800" y="62484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50000"/>
              </a:spcBef>
              <a:spcAft>
                <a:spcPct val="0"/>
              </a:spcAft>
            </a:pPr>
            <a:r>
              <a:rPr lang="en-US" dirty="0">
                <a:solidFill>
                  <a:srgbClr val="000000"/>
                </a:solidFill>
              </a:rPr>
              <a:t> </a:t>
            </a:r>
            <a:fld id="{D4B614AE-5F5F-43CC-937A-9FF8EA4AAD9A}" type="slidenum">
              <a:rPr lang="en-US" sz="1000">
                <a:solidFill>
                  <a:srgbClr val="000000"/>
                </a:solidFill>
              </a:rPr>
              <a:pPr algn="r" eaLnBrk="1" fontAlgn="base" hangingPunct="1">
                <a:spcBef>
                  <a:spcPct val="50000"/>
                </a:spcBef>
                <a:spcAft>
                  <a:spcPct val="0"/>
                </a:spcAft>
              </a:pPr>
              <a:t>‹#›</a:t>
            </a:fld>
            <a:endParaRPr lang="en-US" sz="1000" dirty="0">
              <a:solidFill>
                <a:srgbClr val="000000"/>
              </a:solidFill>
            </a:endParaRPr>
          </a:p>
        </p:txBody>
      </p:sp>
    </p:spTree>
    <p:extLst>
      <p:ext uri="{BB962C8B-B14F-4D97-AF65-F5344CB8AC3E}">
        <p14:creationId xmlns:p14="http://schemas.microsoft.com/office/powerpoint/2010/main" val="35962930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b="1">
          <a:solidFill>
            <a:srgbClr val="000048"/>
          </a:solidFill>
          <a:latin typeface="+mj-lt"/>
          <a:ea typeface="+mj-ea"/>
          <a:cs typeface="+mj-cs"/>
        </a:defRPr>
      </a:lvl1pPr>
      <a:lvl2pPr algn="ctr" rtl="0" eaLnBrk="0" fontAlgn="base" hangingPunct="0">
        <a:spcBef>
          <a:spcPct val="0"/>
        </a:spcBef>
        <a:spcAft>
          <a:spcPct val="0"/>
        </a:spcAft>
        <a:defRPr sz="4000" b="1">
          <a:solidFill>
            <a:srgbClr val="000048"/>
          </a:solidFill>
          <a:latin typeface="Arial" charset="0"/>
          <a:cs typeface="Arial" charset="0"/>
        </a:defRPr>
      </a:lvl2pPr>
      <a:lvl3pPr algn="ctr" rtl="0" eaLnBrk="0" fontAlgn="base" hangingPunct="0">
        <a:spcBef>
          <a:spcPct val="0"/>
        </a:spcBef>
        <a:spcAft>
          <a:spcPct val="0"/>
        </a:spcAft>
        <a:defRPr sz="4000" b="1">
          <a:solidFill>
            <a:srgbClr val="000048"/>
          </a:solidFill>
          <a:latin typeface="Arial" charset="0"/>
          <a:cs typeface="Arial" charset="0"/>
        </a:defRPr>
      </a:lvl3pPr>
      <a:lvl4pPr algn="ctr" rtl="0" eaLnBrk="0" fontAlgn="base" hangingPunct="0">
        <a:spcBef>
          <a:spcPct val="0"/>
        </a:spcBef>
        <a:spcAft>
          <a:spcPct val="0"/>
        </a:spcAft>
        <a:defRPr sz="4000" b="1">
          <a:solidFill>
            <a:srgbClr val="000048"/>
          </a:solidFill>
          <a:latin typeface="Arial" charset="0"/>
          <a:cs typeface="Arial" charset="0"/>
        </a:defRPr>
      </a:lvl4pPr>
      <a:lvl5pPr algn="ctr" rtl="0" eaLnBrk="0" fontAlgn="base" hangingPunct="0">
        <a:spcBef>
          <a:spcPct val="0"/>
        </a:spcBef>
        <a:spcAft>
          <a:spcPct val="0"/>
        </a:spcAft>
        <a:defRPr sz="4000" b="1">
          <a:solidFill>
            <a:srgbClr val="000048"/>
          </a:solidFill>
          <a:latin typeface="Arial" charset="0"/>
          <a:cs typeface="Arial" charset="0"/>
        </a:defRPr>
      </a:lvl5pPr>
      <a:lvl6pPr marL="457200" algn="ctr" rtl="0" fontAlgn="base">
        <a:spcBef>
          <a:spcPct val="0"/>
        </a:spcBef>
        <a:spcAft>
          <a:spcPct val="0"/>
        </a:spcAft>
        <a:defRPr sz="4000" b="1">
          <a:solidFill>
            <a:srgbClr val="000048"/>
          </a:solidFill>
          <a:latin typeface="Arial" charset="0"/>
          <a:cs typeface="Arial" charset="0"/>
        </a:defRPr>
      </a:lvl6pPr>
      <a:lvl7pPr marL="914400" algn="ctr" rtl="0" fontAlgn="base">
        <a:spcBef>
          <a:spcPct val="0"/>
        </a:spcBef>
        <a:spcAft>
          <a:spcPct val="0"/>
        </a:spcAft>
        <a:defRPr sz="4000" b="1">
          <a:solidFill>
            <a:srgbClr val="000048"/>
          </a:solidFill>
          <a:latin typeface="Arial" charset="0"/>
          <a:cs typeface="Arial" charset="0"/>
        </a:defRPr>
      </a:lvl7pPr>
      <a:lvl8pPr marL="1371600" algn="ctr" rtl="0" fontAlgn="base">
        <a:spcBef>
          <a:spcPct val="0"/>
        </a:spcBef>
        <a:spcAft>
          <a:spcPct val="0"/>
        </a:spcAft>
        <a:defRPr sz="4000" b="1">
          <a:solidFill>
            <a:srgbClr val="000048"/>
          </a:solidFill>
          <a:latin typeface="Arial" charset="0"/>
          <a:cs typeface="Arial" charset="0"/>
        </a:defRPr>
      </a:lvl8pPr>
      <a:lvl9pPr marL="1828800" algn="ctr" rtl="0" fontAlgn="base">
        <a:spcBef>
          <a:spcPct val="0"/>
        </a:spcBef>
        <a:spcAft>
          <a:spcPct val="0"/>
        </a:spcAft>
        <a:defRPr sz="4000" b="1">
          <a:solidFill>
            <a:srgbClr val="000048"/>
          </a:solidFill>
          <a:latin typeface="Arial" charset="0"/>
          <a:cs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rgbClr val="000048"/>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48"/>
          </a:solidFill>
          <a:latin typeface="+mn-lt"/>
          <a:cs typeface="+mn-cs"/>
        </a:defRPr>
      </a:lvl2pPr>
      <a:lvl3pPr marL="1143000" indent="-228600" algn="l" rtl="0" eaLnBrk="0" fontAlgn="base" hangingPunct="0">
        <a:spcBef>
          <a:spcPct val="20000"/>
        </a:spcBef>
        <a:spcAft>
          <a:spcPct val="0"/>
        </a:spcAft>
        <a:buChar char="•"/>
        <a:defRPr sz="2400">
          <a:solidFill>
            <a:srgbClr val="000048"/>
          </a:solidFill>
          <a:latin typeface="+mn-lt"/>
          <a:cs typeface="+mn-cs"/>
        </a:defRPr>
      </a:lvl3pPr>
      <a:lvl4pPr marL="1600200" indent="-228600" algn="l" rtl="0" eaLnBrk="0" fontAlgn="base" hangingPunct="0">
        <a:spcBef>
          <a:spcPct val="20000"/>
        </a:spcBef>
        <a:spcAft>
          <a:spcPct val="0"/>
        </a:spcAft>
        <a:buChar char="–"/>
        <a:defRPr sz="2000">
          <a:solidFill>
            <a:srgbClr val="000048"/>
          </a:solidFill>
          <a:latin typeface="+mn-lt"/>
          <a:cs typeface="+mn-cs"/>
        </a:defRPr>
      </a:lvl4pPr>
      <a:lvl5pPr marL="2057400" indent="-228600" algn="l" rtl="0" eaLnBrk="0" fontAlgn="base" hangingPunct="0">
        <a:spcBef>
          <a:spcPct val="20000"/>
        </a:spcBef>
        <a:spcAft>
          <a:spcPct val="0"/>
        </a:spcAft>
        <a:buChar char="»"/>
        <a:defRPr sz="2000">
          <a:solidFill>
            <a:srgbClr val="000048"/>
          </a:solidFill>
          <a:latin typeface="+mn-lt"/>
          <a:cs typeface="+mn-cs"/>
        </a:defRPr>
      </a:lvl5pPr>
      <a:lvl6pPr marL="2514600" indent="-228600" algn="l" rtl="0" fontAlgn="base">
        <a:spcBef>
          <a:spcPct val="20000"/>
        </a:spcBef>
        <a:spcAft>
          <a:spcPct val="0"/>
        </a:spcAft>
        <a:buChar char="»"/>
        <a:defRPr sz="2000">
          <a:solidFill>
            <a:srgbClr val="000048"/>
          </a:solidFill>
          <a:latin typeface="+mn-lt"/>
          <a:cs typeface="+mn-cs"/>
        </a:defRPr>
      </a:lvl6pPr>
      <a:lvl7pPr marL="2971800" indent="-228600" algn="l" rtl="0" fontAlgn="base">
        <a:spcBef>
          <a:spcPct val="20000"/>
        </a:spcBef>
        <a:spcAft>
          <a:spcPct val="0"/>
        </a:spcAft>
        <a:buChar char="»"/>
        <a:defRPr sz="2000">
          <a:solidFill>
            <a:srgbClr val="000048"/>
          </a:solidFill>
          <a:latin typeface="+mn-lt"/>
          <a:cs typeface="+mn-cs"/>
        </a:defRPr>
      </a:lvl7pPr>
      <a:lvl8pPr marL="3429000" indent="-228600" algn="l" rtl="0" fontAlgn="base">
        <a:spcBef>
          <a:spcPct val="20000"/>
        </a:spcBef>
        <a:spcAft>
          <a:spcPct val="0"/>
        </a:spcAft>
        <a:buChar char="»"/>
        <a:defRPr sz="2000">
          <a:solidFill>
            <a:srgbClr val="000048"/>
          </a:solidFill>
          <a:latin typeface="+mn-lt"/>
          <a:cs typeface="+mn-cs"/>
        </a:defRPr>
      </a:lvl8pPr>
      <a:lvl9pPr marL="3886200" indent="-228600" algn="l" rtl="0" fontAlgn="base">
        <a:spcBef>
          <a:spcPct val="20000"/>
        </a:spcBef>
        <a:spcAft>
          <a:spcPct val="0"/>
        </a:spcAft>
        <a:buChar char="»"/>
        <a:defRPr sz="2000">
          <a:solidFill>
            <a:srgbClr val="000048"/>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0" y="0"/>
            <a:ext cx="9144000" cy="9906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000" b="1" dirty="0" smtClean="0">
                <a:solidFill>
                  <a:prstClr val="white"/>
                </a:solidFill>
                <a:latin typeface="Times New Roman" pitchFamily="18" charset="0"/>
              </a:rPr>
              <a:t> </a:t>
            </a:r>
          </a:p>
        </p:txBody>
      </p:sp>
      <p:pic>
        <p:nvPicPr>
          <p:cNvPr id="17" name="Picture 16" descr="Vibrant_Page_01-02.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140307" cy="6858000"/>
          </a:xfrm>
          <a:prstGeom prst="rect">
            <a:avLst/>
          </a:prstGeom>
        </p:spPr>
      </p:pic>
      <p:sp>
        <p:nvSpPr>
          <p:cNvPr id="13" name="Date Placeholder 3"/>
          <p:cNvSpPr>
            <a:spLocks noGrp="1"/>
          </p:cNvSpPr>
          <p:nvPr>
            <p:ph type="dt" sz="half" idx="2"/>
          </p:nvPr>
        </p:nvSpPr>
        <p:spPr>
          <a:xfrm>
            <a:off x="228600" y="6400800"/>
            <a:ext cx="1905000" cy="304800"/>
          </a:xfrm>
          <a:prstGeom prst="rect">
            <a:avLst/>
          </a:prstGeom>
        </p:spPr>
        <p:txBody>
          <a:bodyPr/>
          <a:lstStyle>
            <a:lvl1pPr>
              <a:defRPr sz="1400" b="0">
                <a:solidFill>
                  <a:schemeClr val="bg2"/>
                </a:solidFill>
                <a:latin typeface="Arial Narrow"/>
                <a:cs typeface="Arial Narrow"/>
              </a:defRPr>
            </a:lvl1pPr>
          </a:lstStyle>
          <a:p>
            <a:pPr eaLnBrk="0" fontAlgn="base" hangingPunct="0">
              <a:spcBef>
                <a:spcPct val="0"/>
              </a:spcBef>
              <a:spcAft>
                <a:spcPct val="0"/>
              </a:spcAft>
            </a:pPr>
            <a:endParaRPr lang="en-US" altLang="en-US" dirty="0">
              <a:solidFill>
                <a:srgbClr val="000000"/>
              </a:solidFill>
            </a:endParaRPr>
          </a:p>
        </p:txBody>
      </p:sp>
      <p:sp>
        <p:nvSpPr>
          <p:cNvPr id="14" name="Footer Placeholder 4"/>
          <p:cNvSpPr>
            <a:spLocks noGrp="1"/>
          </p:cNvSpPr>
          <p:nvPr>
            <p:ph type="ftr" sz="quarter" idx="3"/>
          </p:nvPr>
        </p:nvSpPr>
        <p:spPr>
          <a:xfrm>
            <a:off x="2362200" y="6400800"/>
            <a:ext cx="2895600" cy="304800"/>
          </a:xfrm>
          <a:prstGeom prst="rect">
            <a:avLst/>
          </a:prstGeom>
        </p:spPr>
        <p:txBody>
          <a:bodyPr/>
          <a:lstStyle>
            <a:lvl1pPr>
              <a:defRPr sz="1400" b="0">
                <a:solidFill>
                  <a:srgbClr val="000000"/>
                </a:solidFill>
                <a:latin typeface="Arial Narrow"/>
                <a:cs typeface="Arial Narrow"/>
              </a:defRPr>
            </a:lvl1pPr>
          </a:lstStyle>
          <a:p>
            <a:pPr eaLnBrk="0" fontAlgn="base" hangingPunct="0">
              <a:spcBef>
                <a:spcPct val="0"/>
              </a:spcBef>
              <a:spcAft>
                <a:spcPct val="0"/>
              </a:spcAft>
            </a:pPr>
            <a:endParaRPr lang="en-US" altLang="en-US" dirty="0"/>
          </a:p>
        </p:txBody>
      </p:sp>
      <p:sp>
        <p:nvSpPr>
          <p:cNvPr id="15" name="Slide Number Placeholder 5"/>
          <p:cNvSpPr>
            <a:spLocks noGrp="1"/>
          </p:cNvSpPr>
          <p:nvPr>
            <p:ph type="sldNum" sz="quarter" idx="4"/>
          </p:nvPr>
        </p:nvSpPr>
        <p:spPr>
          <a:xfrm>
            <a:off x="5562600" y="6400800"/>
            <a:ext cx="1447800" cy="304800"/>
          </a:xfrm>
          <a:prstGeom prst="rect">
            <a:avLst/>
          </a:prstGeom>
        </p:spPr>
        <p:txBody>
          <a:bodyPr/>
          <a:lstStyle>
            <a:lvl1pPr>
              <a:defRPr sz="1400" b="0">
                <a:solidFill>
                  <a:srgbClr val="000000"/>
                </a:solidFill>
              </a:defRPr>
            </a:lvl1pPr>
          </a:lstStyle>
          <a:p>
            <a:pPr eaLnBrk="0" fontAlgn="base" hangingPunct="0">
              <a:spcBef>
                <a:spcPct val="0"/>
              </a:spcBef>
              <a:spcAft>
                <a:spcPct val="0"/>
              </a:spcAft>
            </a:pPr>
            <a:fld id="{94B6551B-2A84-42DA-BD5E-D1E2F4E4AD85}" type="slidenum">
              <a:rPr lang="en-US" altLang="en-US" smtClean="0">
                <a:latin typeface="Times New Roman" pitchFamily="18" charset="0"/>
              </a:rPr>
              <a:pPr eaLnBrk="0" fontAlgn="base" hangingPunct="0">
                <a:spcBef>
                  <a:spcPct val="0"/>
                </a:spcBef>
                <a:spcAft>
                  <a:spcPct val="0"/>
                </a:spcAft>
              </a:pPr>
              <a:t>‹#›</a:t>
            </a:fld>
            <a:endParaRPr lang="en-US" altLang="en-US" dirty="0">
              <a:latin typeface="Times New Roman" pitchFamily="18" charset="0"/>
            </a:endParaRPr>
          </a:p>
        </p:txBody>
      </p:sp>
    </p:spTree>
    <p:extLst>
      <p:ext uri="{BB962C8B-B14F-4D97-AF65-F5344CB8AC3E}">
        <p14:creationId xmlns:p14="http://schemas.microsoft.com/office/powerpoint/2010/main" val="573461940"/>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ransition spd="med">
    <p:dissolve/>
  </p:transition>
  <p:txStyles>
    <p:titleStyle>
      <a:lvl1pPr algn="l" rtl="0" eaLnBrk="1" fontAlgn="base" hangingPunct="1">
        <a:lnSpc>
          <a:spcPct val="70000"/>
        </a:lnSpc>
        <a:spcBef>
          <a:spcPct val="0"/>
        </a:spcBef>
        <a:spcAft>
          <a:spcPct val="0"/>
        </a:spcAft>
        <a:defRPr sz="4400" b="1">
          <a:solidFill>
            <a:srgbClr val="000099"/>
          </a:solidFill>
          <a:latin typeface="+mj-lt"/>
          <a:ea typeface="+mj-ea"/>
          <a:cs typeface="+mj-cs"/>
        </a:defRPr>
      </a:lvl1pPr>
      <a:lvl2pPr algn="l" rtl="0" eaLnBrk="1" fontAlgn="base" hangingPunct="1">
        <a:lnSpc>
          <a:spcPct val="70000"/>
        </a:lnSpc>
        <a:spcBef>
          <a:spcPct val="0"/>
        </a:spcBef>
        <a:spcAft>
          <a:spcPct val="0"/>
        </a:spcAft>
        <a:defRPr sz="4400" b="1">
          <a:solidFill>
            <a:srgbClr val="000099"/>
          </a:solidFill>
          <a:latin typeface="Times New Roman" pitchFamily="18" charset="0"/>
        </a:defRPr>
      </a:lvl2pPr>
      <a:lvl3pPr algn="l" rtl="0" eaLnBrk="1" fontAlgn="base" hangingPunct="1">
        <a:lnSpc>
          <a:spcPct val="70000"/>
        </a:lnSpc>
        <a:spcBef>
          <a:spcPct val="0"/>
        </a:spcBef>
        <a:spcAft>
          <a:spcPct val="0"/>
        </a:spcAft>
        <a:defRPr sz="4400" b="1">
          <a:solidFill>
            <a:srgbClr val="000099"/>
          </a:solidFill>
          <a:latin typeface="Times New Roman" pitchFamily="18" charset="0"/>
        </a:defRPr>
      </a:lvl3pPr>
      <a:lvl4pPr algn="l" rtl="0" eaLnBrk="1" fontAlgn="base" hangingPunct="1">
        <a:lnSpc>
          <a:spcPct val="70000"/>
        </a:lnSpc>
        <a:spcBef>
          <a:spcPct val="0"/>
        </a:spcBef>
        <a:spcAft>
          <a:spcPct val="0"/>
        </a:spcAft>
        <a:defRPr sz="4400" b="1">
          <a:solidFill>
            <a:srgbClr val="000099"/>
          </a:solidFill>
          <a:latin typeface="Times New Roman" pitchFamily="18" charset="0"/>
        </a:defRPr>
      </a:lvl4pPr>
      <a:lvl5pPr algn="l" rtl="0" eaLnBrk="1" fontAlgn="base" hangingPunct="1">
        <a:lnSpc>
          <a:spcPct val="70000"/>
        </a:lnSpc>
        <a:spcBef>
          <a:spcPct val="0"/>
        </a:spcBef>
        <a:spcAft>
          <a:spcPct val="0"/>
        </a:spcAft>
        <a:defRPr sz="4400" b="1">
          <a:solidFill>
            <a:srgbClr val="000099"/>
          </a:solidFill>
          <a:latin typeface="Times New Roman" pitchFamily="18" charset="0"/>
        </a:defRPr>
      </a:lvl5pPr>
      <a:lvl6pPr marL="457200" algn="l" rtl="0" eaLnBrk="1" fontAlgn="base" hangingPunct="1">
        <a:lnSpc>
          <a:spcPct val="70000"/>
        </a:lnSpc>
        <a:spcBef>
          <a:spcPct val="0"/>
        </a:spcBef>
        <a:spcAft>
          <a:spcPct val="0"/>
        </a:spcAft>
        <a:defRPr sz="4400" b="1">
          <a:solidFill>
            <a:srgbClr val="000099"/>
          </a:solidFill>
          <a:latin typeface="Times New Roman" pitchFamily="18" charset="0"/>
        </a:defRPr>
      </a:lvl6pPr>
      <a:lvl7pPr marL="914400" algn="l" rtl="0" eaLnBrk="1" fontAlgn="base" hangingPunct="1">
        <a:lnSpc>
          <a:spcPct val="70000"/>
        </a:lnSpc>
        <a:spcBef>
          <a:spcPct val="0"/>
        </a:spcBef>
        <a:spcAft>
          <a:spcPct val="0"/>
        </a:spcAft>
        <a:defRPr sz="4400" b="1">
          <a:solidFill>
            <a:srgbClr val="000099"/>
          </a:solidFill>
          <a:latin typeface="Times New Roman" pitchFamily="18" charset="0"/>
        </a:defRPr>
      </a:lvl7pPr>
      <a:lvl8pPr marL="1371600" algn="l" rtl="0" eaLnBrk="1" fontAlgn="base" hangingPunct="1">
        <a:lnSpc>
          <a:spcPct val="70000"/>
        </a:lnSpc>
        <a:spcBef>
          <a:spcPct val="0"/>
        </a:spcBef>
        <a:spcAft>
          <a:spcPct val="0"/>
        </a:spcAft>
        <a:defRPr sz="4400" b="1">
          <a:solidFill>
            <a:srgbClr val="000099"/>
          </a:solidFill>
          <a:latin typeface="Times New Roman" pitchFamily="18" charset="0"/>
        </a:defRPr>
      </a:lvl8pPr>
      <a:lvl9pPr marL="1828800" algn="l" rtl="0" eaLnBrk="1" fontAlgn="base" hangingPunct="1">
        <a:lnSpc>
          <a:spcPct val="70000"/>
        </a:lnSpc>
        <a:spcBef>
          <a:spcPct val="0"/>
        </a:spcBef>
        <a:spcAft>
          <a:spcPct val="0"/>
        </a:spcAft>
        <a:defRPr sz="4400" b="1">
          <a:solidFill>
            <a:srgbClr val="000099"/>
          </a:solidFill>
          <a:latin typeface="Times New Roman" pitchFamily="18" charset="0"/>
        </a:defRPr>
      </a:lvl9pPr>
    </p:titleStyle>
    <p:bodyStyle>
      <a:lvl1pPr marL="342900" indent="-342900" algn="l" rtl="0" eaLnBrk="1" fontAlgn="base" hangingPunct="1">
        <a:lnSpc>
          <a:spcPct val="90000"/>
        </a:lnSpc>
        <a:spcBef>
          <a:spcPct val="20000"/>
        </a:spcBef>
        <a:spcAft>
          <a:spcPct val="0"/>
        </a:spcAft>
        <a:buClr>
          <a:schemeClr val="bg2"/>
        </a:buClr>
        <a:buChar char="•"/>
        <a:defRPr sz="3200" b="1">
          <a:solidFill>
            <a:schemeClr val="bg2"/>
          </a:solidFill>
          <a:latin typeface="+mn-lt"/>
          <a:ea typeface="+mn-ea"/>
          <a:cs typeface="+mn-cs"/>
        </a:defRPr>
      </a:lvl1pPr>
      <a:lvl2pPr marL="742950" indent="-285750" algn="l" rtl="0" eaLnBrk="1" fontAlgn="base" hangingPunct="1">
        <a:lnSpc>
          <a:spcPct val="90000"/>
        </a:lnSpc>
        <a:spcBef>
          <a:spcPct val="20000"/>
        </a:spcBef>
        <a:spcAft>
          <a:spcPct val="0"/>
        </a:spcAft>
        <a:buClr>
          <a:schemeClr val="bg2"/>
        </a:buClr>
        <a:buChar char="–"/>
        <a:defRPr sz="2800" b="1">
          <a:solidFill>
            <a:schemeClr val="bg2"/>
          </a:solidFill>
          <a:latin typeface="+mn-lt"/>
        </a:defRPr>
      </a:lvl2pPr>
      <a:lvl3pPr marL="1143000" indent="-228600" algn="l" rtl="0" eaLnBrk="1" fontAlgn="base" hangingPunct="1">
        <a:lnSpc>
          <a:spcPct val="90000"/>
        </a:lnSpc>
        <a:spcBef>
          <a:spcPct val="20000"/>
        </a:spcBef>
        <a:spcAft>
          <a:spcPct val="0"/>
        </a:spcAft>
        <a:buClr>
          <a:schemeClr val="bg2"/>
        </a:buClr>
        <a:buSzPct val="55000"/>
        <a:buFont typeface="Monotype Sorts" pitchFamily="2" charset="2"/>
        <a:buChar char="u"/>
        <a:defRPr sz="2400" b="1">
          <a:solidFill>
            <a:schemeClr val="bg2"/>
          </a:solidFill>
          <a:latin typeface="+mn-lt"/>
        </a:defRPr>
      </a:lvl3pPr>
      <a:lvl4pPr marL="1600200" indent="-228600" algn="l" rtl="0" eaLnBrk="1" fontAlgn="base" hangingPunct="1">
        <a:lnSpc>
          <a:spcPct val="90000"/>
        </a:lnSpc>
        <a:spcBef>
          <a:spcPct val="20000"/>
        </a:spcBef>
        <a:spcAft>
          <a:spcPct val="0"/>
        </a:spcAft>
        <a:buClr>
          <a:schemeClr val="bg2"/>
        </a:buClr>
        <a:defRPr sz="2000" b="1">
          <a:solidFill>
            <a:schemeClr val="bg2"/>
          </a:solidFill>
          <a:latin typeface="+mn-lt"/>
        </a:defRPr>
      </a:lvl4pPr>
      <a:lvl5pPr marL="2057400" indent="-228600" algn="l" rtl="0" eaLnBrk="1" fontAlgn="base" hangingPunct="1">
        <a:lnSpc>
          <a:spcPct val="90000"/>
        </a:lnSpc>
        <a:spcBef>
          <a:spcPct val="20000"/>
        </a:spcBef>
        <a:spcAft>
          <a:spcPct val="0"/>
        </a:spcAft>
        <a:buClr>
          <a:schemeClr val="bg2"/>
        </a:buClr>
        <a:buChar char="•"/>
        <a:defRPr sz="2000" b="1">
          <a:solidFill>
            <a:schemeClr val="bg2"/>
          </a:solidFill>
          <a:latin typeface="+mn-lt"/>
        </a:defRPr>
      </a:lvl5pPr>
      <a:lvl6pPr marL="2514600" indent="-228600" algn="l" rtl="0" eaLnBrk="1" fontAlgn="base" hangingPunct="1">
        <a:lnSpc>
          <a:spcPct val="90000"/>
        </a:lnSpc>
        <a:spcBef>
          <a:spcPct val="20000"/>
        </a:spcBef>
        <a:spcAft>
          <a:spcPct val="0"/>
        </a:spcAft>
        <a:buClr>
          <a:schemeClr val="bg2"/>
        </a:buClr>
        <a:buChar char="•"/>
        <a:defRPr sz="2000" b="1">
          <a:solidFill>
            <a:schemeClr val="bg2"/>
          </a:solidFill>
          <a:latin typeface="+mn-lt"/>
        </a:defRPr>
      </a:lvl6pPr>
      <a:lvl7pPr marL="2971800" indent="-228600" algn="l" rtl="0" eaLnBrk="1" fontAlgn="base" hangingPunct="1">
        <a:lnSpc>
          <a:spcPct val="90000"/>
        </a:lnSpc>
        <a:spcBef>
          <a:spcPct val="20000"/>
        </a:spcBef>
        <a:spcAft>
          <a:spcPct val="0"/>
        </a:spcAft>
        <a:buClr>
          <a:schemeClr val="bg2"/>
        </a:buClr>
        <a:buChar char="•"/>
        <a:defRPr sz="2000" b="1">
          <a:solidFill>
            <a:schemeClr val="bg2"/>
          </a:solidFill>
          <a:latin typeface="+mn-lt"/>
        </a:defRPr>
      </a:lvl7pPr>
      <a:lvl8pPr marL="3429000" indent="-228600" algn="l" rtl="0" eaLnBrk="1" fontAlgn="base" hangingPunct="1">
        <a:lnSpc>
          <a:spcPct val="90000"/>
        </a:lnSpc>
        <a:spcBef>
          <a:spcPct val="20000"/>
        </a:spcBef>
        <a:spcAft>
          <a:spcPct val="0"/>
        </a:spcAft>
        <a:buClr>
          <a:schemeClr val="bg2"/>
        </a:buClr>
        <a:buChar char="•"/>
        <a:defRPr sz="2000" b="1">
          <a:solidFill>
            <a:schemeClr val="bg2"/>
          </a:solidFill>
          <a:latin typeface="+mn-lt"/>
        </a:defRPr>
      </a:lvl8pPr>
      <a:lvl9pPr marL="3886200" indent="-228600" algn="l" rtl="0" eaLnBrk="1" fontAlgn="base" hangingPunct="1">
        <a:lnSpc>
          <a:spcPct val="90000"/>
        </a:lnSpc>
        <a:spcBef>
          <a:spcPct val="20000"/>
        </a:spcBef>
        <a:spcAft>
          <a:spcPct val="0"/>
        </a:spcAft>
        <a:buClr>
          <a:schemeClr val="bg2"/>
        </a:buClr>
        <a:buChar char="•"/>
        <a:defRPr sz="2000" b="1">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2400" y="1295400"/>
            <a:ext cx="883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52400" y="1828800"/>
            <a:ext cx="8839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7" name="Date Placeholder 3"/>
          <p:cNvSpPr>
            <a:spLocks noGrp="1"/>
          </p:cNvSpPr>
          <p:nvPr>
            <p:ph type="dt" sz="half" idx="2"/>
          </p:nvPr>
        </p:nvSpPr>
        <p:spPr>
          <a:xfrm>
            <a:off x="152400" y="6340475"/>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pitchFamily="8" charset="0"/>
              </a:defRPr>
            </a:lvl1pPr>
          </a:lstStyle>
          <a:p>
            <a:endParaRPr lang="en-US" dirty="0"/>
          </a:p>
        </p:txBody>
      </p:sp>
      <p:sp>
        <p:nvSpPr>
          <p:cNvPr id="8" name="Footer Placeholder 4"/>
          <p:cNvSpPr>
            <a:spLocks noGrp="1"/>
          </p:cNvSpPr>
          <p:nvPr>
            <p:ph type="ftr" sz="quarter" idx="3"/>
          </p:nvPr>
        </p:nvSpPr>
        <p:spPr>
          <a:xfrm>
            <a:off x="2590800" y="6356350"/>
            <a:ext cx="6019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itchFamily="8" charset="0"/>
              </a:defRPr>
            </a:lvl1pPr>
          </a:lstStyle>
          <a:p>
            <a:endParaRPr lang="en-US" dirty="0"/>
          </a:p>
        </p:txBody>
      </p:sp>
      <p:sp>
        <p:nvSpPr>
          <p:cNvPr id="9" name="Slide Number Placeholder 5"/>
          <p:cNvSpPr>
            <a:spLocks noGrp="1"/>
          </p:cNvSpPr>
          <p:nvPr>
            <p:ph type="sldNum" sz="quarter" idx="4"/>
          </p:nvPr>
        </p:nvSpPr>
        <p:spPr>
          <a:xfrm>
            <a:off x="8610600" y="6356350"/>
            <a:ext cx="3810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0000"/>
                </a:solidFill>
                <a:latin typeface="Helvetica" pitchFamily="8" charset="0"/>
              </a:defRPr>
            </a:lvl1pPr>
          </a:lstStyle>
          <a:p>
            <a:fld id="{F960D861-BFA2-41FC-90B2-4DB3BB56958D}" type="slidenum">
              <a:rPr lang="en-US" smtClean="0"/>
              <a:pPr/>
              <a:t>‹#›</a:t>
            </a:fld>
            <a:endParaRPr lang="en-US" dirty="0"/>
          </a:p>
        </p:txBody>
      </p:sp>
    </p:spTree>
    <p:extLst>
      <p:ext uri="{BB962C8B-B14F-4D97-AF65-F5344CB8AC3E}">
        <p14:creationId xmlns:p14="http://schemas.microsoft.com/office/powerpoint/2010/main" val="210762219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hdr="0" ftr="0" dt="0"/>
  <p:txStyles>
    <p:titleStyle>
      <a:lvl1pPr algn="l" defTabSz="457200" rtl="0" eaLnBrk="1" fontAlgn="base" hangingPunct="1">
        <a:spcBef>
          <a:spcPct val="0"/>
        </a:spcBef>
        <a:spcAft>
          <a:spcPct val="0"/>
        </a:spcAft>
        <a:defRPr sz="2800" kern="1200">
          <a:solidFill>
            <a:srgbClr val="FF0000"/>
          </a:solidFill>
          <a:latin typeface="Helvetica"/>
          <a:ea typeface="ＭＳ Ｐゴシック" charset="-128"/>
          <a:cs typeface="ＭＳ Ｐゴシック" charset="-128"/>
        </a:defRPr>
      </a:lvl1pPr>
      <a:lvl2pPr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2pPr>
      <a:lvl3pPr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3pPr>
      <a:lvl4pPr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4pPr>
      <a:lvl5pPr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5pPr>
      <a:lvl6pPr marL="457200"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6pPr>
      <a:lvl7pPr marL="914400"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7pPr>
      <a:lvl8pPr marL="1371600"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8pPr>
      <a:lvl9pPr marL="1828800"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9pPr>
    </p:titleStyle>
    <p:bodyStyle>
      <a:lvl1pPr marL="342900" indent="-342900" algn="l" defTabSz="457200" rtl="0" eaLnBrk="1" fontAlgn="base" hangingPunct="1">
        <a:lnSpc>
          <a:spcPct val="150000"/>
        </a:lnSpc>
        <a:spcBef>
          <a:spcPct val="20000"/>
        </a:spcBef>
        <a:spcAft>
          <a:spcPct val="0"/>
        </a:spcAft>
        <a:buClr>
          <a:srgbClr val="595959"/>
        </a:buClr>
        <a:buFont typeface="Arial" charset="0"/>
        <a:buChar char="•"/>
        <a:defRPr sz="1600" kern="1200">
          <a:solidFill>
            <a:srgbClr val="595959"/>
          </a:solidFill>
          <a:latin typeface="Helvetica"/>
          <a:ea typeface="ＭＳ Ｐゴシック" charset="-128"/>
          <a:cs typeface="ＭＳ Ｐゴシック" charset="-128"/>
        </a:defRPr>
      </a:lvl1pPr>
      <a:lvl2pPr marL="742950" indent="-285750" algn="l" defTabSz="457200" rtl="0" eaLnBrk="1" fontAlgn="base" hangingPunct="1">
        <a:lnSpc>
          <a:spcPct val="150000"/>
        </a:lnSpc>
        <a:spcBef>
          <a:spcPct val="20000"/>
        </a:spcBef>
        <a:spcAft>
          <a:spcPct val="0"/>
        </a:spcAft>
        <a:buFont typeface="Arial" charset="0"/>
        <a:buChar char="–"/>
        <a:defRPr sz="1200" kern="1200">
          <a:solidFill>
            <a:srgbClr val="595959"/>
          </a:solidFill>
          <a:latin typeface="Helvetica"/>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2"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2400" y="1295400"/>
            <a:ext cx="8839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52400" y="1828800"/>
            <a:ext cx="88392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7" name="Date Placeholder 3"/>
          <p:cNvSpPr>
            <a:spLocks noGrp="1"/>
          </p:cNvSpPr>
          <p:nvPr>
            <p:ph type="dt" sz="half" idx="2"/>
          </p:nvPr>
        </p:nvSpPr>
        <p:spPr>
          <a:xfrm>
            <a:off x="152400" y="6340475"/>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pitchFamily="34" charset="0"/>
              </a:defRPr>
            </a:lvl1pPr>
          </a:lstStyle>
          <a:p>
            <a:endParaRPr lang="en-US" dirty="0"/>
          </a:p>
        </p:txBody>
      </p:sp>
      <p:sp>
        <p:nvSpPr>
          <p:cNvPr id="8" name="Footer Placeholder 4"/>
          <p:cNvSpPr>
            <a:spLocks noGrp="1"/>
          </p:cNvSpPr>
          <p:nvPr>
            <p:ph type="ftr" sz="quarter" idx="3"/>
          </p:nvPr>
        </p:nvSpPr>
        <p:spPr>
          <a:xfrm>
            <a:off x="2590800" y="6356350"/>
            <a:ext cx="6019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itchFamily="34" charset="0"/>
              </a:defRPr>
            </a:lvl1pPr>
          </a:lstStyle>
          <a:p>
            <a:endParaRPr lang="en-US" dirty="0"/>
          </a:p>
        </p:txBody>
      </p:sp>
      <p:sp>
        <p:nvSpPr>
          <p:cNvPr id="9" name="Slide Number Placeholder 5"/>
          <p:cNvSpPr>
            <a:spLocks noGrp="1"/>
          </p:cNvSpPr>
          <p:nvPr>
            <p:ph type="sldNum" sz="quarter" idx="4"/>
          </p:nvPr>
        </p:nvSpPr>
        <p:spPr>
          <a:xfrm>
            <a:off x="8610600" y="6356350"/>
            <a:ext cx="3810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0000"/>
                </a:solidFill>
                <a:latin typeface="Helvetica" pitchFamily="34" charset="0"/>
              </a:defRPr>
            </a:lvl1pPr>
          </a:lstStyle>
          <a:p>
            <a:fld id="{F960D861-BFA2-41FC-90B2-4DB3BB56958D}" type="slidenum">
              <a:rPr lang="en-US" smtClean="0"/>
              <a:pPr/>
              <a:t>‹#›</a:t>
            </a:fld>
            <a:endParaRPr lang="en-US" dirty="0"/>
          </a:p>
        </p:txBody>
      </p:sp>
    </p:spTree>
    <p:extLst>
      <p:ext uri="{BB962C8B-B14F-4D97-AF65-F5344CB8AC3E}">
        <p14:creationId xmlns:p14="http://schemas.microsoft.com/office/powerpoint/2010/main" val="363154509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p:hf hdr="0" ftr="0" dt="0"/>
  <p:txStyles>
    <p:titleStyle>
      <a:lvl1pPr algn="l" defTabSz="457200" rtl="0" eaLnBrk="1" fontAlgn="base" hangingPunct="1">
        <a:spcBef>
          <a:spcPct val="0"/>
        </a:spcBef>
        <a:spcAft>
          <a:spcPct val="0"/>
        </a:spcAft>
        <a:defRPr sz="2800" kern="1200">
          <a:solidFill>
            <a:srgbClr val="FF0000"/>
          </a:solidFill>
          <a:latin typeface="Helvetica"/>
          <a:ea typeface="ＭＳ Ｐゴシック" charset="-128"/>
          <a:cs typeface="ＭＳ Ｐゴシック" charset="-128"/>
        </a:defRPr>
      </a:lvl1pPr>
      <a:lvl2pPr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2pPr>
      <a:lvl3pPr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3pPr>
      <a:lvl4pPr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4pPr>
      <a:lvl5pPr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5pPr>
      <a:lvl6pPr marL="457200"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6pPr>
      <a:lvl7pPr marL="914400"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7pPr>
      <a:lvl8pPr marL="1371600"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8pPr>
      <a:lvl9pPr marL="1828800"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9pPr>
    </p:titleStyle>
    <p:bodyStyle>
      <a:lvl1pPr marL="342900" indent="-342900" algn="l" defTabSz="457200" rtl="0" eaLnBrk="1" fontAlgn="base" hangingPunct="1">
        <a:lnSpc>
          <a:spcPct val="150000"/>
        </a:lnSpc>
        <a:spcBef>
          <a:spcPct val="20000"/>
        </a:spcBef>
        <a:spcAft>
          <a:spcPct val="0"/>
        </a:spcAft>
        <a:buClr>
          <a:srgbClr val="595959"/>
        </a:buClr>
        <a:buFont typeface="Arial" pitchFamily="34" charset="0"/>
        <a:buChar char="•"/>
        <a:defRPr sz="1600" kern="1200">
          <a:solidFill>
            <a:srgbClr val="595959"/>
          </a:solidFill>
          <a:latin typeface="Helvetica"/>
          <a:ea typeface="ＭＳ Ｐゴシック" charset="-128"/>
          <a:cs typeface="ＭＳ Ｐゴシック" charset="-128"/>
        </a:defRPr>
      </a:lvl1pPr>
      <a:lvl2pPr marL="742950" indent="-285750" algn="l" defTabSz="457200" rtl="0" eaLnBrk="1" fontAlgn="base" hangingPunct="1">
        <a:lnSpc>
          <a:spcPct val="150000"/>
        </a:lnSpc>
        <a:spcBef>
          <a:spcPct val="20000"/>
        </a:spcBef>
        <a:spcAft>
          <a:spcPct val="0"/>
        </a:spcAft>
        <a:buFont typeface="Arial" pitchFamily="34" charset="0"/>
        <a:buChar char="–"/>
        <a:defRPr sz="1200" kern="1200">
          <a:solidFill>
            <a:srgbClr val="595959"/>
          </a:solidFill>
          <a:latin typeface="Helvetica"/>
          <a:ea typeface="ＭＳ Ｐゴシック"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600200"/>
            <a:ext cx="80057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2438400"/>
            <a:ext cx="7924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 </a:t>
            </a:r>
          </a:p>
          <a:p>
            <a:pPr lvl="4"/>
            <a:r>
              <a:rPr lang="en-US" altLang="en-US" smtClean="0"/>
              <a:t> </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u="none">
                <a:solidFill>
                  <a:srgbClr val="000000"/>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u="none">
                <a:solidFill>
                  <a:srgbClr val="000000"/>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solidFill>
                  <a:srgbClr val="000000"/>
                </a:solidFill>
                <a:ea typeface="ＭＳ Ｐゴシック" panose="020B0600070205080204" pitchFamily="34" charset="-128"/>
              </a:defRPr>
            </a:lvl1pPr>
          </a:lstStyle>
          <a:p>
            <a:pPr eaLnBrk="0" fontAlgn="base" hangingPunct="0">
              <a:spcBef>
                <a:spcPct val="0"/>
              </a:spcBef>
              <a:spcAft>
                <a:spcPct val="0"/>
              </a:spcAft>
              <a:defRPr/>
            </a:pPr>
            <a:fld id="{4DCE6117-DACD-4E8E-9239-D23D77A54777}"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3498519737"/>
      </p:ext>
    </p:extLst>
  </p:cSld>
  <p:clrMap bg1="dk2" tx1="lt1" bg2="dk1" tx2="lt2" accent1="accent1" accent2="accent2" accent3="accent3" accent4="accent4" accent5="accent5" accent6="accent6" hlink="hlink" folHlink="folHlink"/>
  <p:sldLayoutIdLst>
    <p:sldLayoutId id="2147483703" r:id="rId1"/>
  </p:sldLayoutIdLst>
  <p:transition spd="med"/>
  <p:txStyles>
    <p:titleStyle>
      <a:lvl1pPr algn="ctr" rtl="0" eaLnBrk="0" fontAlgn="base" hangingPunct="0">
        <a:spcBef>
          <a:spcPct val="0"/>
        </a:spcBef>
        <a:spcAft>
          <a:spcPct val="0"/>
        </a:spcAft>
        <a:defRPr sz="3600" b="1">
          <a:solidFill>
            <a:srgbClr val="FF0000"/>
          </a:solidFill>
          <a:latin typeface="Helvetica"/>
          <a:ea typeface="ＭＳ Ｐゴシック" charset="-128"/>
          <a:cs typeface="ＭＳ Ｐゴシック" charset="-128"/>
        </a:defRPr>
      </a:lvl1pPr>
      <a:lvl2pPr algn="ctr" rtl="0" eaLnBrk="0" fontAlgn="base" hangingPunct="0">
        <a:spcBef>
          <a:spcPct val="0"/>
        </a:spcBef>
        <a:spcAft>
          <a:spcPct val="0"/>
        </a:spcAft>
        <a:defRPr sz="3600" b="1">
          <a:solidFill>
            <a:srgbClr val="FF0000"/>
          </a:solidFill>
          <a:effectLst>
            <a:outerShdw blurRad="38100" dist="38100" dir="2700000" algn="tl">
              <a:srgbClr val="000000"/>
            </a:outerShdw>
          </a:effectLst>
          <a:latin typeface="Helvetica" charset="0"/>
          <a:ea typeface="ＭＳ Ｐゴシック" charset="-128"/>
          <a:cs typeface="ＭＳ Ｐゴシック" charset="-128"/>
        </a:defRPr>
      </a:lvl2pPr>
      <a:lvl3pPr algn="ctr" rtl="0" eaLnBrk="0" fontAlgn="base" hangingPunct="0">
        <a:spcBef>
          <a:spcPct val="0"/>
        </a:spcBef>
        <a:spcAft>
          <a:spcPct val="0"/>
        </a:spcAft>
        <a:defRPr sz="3600" b="1">
          <a:solidFill>
            <a:srgbClr val="FF0000"/>
          </a:solidFill>
          <a:effectLst>
            <a:outerShdw blurRad="38100" dist="38100" dir="2700000" algn="tl">
              <a:srgbClr val="000000"/>
            </a:outerShdw>
          </a:effectLst>
          <a:latin typeface="Helvetica" charset="0"/>
          <a:ea typeface="ＭＳ Ｐゴシック" charset="-128"/>
          <a:cs typeface="ＭＳ Ｐゴシック" charset="-128"/>
        </a:defRPr>
      </a:lvl3pPr>
      <a:lvl4pPr algn="ctr" rtl="0" eaLnBrk="0" fontAlgn="base" hangingPunct="0">
        <a:spcBef>
          <a:spcPct val="0"/>
        </a:spcBef>
        <a:spcAft>
          <a:spcPct val="0"/>
        </a:spcAft>
        <a:defRPr sz="3600" b="1">
          <a:solidFill>
            <a:srgbClr val="FF0000"/>
          </a:solidFill>
          <a:effectLst>
            <a:outerShdw blurRad="38100" dist="38100" dir="2700000" algn="tl">
              <a:srgbClr val="000000"/>
            </a:outerShdw>
          </a:effectLst>
          <a:latin typeface="Helvetica" charset="0"/>
          <a:ea typeface="ＭＳ Ｐゴシック" charset="-128"/>
          <a:cs typeface="ＭＳ Ｐゴシック" charset="-128"/>
        </a:defRPr>
      </a:lvl4pPr>
      <a:lvl5pPr algn="ctr" rtl="0" eaLnBrk="0" fontAlgn="base" hangingPunct="0">
        <a:spcBef>
          <a:spcPct val="0"/>
        </a:spcBef>
        <a:spcAft>
          <a:spcPct val="0"/>
        </a:spcAft>
        <a:defRPr sz="3600" b="1">
          <a:solidFill>
            <a:srgbClr val="FF0000"/>
          </a:solidFill>
          <a:effectLst>
            <a:outerShdw blurRad="38100" dist="38100" dir="2700000" algn="tl">
              <a:srgbClr val="000000"/>
            </a:outerShdw>
          </a:effectLst>
          <a:latin typeface="Helvetica" charset="0"/>
          <a:ea typeface="ＭＳ Ｐゴシック" charset="-128"/>
          <a:cs typeface="ＭＳ Ｐゴシック" charset="-128"/>
        </a:defRPr>
      </a:lvl5pPr>
      <a:lvl6pPr marL="457200"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Times New Roman" charset="0"/>
        </a:defRPr>
      </a:lvl6pPr>
      <a:lvl7pPr marL="914400"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Times New Roman" charset="0"/>
        </a:defRPr>
      </a:lvl7pPr>
      <a:lvl8pPr marL="1371600"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Times New Roman" charset="0"/>
        </a:defRPr>
      </a:lvl8pPr>
      <a:lvl9pPr marL="1828800"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Times New Roman" charset="0"/>
        </a:defRPr>
      </a:lvl9pPr>
    </p:titleStyle>
    <p:bodyStyle>
      <a:lvl1pPr marL="342900" indent="-342900" algn="l" rtl="0" eaLnBrk="0" fontAlgn="base" hangingPunct="0">
        <a:lnSpc>
          <a:spcPct val="90000"/>
        </a:lnSpc>
        <a:spcBef>
          <a:spcPct val="20000"/>
        </a:spcBef>
        <a:spcAft>
          <a:spcPct val="0"/>
        </a:spcAft>
        <a:buClr>
          <a:srgbClr val="595959"/>
        </a:buClr>
        <a:buChar char="•"/>
        <a:defRPr sz="2800" b="1">
          <a:solidFill>
            <a:srgbClr val="595959"/>
          </a:solidFill>
          <a:latin typeface="Helvetica"/>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lr>
          <a:srgbClr val="595959"/>
        </a:buClr>
        <a:buChar char="–"/>
        <a:defRPr sz="2000" b="1">
          <a:solidFill>
            <a:srgbClr val="595959"/>
          </a:solidFill>
          <a:latin typeface="Helvetica"/>
          <a:ea typeface="ＭＳ Ｐゴシック" charset="-128"/>
          <a:cs typeface="ＭＳ Ｐゴシック" charset="0"/>
        </a:defRPr>
      </a:lvl2pPr>
      <a:lvl3pPr marL="1143000" indent="-228600" algn="l" rtl="0" eaLnBrk="0" fontAlgn="base" hangingPunct="0">
        <a:lnSpc>
          <a:spcPct val="90000"/>
        </a:lnSpc>
        <a:spcBef>
          <a:spcPct val="20000"/>
        </a:spcBef>
        <a:spcAft>
          <a:spcPct val="0"/>
        </a:spcAft>
        <a:buClr>
          <a:srgbClr val="595959"/>
        </a:buClr>
        <a:buSzPct val="55000"/>
        <a:buFont typeface="Monotype Sorts" pitchFamily="8" charset="2"/>
        <a:buChar char="u"/>
        <a:defRPr sz="2000" b="1">
          <a:solidFill>
            <a:srgbClr val="595959"/>
          </a:solidFill>
          <a:latin typeface="Helvetica"/>
          <a:ea typeface="ＭＳ Ｐゴシック" charset="-128"/>
          <a:cs typeface="ＭＳ Ｐゴシック" charset="0"/>
        </a:defRPr>
      </a:lvl3pPr>
      <a:lvl4pPr marL="1600200" indent="-228600" algn="l" rtl="0" eaLnBrk="0" fontAlgn="base" hangingPunct="0">
        <a:lnSpc>
          <a:spcPct val="90000"/>
        </a:lnSpc>
        <a:spcBef>
          <a:spcPct val="20000"/>
        </a:spcBef>
        <a:spcAft>
          <a:spcPct val="0"/>
        </a:spcAft>
        <a:buClr>
          <a:srgbClr val="595959"/>
        </a:buClr>
        <a:defRPr sz="2000" b="1">
          <a:solidFill>
            <a:srgbClr val="595959"/>
          </a:solidFill>
          <a:latin typeface="Helvetica"/>
          <a:ea typeface="ＭＳ Ｐゴシック" charset="-128"/>
          <a:cs typeface="ＭＳ Ｐゴシック" charset="0"/>
        </a:defRPr>
      </a:lvl4pPr>
      <a:lvl5pPr marL="2057400" indent="-228600" algn="l" rtl="0" eaLnBrk="0" fontAlgn="base" hangingPunct="0">
        <a:lnSpc>
          <a:spcPct val="90000"/>
        </a:lnSpc>
        <a:spcBef>
          <a:spcPct val="20000"/>
        </a:spcBef>
        <a:spcAft>
          <a:spcPct val="0"/>
        </a:spcAft>
        <a:buClr>
          <a:srgbClr val="595959"/>
        </a:buClr>
        <a:defRPr sz="2000" b="1">
          <a:solidFill>
            <a:srgbClr val="595959"/>
          </a:solidFill>
          <a:latin typeface="Helvetica"/>
          <a:ea typeface="ＭＳ Ｐゴシック" charset="-128"/>
          <a:cs typeface="ＭＳ Ｐゴシック" charset="0"/>
        </a:defRPr>
      </a:lvl5pPr>
      <a:lvl6pPr marL="2514600" indent="-228600" algn="l" rtl="0" eaLnBrk="0" fontAlgn="base" hangingPunct="0">
        <a:lnSpc>
          <a:spcPct val="90000"/>
        </a:lnSpc>
        <a:spcBef>
          <a:spcPct val="20000"/>
        </a:spcBef>
        <a:spcAft>
          <a:spcPct val="0"/>
        </a:spcAft>
        <a:buClr>
          <a:schemeClr val="tx1"/>
        </a:buClr>
        <a:defRPr sz="2000" b="1">
          <a:solidFill>
            <a:schemeClr val="tx1"/>
          </a:solidFill>
          <a:effectLst>
            <a:outerShdw blurRad="38100" dist="38100" dir="2700000" algn="tl">
              <a:srgbClr val="000000"/>
            </a:outerShdw>
          </a:effectLst>
          <a:latin typeface="+mn-lt"/>
          <a:ea typeface="ＭＳ Ｐゴシック" charset="-128"/>
        </a:defRPr>
      </a:lvl6pPr>
      <a:lvl7pPr marL="2971800" indent="-228600" algn="l" rtl="0" eaLnBrk="0" fontAlgn="base" hangingPunct="0">
        <a:lnSpc>
          <a:spcPct val="90000"/>
        </a:lnSpc>
        <a:spcBef>
          <a:spcPct val="20000"/>
        </a:spcBef>
        <a:spcAft>
          <a:spcPct val="0"/>
        </a:spcAft>
        <a:buClr>
          <a:schemeClr val="tx1"/>
        </a:buClr>
        <a:defRPr sz="2000" b="1">
          <a:solidFill>
            <a:schemeClr val="tx1"/>
          </a:solidFill>
          <a:effectLst>
            <a:outerShdw blurRad="38100" dist="38100" dir="2700000" algn="tl">
              <a:srgbClr val="000000"/>
            </a:outerShdw>
          </a:effectLst>
          <a:latin typeface="+mn-lt"/>
          <a:ea typeface="ＭＳ Ｐゴシック" charset="-128"/>
        </a:defRPr>
      </a:lvl7pPr>
      <a:lvl8pPr marL="3429000" indent="-228600" algn="l" rtl="0" eaLnBrk="0" fontAlgn="base" hangingPunct="0">
        <a:lnSpc>
          <a:spcPct val="90000"/>
        </a:lnSpc>
        <a:spcBef>
          <a:spcPct val="20000"/>
        </a:spcBef>
        <a:spcAft>
          <a:spcPct val="0"/>
        </a:spcAft>
        <a:buClr>
          <a:schemeClr val="tx1"/>
        </a:buClr>
        <a:defRPr sz="2000" b="1">
          <a:solidFill>
            <a:schemeClr val="tx1"/>
          </a:solidFill>
          <a:effectLst>
            <a:outerShdw blurRad="38100" dist="38100" dir="2700000" algn="tl">
              <a:srgbClr val="000000"/>
            </a:outerShdw>
          </a:effectLst>
          <a:latin typeface="+mn-lt"/>
          <a:ea typeface="ＭＳ Ｐゴシック" charset="-128"/>
        </a:defRPr>
      </a:lvl8pPr>
      <a:lvl9pPr marL="3886200" indent="-228600" algn="l" rtl="0" eaLnBrk="0" fontAlgn="base" hangingPunct="0">
        <a:lnSpc>
          <a:spcPct val="90000"/>
        </a:lnSpc>
        <a:spcBef>
          <a:spcPct val="20000"/>
        </a:spcBef>
        <a:spcAft>
          <a:spcPct val="0"/>
        </a:spcAft>
        <a:buClr>
          <a:schemeClr val="tx1"/>
        </a:buClr>
        <a:defRPr sz="2000" b="1">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2400" y="1447800"/>
            <a:ext cx="883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152400" y="1981200"/>
            <a:ext cx="8839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
        <p:nvSpPr>
          <p:cNvPr id="7" name="Date Placeholder 3"/>
          <p:cNvSpPr>
            <a:spLocks noGrp="1"/>
          </p:cNvSpPr>
          <p:nvPr>
            <p:ph type="dt" sz="half" idx="2"/>
          </p:nvPr>
        </p:nvSpPr>
        <p:spPr>
          <a:xfrm>
            <a:off x="152400" y="6340475"/>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charset="0"/>
              </a:defRPr>
            </a:lvl1pPr>
          </a:lstStyle>
          <a:p>
            <a:pPr eaLnBrk="0" fontAlgn="base" hangingPunct="0">
              <a:spcBef>
                <a:spcPct val="0"/>
              </a:spcBef>
              <a:spcAft>
                <a:spcPct val="0"/>
              </a:spcAft>
              <a:defRPr/>
            </a:pPr>
            <a:endParaRPr lang="en-US" u="sng"/>
          </a:p>
        </p:txBody>
      </p:sp>
      <p:sp>
        <p:nvSpPr>
          <p:cNvPr id="8" name="Footer Placeholder 4"/>
          <p:cNvSpPr>
            <a:spLocks noGrp="1"/>
          </p:cNvSpPr>
          <p:nvPr>
            <p:ph type="ftr" sz="quarter" idx="3"/>
          </p:nvPr>
        </p:nvSpPr>
        <p:spPr>
          <a:xfrm>
            <a:off x="2590800" y="6356350"/>
            <a:ext cx="6019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charset="0"/>
              </a:defRPr>
            </a:lvl1pPr>
          </a:lstStyle>
          <a:p>
            <a:pPr eaLnBrk="0" fontAlgn="base" hangingPunct="0">
              <a:spcBef>
                <a:spcPct val="0"/>
              </a:spcBef>
              <a:spcAft>
                <a:spcPct val="0"/>
              </a:spcAft>
              <a:defRPr/>
            </a:pPr>
            <a:endParaRPr lang="en-US" u="sng"/>
          </a:p>
        </p:txBody>
      </p:sp>
      <p:sp>
        <p:nvSpPr>
          <p:cNvPr id="9" name="Slide Number Placeholder 5"/>
          <p:cNvSpPr>
            <a:spLocks noGrp="1"/>
          </p:cNvSpPr>
          <p:nvPr>
            <p:ph type="sldNum" sz="quarter" idx="4"/>
          </p:nvPr>
        </p:nvSpPr>
        <p:spPr>
          <a:xfrm>
            <a:off x="8610600" y="6356350"/>
            <a:ext cx="3810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000090"/>
                </a:solidFill>
                <a:latin typeface="Helvetica" panose="020B0604020202020204" pitchFamily="34" charset="0"/>
              </a:defRPr>
            </a:lvl1pPr>
          </a:lstStyle>
          <a:p>
            <a:pPr eaLnBrk="0" fontAlgn="base" hangingPunct="0">
              <a:spcBef>
                <a:spcPct val="0"/>
              </a:spcBef>
              <a:spcAft>
                <a:spcPct val="0"/>
              </a:spcAft>
              <a:defRPr/>
            </a:pPr>
            <a:fld id="{1FA47AE1-CD0B-4D93-90BF-162552CFD74A}" type="slidenum">
              <a:rPr lang="en-US" u="sng"/>
              <a:pPr eaLnBrk="0" fontAlgn="base" hangingPunct="0">
                <a:spcBef>
                  <a:spcPct val="0"/>
                </a:spcBef>
                <a:spcAft>
                  <a:spcPct val="0"/>
                </a:spcAft>
                <a:defRPr/>
              </a:pPr>
              <a:t>‹#›</a:t>
            </a:fld>
            <a:endParaRPr lang="en-US" u="sng"/>
          </a:p>
        </p:txBody>
      </p:sp>
    </p:spTree>
    <p:extLst>
      <p:ext uri="{BB962C8B-B14F-4D97-AF65-F5344CB8AC3E}">
        <p14:creationId xmlns:p14="http://schemas.microsoft.com/office/powerpoint/2010/main" val="256047254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hf sldNum="0" hdr="0" ftr="0" dt="0"/>
  <p:txStyles>
    <p:titleStyle>
      <a:lvl1pPr algn="l" defTabSz="457200" rtl="0" eaLnBrk="0" fontAlgn="base" hangingPunct="0">
        <a:spcBef>
          <a:spcPct val="0"/>
        </a:spcBef>
        <a:spcAft>
          <a:spcPct val="0"/>
        </a:spcAft>
        <a:defRPr sz="2800" kern="1200">
          <a:solidFill>
            <a:srgbClr val="000090"/>
          </a:solidFill>
          <a:latin typeface="Helvetica"/>
          <a:ea typeface="ＭＳ Ｐゴシック" charset="-128"/>
          <a:cs typeface="ＭＳ Ｐゴシック" charset="-128"/>
        </a:defRPr>
      </a:lvl1pPr>
      <a:lvl2pPr algn="l" defTabSz="457200" rtl="0" eaLnBrk="0" fontAlgn="base" hangingPunct="0">
        <a:spcBef>
          <a:spcPct val="0"/>
        </a:spcBef>
        <a:spcAft>
          <a:spcPct val="0"/>
        </a:spcAft>
        <a:defRPr sz="2800">
          <a:solidFill>
            <a:srgbClr val="000090"/>
          </a:solidFill>
          <a:latin typeface="Helvetica" charset="0"/>
          <a:ea typeface="ＭＳ Ｐゴシック" charset="-128"/>
          <a:cs typeface="ＭＳ Ｐゴシック" charset="-128"/>
        </a:defRPr>
      </a:lvl2pPr>
      <a:lvl3pPr algn="l" defTabSz="457200" rtl="0" eaLnBrk="0" fontAlgn="base" hangingPunct="0">
        <a:spcBef>
          <a:spcPct val="0"/>
        </a:spcBef>
        <a:spcAft>
          <a:spcPct val="0"/>
        </a:spcAft>
        <a:defRPr sz="2800">
          <a:solidFill>
            <a:srgbClr val="000090"/>
          </a:solidFill>
          <a:latin typeface="Helvetica" charset="0"/>
          <a:ea typeface="ＭＳ Ｐゴシック" charset="-128"/>
          <a:cs typeface="ＭＳ Ｐゴシック" charset="-128"/>
        </a:defRPr>
      </a:lvl3pPr>
      <a:lvl4pPr algn="l" defTabSz="457200" rtl="0" eaLnBrk="0" fontAlgn="base" hangingPunct="0">
        <a:spcBef>
          <a:spcPct val="0"/>
        </a:spcBef>
        <a:spcAft>
          <a:spcPct val="0"/>
        </a:spcAft>
        <a:defRPr sz="2800">
          <a:solidFill>
            <a:srgbClr val="000090"/>
          </a:solidFill>
          <a:latin typeface="Helvetica" charset="0"/>
          <a:ea typeface="ＭＳ Ｐゴシック" charset="-128"/>
          <a:cs typeface="ＭＳ Ｐゴシック" charset="-128"/>
        </a:defRPr>
      </a:lvl4pPr>
      <a:lvl5pPr algn="l" defTabSz="457200" rtl="0" eaLnBrk="0" fontAlgn="base" hangingPunct="0">
        <a:spcBef>
          <a:spcPct val="0"/>
        </a:spcBef>
        <a:spcAft>
          <a:spcPct val="0"/>
        </a:spcAft>
        <a:defRPr sz="2800">
          <a:solidFill>
            <a:srgbClr val="000090"/>
          </a:solidFill>
          <a:latin typeface="Helvetica" charset="0"/>
          <a:ea typeface="ＭＳ Ｐゴシック" charset="-128"/>
          <a:cs typeface="ＭＳ Ｐゴシック" charset="-128"/>
        </a:defRPr>
      </a:lvl5pPr>
      <a:lvl6pPr marL="457200" algn="l" defTabSz="457200" rtl="0" fontAlgn="base">
        <a:spcBef>
          <a:spcPct val="0"/>
        </a:spcBef>
        <a:spcAft>
          <a:spcPct val="0"/>
        </a:spcAft>
        <a:defRPr sz="2800">
          <a:solidFill>
            <a:srgbClr val="FF0000"/>
          </a:solidFill>
          <a:latin typeface="Helvetica" charset="0"/>
          <a:ea typeface="ＭＳ Ｐゴシック" charset="-128"/>
          <a:cs typeface="ＭＳ Ｐゴシック" charset="-128"/>
        </a:defRPr>
      </a:lvl6pPr>
      <a:lvl7pPr marL="914400" algn="l" defTabSz="457200" rtl="0" fontAlgn="base">
        <a:spcBef>
          <a:spcPct val="0"/>
        </a:spcBef>
        <a:spcAft>
          <a:spcPct val="0"/>
        </a:spcAft>
        <a:defRPr sz="2800">
          <a:solidFill>
            <a:srgbClr val="FF0000"/>
          </a:solidFill>
          <a:latin typeface="Helvetica" charset="0"/>
          <a:ea typeface="ＭＳ Ｐゴシック" charset="-128"/>
          <a:cs typeface="ＭＳ Ｐゴシック" charset="-128"/>
        </a:defRPr>
      </a:lvl7pPr>
      <a:lvl8pPr marL="1371600" algn="l" defTabSz="457200" rtl="0" fontAlgn="base">
        <a:spcBef>
          <a:spcPct val="0"/>
        </a:spcBef>
        <a:spcAft>
          <a:spcPct val="0"/>
        </a:spcAft>
        <a:defRPr sz="2800">
          <a:solidFill>
            <a:srgbClr val="FF0000"/>
          </a:solidFill>
          <a:latin typeface="Helvetica" charset="0"/>
          <a:ea typeface="ＭＳ Ｐゴシック" charset="-128"/>
          <a:cs typeface="ＭＳ Ｐゴシック" charset="-128"/>
        </a:defRPr>
      </a:lvl8pPr>
      <a:lvl9pPr marL="1828800" algn="l" defTabSz="457200" rtl="0" fontAlgn="base">
        <a:spcBef>
          <a:spcPct val="0"/>
        </a:spcBef>
        <a:spcAft>
          <a:spcPct val="0"/>
        </a:spcAft>
        <a:defRPr sz="2800">
          <a:solidFill>
            <a:srgbClr val="FF0000"/>
          </a:solidFill>
          <a:latin typeface="Helvetica" charset="0"/>
          <a:ea typeface="ＭＳ Ｐゴシック" charset="-128"/>
          <a:cs typeface="ＭＳ Ｐゴシック" charset="-128"/>
        </a:defRPr>
      </a:lvl9pPr>
    </p:titleStyle>
    <p:bodyStyle>
      <a:lvl1pPr marL="342900" indent="-342900" algn="l" defTabSz="457200" rtl="0" eaLnBrk="0" fontAlgn="base" hangingPunct="0">
        <a:lnSpc>
          <a:spcPct val="150000"/>
        </a:lnSpc>
        <a:spcBef>
          <a:spcPct val="20000"/>
        </a:spcBef>
        <a:spcAft>
          <a:spcPct val="0"/>
        </a:spcAft>
        <a:buClr>
          <a:srgbClr val="595959"/>
        </a:buClr>
        <a:buFont typeface="Arial" panose="020B0604020202020204" pitchFamily="34" charset="0"/>
        <a:buChar char="•"/>
        <a:defRPr sz="1600" kern="1200">
          <a:solidFill>
            <a:srgbClr val="595959"/>
          </a:solidFill>
          <a:latin typeface="Helvetica"/>
          <a:ea typeface="ＭＳ Ｐゴシック" charset="-128"/>
          <a:cs typeface="ＭＳ Ｐゴシック" charset="-128"/>
        </a:defRPr>
      </a:lvl1pPr>
      <a:lvl2pPr marL="742950" indent="-285750" algn="l" defTabSz="457200" rtl="0" eaLnBrk="0" fontAlgn="base" hangingPunct="0">
        <a:lnSpc>
          <a:spcPct val="150000"/>
        </a:lnSpc>
        <a:spcBef>
          <a:spcPct val="20000"/>
        </a:spcBef>
        <a:spcAft>
          <a:spcPct val="0"/>
        </a:spcAft>
        <a:buFont typeface="Arial" panose="020B0604020202020204" pitchFamily="34" charset="0"/>
        <a:buChar char="–"/>
        <a:defRPr sz="1200" kern="1200">
          <a:solidFill>
            <a:srgbClr val="595959"/>
          </a:solidFill>
          <a:latin typeface="Helvetic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2400" y="1447800"/>
            <a:ext cx="883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52400" y="1981200"/>
            <a:ext cx="88392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7" name="Date Placeholder 3"/>
          <p:cNvSpPr>
            <a:spLocks noGrp="1"/>
          </p:cNvSpPr>
          <p:nvPr>
            <p:ph type="dt" sz="half" idx="2"/>
          </p:nvPr>
        </p:nvSpPr>
        <p:spPr>
          <a:xfrm>
            <a:off x="152400" y="6340475"/>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charset="0"/>
                <a:ea typeface="ＭＳ Ｐゴシック" charset="-128"/>
              </a:defRPr>
            </a:lvl1pPr>
          </a:lstStyle>
          <a:p>
            <a:pPr defTabSz="457200" fontAlgn="base">
              <a:spcBef>
                <a:spcPct val="0"/>
              </a:spcBef>
              <a:spcAft>
                <a:spcPct val="0"/>
              </a:spcAft>
              <a:defRPr/>
            </a:pPr>
            <a:fld id="{0396A5D8-83CA-4F8C-B3EF-12EB91445C7A}" type="datetime1">
              <a:rPr lang="en-US"/>
              <a:pPr defTabSz="457200" fontAlgn="base">
                <a:spcBef>
                  <a:spcPct val="0"/>
                </a:spcBef>
                <a:spcAft>
                  <a:spcPct val="0"/>
                </a:spcAft>
                <a:defRPr/>
              </a:pPr>
              <a:t>9/9/2015</a:t>
            </a:fld>
            <a:endParaRPr lang="en-US"/>
          </a:p>
        </p:txBody>
      </p:sp>
      <p:sp>
        <p:nvSpPr>
          <p:cNvPr id="8" name="Footer Placeholder 4"/>
          <p:cNvSpPr>
            <a:spLocks noGrp="1"/>
          </p:cNvSpPr>
          <p:nvPr>
            <p:ph type="ftr" sz="quarter" idx="3"/>
          </p:nvPr>
        </p:nvSpPr>
        <p:spPr>
          <a:xfrm>
            <a:off x="2590800" y="6356350"/>
            <a:ext cx="6019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charset="0"/>
                <a:ea typeface="ＭＳ Ｐゴシック" charset="-128"/>
              </a:defRPr>
            </a:lvl1pPr>
          </a:lstStyle>
          <a:p>
            <a:pPr defTabSz="457200" fontAlgn="base">
              <a:spcBef>
                <a:spcPct val="0"/>
              </a:spcBef>
              <a:spcAft>
                <a:spcPct val="0"/>
              </a:spcAft>
              <a:defRPr/>
            </a:pPr>
            <a:r>
              <a:rPr lang="en-US"/>
              <a:t>©2010, American Heart Association </a:t>
            </a:r>
          </a:p>
        </p:txBody>
      </p:sp>
      <p:sp>
        <p:nvSpPr>
          <p:cNvPr id="9" name="Slide Number Placeholder 5"/>
          <p:cNvSpPr>
            <a:spLocks noGrp="1"/>
          </p:cNvSpPr>
          <p:nvPr>
            <p:ph type="sldNum" sz="quarter" idx="4"/>
          </p:nvPr>
        </p:nvSpPr>
        <p:spPr>
          <a:xfrm>
            <a:off x="8610600" y="6356350"/>
            <a:ext cx="3810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0000"/>
                </a:solidFill>
                <a:latin typeface="Helvetica" charset="0"/>
                <a:ea typeface="ＭＳ Ｐゴシック" charset="-128"/>
              </a:defRPr>
            </a:lvl1pPr>
          </a:lstStyle>
          <a:p>
            <a:pPr defTabSz="457200" fontAlgn="base">
              <a:spcBef>
                <a:spcPct val="0"/>
              </a:spcBef>
              <a:spcAft>
                <a:spcPct val="0"/>
              </a:spcAft>
              <a:defRPr/>
            </a:pPr>
            <a:fld id="{FEEA1EBD-31B7-4820-92C0-322F1E2036CF}"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315177220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Lst>
  <p:hf hdr="0"/>
  <p:txStyles>
    <p:titleStyle>
      <a:lvl1pPr algn="l" defTabSz="457200" rtl="0" eaLnBrk="0" fontAlgn="base" hangingPunct="0">
        <a:spcBef>
          <a:spcPct val="0"/>
        </a:spcBef>
        <a:spcAft>
          <a:spcPct val="0"/>
        </a:spcAft>
        <a:defRPr sz="2800" kern="1200">
          <a:solidFill>
            <a:srgbClr val="FF0000"/>
          </a:solidFill>
          <a:latin typeface="Helvetica"/>
          <a:ea typeface="ＭＳ Ｐゴシック" charset="-128"/>
          <a:cs typeface="ＭＳ Ｐゴシック" charset="-128"/>
        </a:defRPr>
      </a:lvl1pPr>
      <a:lvl2pPr algn="l" defTabSz="457200" rtl="0" eaLnBrk="0" fontAlgn="base" hangingPunct="0">
        <a:spcBef>
          <a:spcPct val="0"/>
        </a:spcBef>
        <a:spcAft>
          <a:spcPct val="0"/>
        </a:spcAft>
        <a:defRPr sz="2800">
          <a:solidFill>
            <a:srgbClr val="FF0000"/>
          </a:solidFill>
          <a:latin typeface="Helvetica" charset="0"/>
          <a:ea typeface="ＭＳ Ｐゴシック" charset="-128"/>
          <a:cs typeface="ＭＳ Ｐゴシック" charset="-128"/>
        </a:defRPr>
      </a:lvl2pPr>
      <a:lvl3pPr algn="l" defTabSz="457200" rtl="0" eaLnBrk="0" fontAlgn="base" hangingPunct="0">
        <a:spcBef>
          <a:spcPct val="0"/>
        </a:spcBef>
        <a:spcAft>
          <a:spcPct val="0"/>
        </a:spcAft>
        <a:defRPr sz="2800">
          <a:solidFill>
            <a:srgbClr val="FF0000"/>
          </a:solidFill>
          <a:latin typeface="Helvetica" charset="0"/>
          <a:ea typeface="ＭＳ Ｐゴシック" charset="-128"/>
          <a:cs typeface="ＭＳ Ｐゴシック" charset="-128"/>
        </a:defRPr>
      </a:lvl3pPr>
      <a:lvl4pPr algn="l" defTabSz="457200" rtl="0" eaLnBrk="0" fontAlgn="base" hangingPunct="0">
        <a:spcBef>
          <a:spcPct val="0"/>
        </a:spcBef>
        <a:spcAft>
          <a:spcPct val="0"/>
        </a:spcAft>
        <a:defRPr sz="2800">
          <a:solidFill>
            <a:srgbClr val="FF0000"/>
          </a:solidFill>
          <a:latin typeface="Helvetica" charset="0"/>
          <a:ea typeface="ＭＳ Ｐゴシック" charset="-128"/>
          <a:cs typeface="ＭＳ Ｐゴシック" charset="-128"/>
        </a:defRPr>
      </a:lvl4pPr>
      <a:lvl5pPr algn="l" defTabSz="457200" rtl="0" eaLnBrk="0" fontAlgn="base" hangingPunct="0">
        <a:spcBef>
          <a:spcPct val="0"/>
        </a:spcBef>
        <a:spcAft>
          <a:spcPct val="0"/>
        </a:spcAft>
        <a:defRPr sz="2800">
          <a:solidFill>
            <a:srgbClr val="FF0000"/>
          </a:solidFill>
          <a:latin typeface="Helvetica" charset="0"/>
          <a:ea typeface="ＭＳ Ｐゴシック" charset="-128"/>
          <a:cs typeface="ＭＳ Ｐゴシック" charset="-128"/>
        </a:defRPr>
      </a:lvl5pPr>
      <a:lvl6pPr marL="457200" algn="l" defTabSz="457200" rtl="0" fontAlgn="base">
        <a:spcBef>
          <a:spcPct val="0"/>
        </a:spcBef>
        <a:spcAft>
          <a:spcPct val="0"/>
        </a:spcAft>
        <a:defRPr sz="2800">
          <a:solidFill>
            <a:srgbClr val="FF0000"/>
          </a:solidFill>
          <a:latin typeface="Helvetica" charset="0"/>
          <a:ea typeface="ＭＳ Ｐゴシック" charset="-128"/>
          <a:cs typeface="ＭＳ Ｐゴシック" charset="-128"/>
        </a:defRPr>
      </a:lvl6pPr>
      <a:lvl7pPr marL="914400" algn="l" defTabSz="457200" rtl="0" fontAlgn="base">
        <a:spcBef>
          <a:spcPct val="0"/>
        </a:spcBef>
        <a:spcAft>
          <a:spcPct val="0"/>
        </a:spcAft>
        <a:defRPr sz="2800">
          <a:solidFill>
            <a:srgbClr val="FF0000"/>
          </a:solidFill>
          <a:latin typeface="Helvetica" charset="0"/>
          <a:ea typeface="ＭＳ Ｐゴシック" charset="-128"/>
          <a:cs typeface="ＭＳ Ｐゴシック" charset="-128"/>
        </a:defRPr>
      </a:lvl7pPr>
      <a:lvl8pPr marL="1371600" algn="l" defTabSz="457200" rtl="0" fontAlgn="base">
        <a:spcBef>
          <a:spcPct val="0"/>
        </a:spcBef>
        <a:spcAft>
          <a:spcPct val="0"/>
        </a:spcAft>
        <a:defRPr sz="2800">
          <a:solidFill>
            <a:srgbClr val="FF0000"/>
          </a:solidFill>
          <a:latin typeface="Helvetica" charset="0"/>
          <a:ea typeface="ＭＳ Ｐゴシック" charset="-128"/>
          <a:cs typeface="ＭＳ Ｐゴシック" charset="-128"/>
        </a:defRPr>
      </a:lvl8pPr>
      <a:lvl9pPr marL="1828800" algn="l" defTabSz="457200" rtl="0" fontAlgn="base">
        <a:spcBef>
          <a:spcPct val="0"/>
        </a:spcBef>
        <a:spcAft>
          <a:spcPct val="0"/>
        </a:spcAft>
        <a:defRPr sz="2800">
          <a:solidFill>
            <a:srgbClr val="FF0000"/>
          </a:solidFill>
          <a:latin typeface="Helvetica" charset="0"/>
          <a:ea typeface="ＭＳ Ｐゴシック" charset="-128"/>
          <a:cs typeface="ＭＳ Ｐゴシック" charset="-128"/>
        </a:defRPr>
      </a:lvl9pPr>
    </p:titleStyle>
    <p:bodyStyle>
      <a:lvl1pPr marL="342900" indent="-342900" algn="l" defTabSz="457200" rtl="0" eaLnBrk="0" fontAlgn="base" hangingPunct="0">
        <a:lnSpc>
          <a:spcPct val="150000"/>
        </a:lnSpc>
        <a:spcBef>
          <a:spcPct val="20000"/>
        </a:spcBef>
        <a:spcAft>
          <a:spcPct val="0"/>
        </a:spcAft>
        <a:buClr>
          <a:srgbClr val="595959"/>
        </a:buClr>
        <a:buFont typeface="Arial" charset="0"/>
        <a:buChar char="•"/>
        <a:defRPr sz="1600" kern="1200">
          <a:solidFill>
            <a:srgbClr val="595959"/>
          </a:solidFill>
          <a:latin typeface="Helvetica"/>
          <a:ea typeface="ＭＳ Ｐゴシック" charset="-128"/>
          <a:cs typeface="ＭＳ Ｐゴシック" charset="-128"/>
        </a:defRPr>
      </a:lvl1pPr>
      <a:lvl2pPr marL="742950" indent="-285750" algn="l" defTabSz="457200" rtl="0" eaLnBrk="0" fontAlgn="base" hangingPunct="0">
        <a:lnSpc>
          <a:spcPct val="150000"/>
        </a:lnSpc>
        <a:spcBef>
          <a:spcPct val="20000"/>
        </a:spcBef>
        <a:spcAft>
          <a:spcPct val="0"/>
        </a:spcAft>
        <a:buFont typeface="Arial" charset="0"/>
        <a:buChar char="–"/>
        <a:defRPr sz="1200" kern="1200">
          <a:solidFill>
            <a:srgbClr val="595959"/>
          </a:solidFill>
          <a:latin typeface="Helvetica"/>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CCB6E97-8FDF-448F-B766-7D060A57B4F9}" type="datetimeFigureOut">
              <a:rPr lang="en-US" smtClean="0">
                <a:solidFill>
                  <a:prstClr val="black">
                    <a:tint val="75000"/>
                  </a:prstClr>
                </a:solidFill>
              </a:rPr>
              <a:pPr/>
              <a:t>9/9/2015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772650-2902-455D-B52B-7B2F1A808E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43442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a:gsLst>
            <a:gs pos="100000">
              <a:schemeClr val="bg2"/>
            </a:gs>
            <a:gs pos="0">
              <a:schemeClr val="bg1">
                <a:lumMod val="85000"/>
                <a:alpha val="50000"/>
              </a:schemeClr>
            </a:gs>
          </a:gsLst>
          <a:lin ang="5400000" scaled="0"/>
        </a:gradFill>
        <a:effectLst/>
      </p:bgPr>
    </p:bg>
    <p:spTree>
      <p:nvGrpSpPr>
        <p:cNvPr id="1" name=""/>
        <p:cNvGrpSpPr/>
        <p:nvPr/>
      </p:nvGrpSpPr>
      <p:grpSpPr>
        <a:xfrm>
          <a:off x="0" y="0"/>
          <a:ext cx="0" cy="0"/>
          <a:chOff x="0" y="0"/>
          <a:chExt cx="0" cy="0"/>
        </a:xfrm>
      </p:grpSpPr>
      <p:grpSp>
        <p:nvGrpSpPr>
          <p:cNvPr id="1039" name="Group 1038"/>
          <p:cNvGrpSpPr/>
          <p:nvPr userDrawn="1"/>
        </p:nvGrpSpPr>
        <p:grpSpPr>
          <a:xfrm>
            <a:off x="-1" y="-2971"/>
            <a:ext cx="9144001" cy="6866062"/>
            <a:chOff x="-1" y="-2971"/>
            <a:chExt cx="12192001" cy="6866062"/>
          </a:xfrm>
        </p:grpSpPr>
        <p:sp>
          <p:nvSpPr>
            <p:cNvPr id="1028" name="Freeform 37"/>
            <p:cNvSpPr>
              <a:spLocks/>
            </p:cNvSpPr>
            <p:nvPr userDrawn="1"/>
          </p:nvSpPr>
          <p:spPr bwMode="auto">
            <a:xfrm>
              <a:off x="0" y="-2971"/>
              <a:ext cx="10287000" cy="6866062"/>
            </a:xfrm>
            <a:custGeom>
              <a:avLst/>
              <a:gdLst>
                <a:gd name="T0" fmla="*/ 6663 w 7656"/>
                <a:gd name="T1" fmla="*/ 0 h 5110"/>
                <a:gd name="T2" fmla="*/ 0 w 7656"/>
                <a:gd name="T3" fmla="*/ 5110 h 5110"/>
                <a:gd name="T4" fmla="*/ 4772 w 7656"/>
                <a:gd name="T5" fmla="*/ 5110 h 5110"/>
                <a:gd name="T6" fmla="*/ 7656 w 7656"/>
                <a:gd name="T7" fmla="*/ 0 h 5110"/>
                <a:gd name="T8" fmla="*/ 6663 w 7656"/>
                <a:gd name="T9" fmla="*/ 0 h 5110"/>
              </a:gdLst>
              <a:ahLst/>
              <a:cxnLst>
                <a:cxn ang="0">
                  <a:pos x="T0" y="T1"/>
                </a:cxn>
                <a:cxn ang="0">
                  <a:pos x="T2" y="T3"/>
                </a:cxn>
                <a:cxn ang="0">
                  <a:pos x="T4" y="T5"/>
                </a:cxn>
                <a:cxn ang="0">
                  <a:pos x="T6" y="T7"/>
                </a:cxn>
                <a:cxn ang="0">
                  <a:pos x="T8" y="T9"/>
                </a:cxn>
              </a:cxnLst>
              <a:rect l="0" t="0" r="r" b="b"/>
              <a:pathLst>
                <a:path w="7656" h="5110">
                  <a:moveTo>
                    <a:pt x="6663" y="0"/>
                  </a:moveTo>
                  <a:lnTo>
                    <a:pt x="0" y="5110"/>
                  </a:lnTo>
                  <a:lnTo>
                    <a:pt x="4772" y="5110"/>
                  </a:lnTo>
                  <a:lnTo>
                    <a:pt x="7656" y="0"/>
                  </a:lnTo>
                  <a:lnTo>
                    <a:pt x="6663" y="0"/>
                  </a:lnTo>
                  <a:close/>
                </a:path>
              </a:pathLst>
            </a:custGeom>
            <a:gradFill>
              <a:gsLst>
                <a:gs pos="100000">
                  <a:schemeClr val="bg1">
                    <a:alpha val="0"/>
                  </a:schemeClr>
                </a:gs>
                <a:gs pos="0">
                  <a:schemeClr val="bg1">
                    <a:alpha val="5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sp>
          <p:nvSpPr>
            <p:cNvPr id="1024" name="Freeform 33"/>
            <p:cNvSpPr>
              <a:spLocks/>
            </p:cNvSpPr>
            <p:nvPr userDrawn="1"/>
          </p:nvSpPr>
          <p:spPr bwMode="auto">
            <a:xfrm>
              <a:off x="-1" y="0"/>
              <a:ext cx="5430032" cy="6858000"/>
            </a:xfrm>
            <a:custGeom>
              <a:avLst/>
              <a:gdLst>
                <a:gd name="T0" fmla="*/ 0 w 4046"/>
                <a:gd name="T1" fmla="*/ 0 h 5110"/>
                <a:gd name="T2" fmla="*/ 2437 w 4046"/>
                <a:gd name="T3" fmla="*/ 0 h 5110"/>
                <a:gd name="T4" fmla="*/ 4046 w 4046"/>
                <a:gd name="T5" fmla="*/ 5110 h 5110"/>
                <a:gd name="T6" fmla="*/ 2664 w 4046"/>
                <a:gd name="T7" fmla="*/ 5110 h 5110"/>
                <a:gd name="T8" fmla="*/ 0 w 4046"/>
                <a:gd name="T9" fmla="*/ 0 h 5110"/>
              </a:gdLst>
              <a:ahLst/>
              <a:cxnLst>
                <a:cxn ang="0">
                  <a:pos x="T0" y="T1"/>
                </a:cxn>
                <a:cxn ang="0">
                  <a:pos x="T2" y="T3"/>
                </a:cxn>
                <a:cxn ang="0">
                  <a:pos x="T4" y="T5"/>
                </a:cxn>
                <a:cxn ang="0">
                  <a:pos x="T6" y="T7"/>
                </a:cxn>
                <a:cxn ang="0">
                  <a:pos x="T8" y="T9"/>
                </a:cxn>
              </a:cxnLst>
              <a:rect l="0" t="0" r="r" b="b"/>
              <a:pathLst>
                <a:path w="4046" h="5110">
                  <a:moveTo>
                    <a:pt x="0" y="0"/>
                  </a:moveTo>
                  <a:lnTo>
                    <a:pt x="2437" y="0"/>
                  </a:lnTo>
                  <a:lnTo>
                    <a:pt x="4046" y="5110"/>
                  </a:lnTo>
                  <a:lnTo>
                    <a:pt x="2664" y="5110"/>
                  </a:lnTo>
                  <a:lnTo>
                    <a:pt x="0" y="0"/>
                  </a:lnTo>
                  <a:close/>
                </a:path>
              </a:pathLst>
            </a:custGeom>
            <a:gradFill>
              <a:gsLst>
                <a:gs pos="100000">
                  <a:schemeClr val="bg1">
                    <a:alpha val="0"/>
                  </a:schemeClr>
                </a:gs>
                <a:gs pos="0">
                  <a:schemeClr val="bg1">
                    <a:alpha val="5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sp>
          <p:nvSpPr>
            <p:cNvPr id="27" name="Freeform 29"/>
            <p:cNvSpPr>
              <a:spLocks/>
            </p:cNvSpPr>
            <p:nvPr userDrawn="1"/>
          </p:nvSpPr>
          <p:spPr bwMode="auto">
            <a:xfrm>
              <a:off x="1205778" y="-1"/>
              <a:ext cx="10986222" cy="6858001"/>
            </a:xfrm>
            <a:custGeom>
              <a:avLst/>
              <a:gdLst>
                <a:gd name="T0" fmla="*/ 0 w 8186"/>
                <a:gd name="T1" fmla="*/ 0 h 5110"/>
                <a:gd name="T2" fmla="*/ 5278 w 8186"/>
                <a:gd name="T3" fmla="*/ 0 h 5110"/>
                <a:gd name="T4" fmla="*/ 8186 w 8186"/>
                <a:gd name="T5" fmla="*/ 5110 h 5110"/>
                <a:gd name="T6" fmla="*/ 6479 w 8186"/>
                <a:gd name="T7" fmla="*/ 5110 h 5110"/>
                <a:gd name="T8" fmla="*/ 0 w 8186"/>
                <a:gd name="T9" fmla="*/ 0 h 5110"/>
              </a:gdLst>
              <a:ahLst/>
              <a:cxnLst>
                <a:cxn ang="0">
                  <a:pos x="T0" y="T1"/>
                </a:cxn>
                <a:cxn ang="0">
                  <a:pos x="T2" y="T3"/>
                </a:cxn>
                <a:cxn ang="0">
                  <a:pos x="T4" y="T5"/>
                </a:cxn>
                <a:cxn ang="0">
                  <a:pos x="T6" y="T7"/>
                </a:cxn>
                <a:cxn ang="0">
                  <a:pos x="T8" y="T9"/>
                </a:cxn>
              </a:cxnLst>
              <a:rect l="0" t="0" r="r" b="b"/>
              <a:pathLst>
                <a:path w="8186" h="5110">
                  <a:moveTo>
                    <a:pt x="0" y="0"/>
                  </a:moveTo>
                  <a:lnTo>
                    <a:pt x="5278" y="0"/>
                  </a:lnTo>
                  <a:lnTo>
                    <a:pt x="8186" y="5110"/>
                  </a:lnTo>
                  <a:lnTo>
                    <a:pt x="6479" y="5110"/>
                  </a:lnTo>
                  <a:lnTo>
                    <a:pt x="0" y="0"/>
                  </a:lnTo>
                  <a:close/>
                </a:path>
              </a:pathLst>
            </a:custGeom>
            <a:gradFill>
              <a:gsLst>
                <a:gs pos="100000">
                  <a:schemeClr val="bg1">
                    <a:alpha val="0"/>
                  </a:schemeClr>
                </a:gs>
                <a:gs pos="0">
                  <a:schemeClr val="bg1">
                    <a:alpha val="5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sp>
          <p:nvSpPr>
            <p:cNvPr id="23" name="Freeform 25"/>
            <p:cNvSpPr>
              <a:spLocks/>
            </p:cNvSpPr>
            <p:nvPr userDrawn="1"/>
          </p:nvSpPr>
          <p:spPr bwMode="auto">
            <a:xfrm>
              <a:off x="6996758" y="0"/>
              <a:ext cx="4495800" cy="6858000"/>
            </a:xfrm>
            <a:custGeom>
              <a:avLst/>
              <a:gdLst>
                <a:gd name="T0" fmla="*/ 0 w 2832"/>
                <a:gd name="T1" fmla="*/ 0 h 4320"/>
                <a:gd name="T2" fmla="*/ 526 w 2832"/>
                <a:gd name="T3" fmla="*/ 4320 h 4320"/>
                <a:gd name="T4" fmla="*/ 2015 w 2832"/>
                <a:gd name="T5" fmla="*/ 4320 h 4320"/>
                <a:gd name="T6" fmla="*/ 2832 w 2832"/>
                <a:gd name="T7" fmla="*/ 0 h 4320"/>
                <a:gd name="T8" fmla="*/ 0 w 2832"/>
                <a:gd name="T9" fmla="*/ 0 h 4320"/>
              </a:gdLst>
              <a:ahLst/>
              <a:cxnLst>
                <a:cxn ang="0">
                  <a:pos x="T0" y="T1"/>
                </a:cxn>
                <a:cxn ang="0">
                  <a:pos x="T2" y="T3"/>
                </a:cxn>
                <a:cxn ang="0">
                  <a:pos x="T4" y="T5"/>
                </a:cxn>
                <a:cxn ang="0">
                  <a:pos x="T6" y="T7"/>
                </a:cxn>
                <a:cxn ang="0">
                  <a:pos x="T8" y="T9"/>
                </a:cxn>
              </a:cxnLst>
              <a:rect l="0" t="0" r="r" b="b"/>
              <a:pathLst>
                <a:path w="2832" h="4320">
                  <a:moveTo>
                    <a:pt x="0" y="0"/>
                  </a:moveTo>
                  <a:lnTo>
                    <a:pt x="526" y="4320"/>
                  </a:lnTo>
                  <a:lnTo>
                    <a:pt x="2015" y="4320"/>
                  </a:lnTo>
                  <a:lnTo>
                    <a:pt x="2832" y="0"/>
                  </a:lnTo>
                  <a:lnTo>
                    <a:pt x="0" y="0"/>
                  </a:lnTo>
                  <a:close/>
                </a:path>
              </a:pathLst>
            </a:custGeom>
            <a:gradFill>
              <a:gsLst>
                <a:gs pos="100000">
                  <a:schemeClr val="bg1">
                    <a:alpha val="0"/>
                  </a:schemeClr>
                </a:gs>
                <a:gs pos="0">
                  <a:schemeClr val="bg1">
                    <a:alpha val="4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sp>
          <p:nvSpPr>
            <p:cNvPr id="18" name="Freeform 21"/>
            <p:cNvSpPr>
              <a:spLocks/>
            </p:cNvSpPr>
            <p:nvPr userDrawn="1"/>
          </p:nvSpPr>
          <p:spPr bwMode="auto">
            <a:xfrm>
              <a:off x="2487614" y="-1"/>
              <a:ext cx="6095702" cy="6858001"/>
            </a:xfrm>
            <a:custGeom>
              <a:avLst/>
              <a:gdLst>
                <a:gd name="T0" fmla="*/ 2157 w 4542"/>
                <a:gd name="T1" fmla="*/ 0 h 5110"/>
                <a:gd name="T2" fmla="*/ 1183 w 4542"/>
                <a:gd name="T3" fmla="*/ 0 h 5110"/>
                <a:gd name="T4" fmla="*/ 0 w 4542"/>
                <a:gd name="T5" fmla="*/ 5110 h 5110"/>
                <a:gd name="T6" fmla="*/ 4542 w 4542"/>
                <a:gd name="T7" fmla="*/ 5110 h 5110"/>
                <a:gd name="T8" fmla="*/ 2157 w 4542"/>
                <a:gd name="T9" fmla="*/ 0 h 5110"/>
              </a:gdLst>
              <a:ahLst/>
              <a:cxnLst>
                <a:cxn ang="0">
                  <a:pos x="T0" y="T1"/>
                </a:cxn>
                <a:cxn ang="0">
                  <a:pos x="T2" y="T3"/>
                </a:cxn>
                <a:cxn ang="0">
                  <a:pos x="T4" y="T5"/>
                </a:cxn>
                <a:cxn ang="0">
                  <a:pos x="T6" y="T7"/>
                </a:cxn>
                <a:cxn ang="0">
                  <a:pos x="T8" y="T9"/>
                </a:cxn>
              </a:cxnLst>
              <a:rect l="0" t="0" r="r" b="b"/>
              <a:pathLst>
                <a:path w="4542" h="5110">
                  <a:moveTo>
                    <a:pt x="2157" y="0"/>
                  </a:moveTo>
                  <a:lnTo>
                    <a:pt x="1183" y="0"/>
                  </a:lnTo>
                  <a:lnTo>
                    <a:pt x="0" y="5110"/>
                  </a:lnTo>
                  <a:lnTo>
                    <a:pt x="4542" y="5110"/>
                  </a:lnTo>
                  <a:lnTo>
                    <a:pt x="2157" y="0"/>
                  </a:lnTo>
                  <a:close/>
                </a:path>
              </a:pathLst>
            </a:custGeom>
            <a:gradFill>
              <a:gsLst>
                <a:gs pos="100000">
                  <a:schemeClr val="bg1">
                    <a:alpha val="0"/>
                  </a:schemeClr>
                </a:gs>
                <a:gs pos="0">
                  <a:schemeClr val="bg1">
                    <a:alpha val="5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sp>
          <p:nvSpPr>
            <p:cNvPr id="13" name="Freeform 17"/>
            <p:cNvSpPr>
              <a:spLocks/>
            </p:cNvSpPr>
            <p:nvPr userDrawn="1"/>
          </p:nvSpPr>
          <p:spPr bwMode="auto">
            <a:xfrm>
              <a:off x="-1" y="798700"/>
              <a:ext cx="12192001" cy="4781176"/>
            </a:xfrm>
            <a:custGeom>
              <a:avLst/>
              <a:gdLst>
                <a:gd name="T0" fmla="*/ 0 w 9078"/>
                <a:gd name="T1" fmla="*/ 0 h 3560"/>
                <a:gd name="T2" fmla="*/ 9078 w 9078"/>
                <a:gd name="T3" fmla="*/ 672 h 3560"/>
                <a:gd name="T4" fmla="*/ 9078 w 9078"/>
                <a:gd name="T5" fmla="*/ 3560 h 3560"/>
                <a:gd name="T6" fmla="*/ 0 w 9078"/>
                <a:gd name="T7" fmla="*/ 985 h 3560"/>
                <a:gd name="T8" fmla="*/ 0 w 9078"/>
                <a:gd name="T9" fmla="*/ 0 h 3560"/>
              </a:gdLst>
              <a:ahLst/>
              <a:cxnLst>
                <a:cxn ang="0">
                  <a:pos x="T0" y="T1"/>
                </a:cxn>
                <a:cxn ang="0">
                  <a:pos x="T2" y="T3"/>
                </a:cxn>
                <a:cxn ang="0">
                  <a:pos x="T4" y="T5"/>
                </a:cxn>
                <a:cxn ang="0">
                  <a:pos x="T6" y="T7"/>
                </a:cxn>
                <a:cxn ang="0">
                  <a:pos x="T8" y="T9"/>
                </a:cxn>
              </a:cxnLst>
              <a:rect l="0" t="0" r="r" b="b"/>
              <a:pathLst>
                <a:path w="9078" h="3560">
                  <a:moveTo>
                    <a:pt x="0" y="0"/>
                  </a:moveTo>
                  <a:lnTo>
                    <a:pt x="9078" y="672"/>
                  </a:lnTo>
                  <a:lnTo>
                    <a:pt x="9078" y="3560"/>
                  </a:lnTo>
                  <a:lnTo>
                    <a:pt x="0" y="985"/>
                  </a:lnTo>
                  <a:lnTo>
                    <a:pt x="0" y="0"/>
                  </a:lnTo>
                  <a:close/>
                </a:path>
              </a:pathLst>
            </a:custGeom>
            <a:gradFill>
              <a:gsLst>
                <a:gs pos="100000">
                  <a:schemeClr val="bg1">
                    <a:alpha val="0"/>
                  </a:schemeClr>
                </a:gs>
                <a:gs pos="0">
                  <a:schemeClr val="bg1">
                    <a:alpha val="4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1350" dirty="0">
                <a:solidFill>
                  <a:prstClr val="black"/>
                </a:solidFill>
              </a:endParaRPr>
            </a:p>
          </p:txBody>
        </p:sp>
      </p:grpSp>
      <p:sp>
        <p:nvSpPr>
          <p:cNvPr id="1038" name="Rectangle 1037"/>
          <p:cNvSpPr/>
          <p:nvPr userDrawn="1"/>
        </p:nvSpPr>
        <p:spPr>
          <a:xfrm>
            <a:off x="0" y="-5092"/>
            <a:ext cx="9144000" cy="6858000"/>
          </a:xfrm>
          <a:prstGeom prst="rect">
            <a:avLst/>
          </a:prstGeom>
          <a:gradFill>
            <a:gsLst>
              <a:gs pos="100000">
                <a:schemeClr val="bg1">
                  <a:alpha val="0"/>
                </a:schemeClr>
              </a:gs>
              <a:gs pos="0">
                <a:schemeClr val="bg1">
                  <a:lumMod val="75000"/>
                  <a:alpha val="2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1" name="Rectangle 1040" descr="background shape"/>
          <p:cNvSpPr/>
          <p:nvPr userDrawn="1"/>
        </p:nvSpPr>
        <p:spPr>
          <a:xfrm>
            <a:off x="-3090" y="6237753"/>
            <a:ext cx="9148373" cy="630429"/>
          </a:xfrm>
          <a:custGeom>
            <a:avLst/>
            <a:gdLst>
              <a:gd name="connsiteX0" fmla="*/ 0 w 12192000"/>
              <a:gd name="connsiteY0" fmla="*/ 0 h 556282"/>
              <a:gd name="connsiteX1" fmla="*/ 12192000 w 12192000"/>
              <a:gd name="connsiteY1" fmla="*/ 0 h 556282"/>
              <a:gd name="connsiteX2" fmla="*/ 12192000 w 12192000"/>
              <a:gd name="connsiteY2" fmla="*/ 556282 h 556282"/>
              <a:gd name="connsiteX3" fmla="*/ 0 w 12192000"/>
              <a:gd name="connsiteY3" fmla="*/ 556282 h 556282"/>
              <a:gd name="connsiteX4" fmla="*/ 0 w 12192000"/>
              <a:gd name="connsiteY4" fmla="*/ 0 h 556282"/>
              <a:gd name="connsiteX0" fmla="*/ 0 w 12206068"/>
              <a:gd name="connsiteY0" fmla="*/ 1026941 h 1583223"/>
              <a:gd name="connsiteX1" fmla="*/ 12206068 w 12206068"/>
              <a:gd name="connsiteY1" fmla="*/ 0 h 1583223"/>
              <a:gd name="connsiteX2" fmla="*/ 12192000 w 12206068"/>
              <a:gd name="connsiteY2" fmla="*/ 1583223 h 1583223"/>
              <a:gd name="connsiteX3" fmla="*/ 0 w 12206068"/>
              <a:gd name="connsiteY3" fmla="*/ 1583223 h 1583223"/>
              <a:gd name="connsiteX4" fmla="*/ 0 w 12206068"/>
              <a:gd name="connsiteY4" fmla="*/ 1026941 h 1583223"/>
              <a:gd name="connsiteX0" fmla="*/ 0 w 12192000"/>
              <a:gd name="connsiteY0" fmla="*/ 34281 h 590563"/>
              <a:gd name="connsiteX1" fmla="*/ 12086619 w 12192000"/>
              <a:gd name="connsiteY1" fmla="*/ 0 h 590563"/>
              <a:gd name="connsiteX2" fmla="*/ 12192000 w 12192000"/>
              <a:gd name="connsiteY2" fmla="*/ 590563 h 590563"/>
              <a:gd name="connsiteX3" fmla="*/ 0 w 12192000"/>
              <a:gd name="connsiteY3" fmla="*/ 590563 h 590563"/>
              <a:gd name="connsiteX4" fmla="*/ 0 w 12192000"/>
              <a:gd name="connsiteY4" fmla="*/ 34281 h 590563"/>
              <a:gd name="connsiteX0" fmla="*/ 0 w 12193711"/>
              <a:gd name="connsiteY0" fmla="*/ 244346 h 800628"/>
              <a:gd name="connsiteX1" fmla="*/ 12193711 w 12193711"/>
              <a:gd name="connsiteY1" fmla="*/ 0 h 800628"/>
              <a:gd name="connsiteX2" fmla="*/ 12192000 w 12193711"/>
              <a:gd name="connsiteY2" fmla="*/ 800628 h 800628"/>
              <a:gd name="connsiteX3" fmla="*/ 0 w 12193711"/>
              <a:gd name="connsiteY3" fmla="*/ 800628 h 800628"/>
              <a:gd name="connsiteX4" fmla="*/ 0 w 12193711"/>
              <a:gd name="connsiteY4" fmla="*/ 244346 h 800628"/>
              <a:gd name="connsiteX0" fmla="*/ 98854 w 12193711"/>
              <a:gd name="connsiteY0" fmla="*/ 577978 h 800628"/>
              <a:gd name="connsiteX1" fmla="*/ 12193711 w 12193711"/>
              <a:gd name="connsiteY1" fmla="*/ 0 h 800628"/>
              <a:gd name="connsiteX2" fmla="*/ 12192000 w 12193711"/>
              <a:gd name="connsiteY2" fmla="*/ 800628 h 800628"/>
              <a:gd name="connsiteX3" fmla="*/ 0 w 12193711"/>
              <a:gd name="connsiteY3" fmla="*/ 800628 h 800628"/>
              <a:gd name="connsiteX4" fmla="*/ 98854 w 12193711"/>
              <a:gd name="connsiteY4" fmla="*/ 577978 h 800628"/>
              <a:gd name="connsiteX0" fmla="*/ 4119 w 12193711"/>
              <a:gd name="connsiteY0" fmla="*/ 606811 h 800628"/>
              <a:gd name="connsiteX1" fmla="*/ 12193711 w 12193711"/>
              <a:gd name="connsiteY1" fmla="*/ 0 h 800628"/>
              <a:gd name="connsiteX2" fmla="*/ 12192000 w 12193711"/>
              <a:gd name="connsiteY2" fmla="*/ 800628 h 800628"/>
              <a:gd name="connsiteX3" fmla="*/ 0 w 12193711"/>
              <a:gd name="connsiteY3" fmla="*/ 800628 h 800628"/>
              <a:gd name="connsiteX4" fmla="*/ 4119 w 12193711"/>
              <a:gd name="connsiteY4" fmla="*/ 606811 h 800628"/>
              <a:gd name="connsiteX0" fmla="*/ 135924 w 12193711"/>
              <a:gd name="connsiteY0" fmla="*/ 590335 h 800628"/>
              <a:gd name="connsiteX1" fmla="*/ 12193711 w 12193711"/>
              <a:gd name="connsiteY1" fmla="*/ 0 h 800628"/>
              <a:gd name="connsiteX2" fmla="*/ 12192000 w 12193711"/>
              <a:gd name="connsiteY2" fmla="*/ 800628 h 800628"/>
              <a:gd name="connsiteX3" fmla="*/ 0 w 12193711"/>
              <a:gd name="connsiteY3" fmla="*/ 800628 h 800628"/>
              <a:gd name="connsiteX4" fmla="*/ 135924 w 12193711"/>
              <a:gd name="connsiteY4" fmla="*/ 590335 h 800628"/>
              <a:gd name="connsiteX0" fmla="*/ 0 w 12197830"/>
              <a:gd name="connsiteY0" fmla="*/ 577978 h 800628"/>
              <a:gd name="connsiteX1" fmla="*/ 12197830 w 12197830"/>
              <a:gd name="connsiteY1" fmla="*/ 0 h 800628"/>
              <a:gd name="connsiteX2" fmla="*/ 12196119 w 12197830"/>
              <a:gd name="connsiteY2" fmla="*/ 800628 h 800628"/>
              <a:gd name="connsiteX3" fmla="*/ 4119 w 12197830"/>
              <a:gd name="connsiteY3" fmla="*/ 800628 h 800628"/>
              <a:gd name="connsiteX4" fmla="*/ 0 w 12197830"/>
              <a:gd name="connsiteY4" fmla="*/ 577978 h 800628"/>
              <a:gd name="connsiteX0" fmla="*/ 0 w 12196127"/>
              <a:gd name="connsiteY0" fmla="*/ 414454 h 637104"/>
              <a:gd name="connsiteX1" fmla="*/ 12167795 w 12196127"/>
              <a:gd name="connsiteY1" fmla="*/ 0 h 637104"/>
              <a:gd name="connsiteX2" fmla="*/ 12196119 w 12196127"/>
              <a:gd name="connsiteY2" fmla="*/ 637104 h 637104"/>
              <a:gd name="connsiteX3" fmla="*/ 4119 w 12196127"/>
              <a:gd name="connsiteY3" fmla="*/ 637104 h 637104"/>
              <a:gd name="connsiteX4" fmla="*/ 0 w 12196127"/>
              <a:gd name="connsiteY4" fmla="*/ 414454 h 637104"/>
              <a:gd name="connsiteX0" fmla="*/ 0 w 12196196"/>
              <a:gd name="connsiteY0" fmla="*/ 411116 h 633766"/>
              <a:gd name="connsiteX1" fmla="*/ 12194493 w 12196196"/>
              <a:gd name="connsiteY1" fmla="*/ 0 h 633766"/>
              <a:gd name="connsiteX2" fmla="*/ 12196119 w 12196196"/>
              <a:gd name="connsiteY2" fmla="*/ 633766 h 633766"/>
              <a:gd name="connsiteX3" fmla="*/ 4119 w 12196196"/>
              <a:gd name="connsiteY3" fmla="*/ 633766 h 633766"/>
              <a:gd name="connsiteX4" fmla="*/ 0 w 12196196"/>
              <a:gd name="connsiteY4" fmla="*/ 411116 h 633766"/>
              <a:gd name="connsiteX0" fmla="*/ 0 w 12196123"/>
              <a:gd name="connsiteY0" fmla="*/ 374407 h 597057"/>
              <a:gd name="connsiteX1" fmla="*/ 12147772 w 12196123"/>
              <a:gd name="connsiteY1" fmla="*/ 0 h 597057"/>
              <a:gd name="connsiteX2" fmla="*/ 12196119 w 12196123"/>
              <a:gd name="connsiteY2" fmla="*/ 597057 h 597057"/>
              <a:gd name="connsiteX3" fmla="*/ 4119 w 12196123"/>
              <a:gd name="connsiteY3" fmla="*/ 597057 h 597057"/>
              <a:gd name="connsiteX4" fmla="*/ 0 w 12196123"/>
              <a:gd name="connsiteY4" fmla="*/ 374407 h 597057"/>
              <a:gd name="connsiteX0" fmla="*/ 0 w 12196196"/>
              <a:gd name="connsiteY0" fmla="*/ 404442 h 627092"/>
              <a:gd name="connsiteX1" fmla="*/ 12194493 w 12196196"/>
              <a:gd name="connsiteY1" fmla="*/ 0 h 627092"/>
              <a:gd name="connsiteX2" fmla="*/ 12196119 w 12196196"/>
              <a:gd name="connsiteY2" fmla="*/ 627092 h 627092"/>
              <a:gd name="connsiteX3" fmla="*/ 4119 w 12196196"/>
              <a:gd name="connsiteY3" fmla="*/ 627092 h 627092"/>
              <a:gd name="connsiteX4" fmla="*/ 0 w 12196196"/>
              <a:gd name="connsiteY4" fmla="*/ 404442 h 627092"/>
              <a:gd name="connsiteX0" fmla="*/ 0 w 12196123"/>
              <a:gd name="connsiteY0" fmla="*/ 391093 h 613743"/>
              <a:gd name="connsiteX1" fmla="*/ 12141097 w 12196123"/>
              <a:gd name="connsiteY1" fmla="*/ 0 h 613743"/>
              <a:gd name="connsiteX2" fmla="*/ 12196119 w 12196123"/>
              <a:gd name="connsiteY2" fmla="*/ 613743 h 613743"/>
              <a:gd name="connsiteX3" fmla="*/ 4119 w 12196123"/>
              <a:gd name="connsiteY3" fmla="*/ 613743 h 613743"/>
              <a:gd name="connsiteX4" fmla="*/ 0 w 12196123"/>
              <a:gd name="connsiteY4" fmla="*/ 391093 h 613743"/>
              <a:gd name="connsiteX0" fmla="*/ 0 w 12197830"/>
              <a:gd name="connsiteY0" fmla="*/ 407779 h 630429"/>
              <a:gd name="connsiteX1" fmla="*/ 12197830 w 12197830"/>
              <a:gd name="connsiteY1" fmla="*/ 0 h 630429"/>
              <a:gd name="connsiteX2" fmla="*/ 12196119 w 12197830"/>
              <a:gd name="connsiteY2" fmla="*/ 630429 h 630429"/>
              <a:gd name="connsiteX3" fmla="*/ 4119 w 12197830"/>
              <a:gd name="connsiteY3" fmla="*/ 630429 h 630429"/>
              <a:gd name="connsiteX4" fmla="*/ 0 w 12197830"/>
              <a:gd name="connsiteY4" fmla="*/ 407779 h 630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830" h="630429">
                <a:moveTo>
                  <a:pt x="0" y="407779"/>
                </a:moveTo>
                <a:lnTo>
                  <a:pt x="12197830" y="0"/>
                </a:lnTo>
                <a:cubicBezTo>
                  <a:pt x="12197260" y="266876"/>
                  <a:pt x="12196689" y="363553"/>
                  <a:pt x="12196119" y="630429"/>
                </a:cubicBezTo>
                <a:lnTo>
                  <a:pt x="4119" y="630429"/>
                </a:lnTo>
                <a:lnTo>
                  <a:pt x="0" y="407779"/>
                </a:lnTo>
                <a:close/>
              </a:path>
            </a:pathLst>
          </a:custGeom>
          <a:gradFill>
            <a:gsLst>
              <a:gs pos="100000">
                <a:schemeClr val="accent3">
                  <a:alpha val="95000"/>
                </a:schemeClr>
              </a:gs>
              <a:gs pos="0">
                <a:schemeClr val="accent1">
                  <a:alpha val="8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aseline="-25000" dirty="0">
              <a:solidFill>
                <a:prstClr val="white"/>
              </a:solidFill>
            </a:endParaRPr>
          </a:p>
        </p:txBody>
      </p:sp>
      <p:sp>
        <p:nvSpPr>
          <p:cNvPr id="4" name="Date Placeholder 3"/>
          <p:cNvSpPr>
            <a:spLocks noGrp="1"/>
          </p:cNvSpPr>
          <p:nvPr>
            <p:ph type="dt" sz="half" idx="2"/>
          </p:nvPr>
        </p:nvSpPr>
        <p:spPr>
          <a:xfrm rot="5400000">
            <a:off x="8260719" y="889352"/>
            <a:ext cx="1328829" cy="273844"/>
          </a:xfrm>
          <a:prstGeom prst="rect">
            <a:avLst/>
          </a:prstGeom>
        </p:spPr>
        <p:txBody>
          <a:bodyPr vert="horz" lIns="91440" tIns="45720" rIns="91440" bIns="45720" rtlCol="0" anchor="t"/>
          <a:lstStyle>
            <a:lvl1pPr algn="l">
              <a:defRPr sz="900">
                <a:solidFill>
                  <a:schemeClr val="tx1">
                    <a:lumMod val="50000"/>
                    <a:lumOff val="50000"/>
                  </a:schemeClr>
                </a:solidFill>
                <a:latin typeface="Segoe UI" panose="020B0502040204020203" pitchFamily="34" charset="0"/>
                <a:cs typeface="Segoe UI" panose="020B0502040204020203" pitchFamily="34" charset="0"/>
              </a:defRPr>
            </a:lvl1pPr>
          </a:lstStyle>
          <a:p>
            <a:fld id="{90FFEE5F-65BB-4268-AC17-D19CED90FB82}" type="datetimeFigureOut">
              <a:rPr lang="en-US" smtClean="0">
                <a:solidFill>
                  <a:prstClr val="black">
                    <a:lumMod val="50000"/>
                    <a:lumOff val="50000"/>
                  </a:prstClr>
                </a:solidFill>
              </a:rPr>
              <a:pPr/>
              <a:t>9/9/2015</a:t>
            </a:fld>
            <a:endParaRPr lang="en-US" dirty="0">
              <a:solidFill>
                <a:prstClr val="black">
                  <a:lumMod val="50000"/>
                  <a:lumOff val="50000"/>
                </a:prstClr>
              </a:solidFill>
            </a:endParaRPr>
          </a:p>
        </p:txBody>
      </p:sp>
      <p:sp>
        <p:nvSpPr>
          <p:cNvPr id="5" name="Footer Placeholder 4"/>
          <p:cNvSpPr>
            <a:spLocks noGrp="1"/>
          </p:cNvSpPr>
          <p:nvPr>
            <p:ph type="ftr" sz="quarter" idx="3"/>
          </p:nvPr>
        </p:nvSpPr>
        <p:spPr>
          <a:xfrm rot="5400000">
            <a:off x="6762298" y="3857968"/>
            <a:ext cx="4351338" cy="273844"/>
          </a:xfrm>
          <a:prstGeom prst="rect">
            <a:avLst/>
          </a:prstGeom>
        </p:spPr>
        <p:txBody>
          <a:bodyPr vert="horz" lIns="91440" tIns="45720" rIns="91440" bIns="45720" rtlCol="0" anchor="t"/>
          <a:lstStyle>
            <a:lvl1pPr algn="l">
              <a:defRPr sz="900">
                <a:solidFill>
                  <a:schemeClr val="tx1">
                    <a:lumMod val="50000"/>
                    <a:lumOff val="50000"/>
                  </a:schemeClr>
                </a:solidFill>
                <a:latin typeface="Segoe UI" panose="020B0502040204020203" pitchFamily="34" charset="0"/>
                <a:cs typeface="Segoe UI" panose="020B0502040204020203" pitchFamily="34" charset="0"/>
              </a:defRPr>
            </a:lvl1pPr>
          </a:lstStyle>
          <a:p>
            <a:endParaRPr lang="en-US" dirty="0">
              <a:solidFill>
                <a:prstClr val="black">
                  <a:lumMod val="50000"/>
                  <a:lumOff val="50000"/>
                </a:prstClr>
              </a:solidFill>
            </a:endParaRPr>
          </a:p>
        </p:txBody>
      </p:sp>
      <p:sp>
        <p:nvSpPr>
          <p:cNvPr id="6" name="Slide Number Placeholder 5"/>
          <p:cNvSpPr>
            <a:spLocks noGrp="1"/>
          </p:cNvSpPr>
          <p:nvPr>
            <p:ph type="sldNum" sz="quarter" idx="4"/>
          </p:nvPr>
        </p:nvSpPr>
        <p:spPr>
          <a:xfrm>
            <a:off x="8338762" y="6370475"/>
            <a:ext cx="736127" cy="365125"/>
          </a:xfrm>
          <a:prstGeom prst="rect">
            <a:avLst/>
          </a:prstGeom>
        </p:spPr>
        <p:txBody>
          <a:bodyPr vert="horz" lIns="91440" tIns="45720" rIns="91440" bIns="45720" rtlCol="0" anchor="ctr"/>
          <a:lstStyle>
            <a:lvl1pPr algn="r">
              <a:defRPr sz="1500">
                <a:solidFill>
                  <a:schemeClr val="bg2"/>
                </a:solidFill>
                <a:latin typeface="Segoe UI" panose="020B0502040204020203" pitchFamily="34" charset="0"/>
                <a:cs typeface="Segoe UI" panose="020B0502040204020203" pitchFamily="34" charset="0"/>
              </a:defRPr>
            </a:lvl1pPr>
          </a:lstStyle>
          <a:p>
            <a:fld id="{7DBECBBC-B5FD-4F11-9AC2-5AED2BF7CA3D}" type="slidenum">
              <a:rPr lang="en-US" smtClean="0">
                <a:solidFill>
                  <a:srgbClr val="FCF5EF"/>
                </a:solidFill>
              </a:rPr>
              <a:pPr/>
              <a:t>‹#›</a:t>
            </a:fld>
            <a:endParaRPr lang="en-US" dirty="0">
              <a:solidFill>
                <a:srgbClr val="FCF5EF"/>
              </a:solidFill>
            </a:endParaRPr>
          </a:p>
        </p:txBody>
      </p:sp>
    </p:spTree>
    <p:extLst>
      <p:ext uri="{BB962C8B-B14F-4D97-AF65-F5344CB8AC3E}">
        <p14:creationId xmlns:p14="http://schemas.microsoft.com/office/powerpoint/2010/main" val="329683395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lumMod val="75000"/>
              <a:lumOff val="25000"/>
            </a:schemeClr>
          </a:solidFill>
          <a:latin typeface="+mj-lt"/>
          <a:ea typeface="+mj-ea"/>
          <a:cs typeface="Segoe UI" panose="020B0502040204020203" pitchFamily="34" charset="0"/>
        </a:defRPr>
      </a:lvl1pPr>
    </p:titleStyle>
    <p:bodyStyle>
      <a:lvl1pPr marL="0" indent="0" algn="l" defTabSz="685800" rtl="0" eaLnBrk="1" latinLnBrk="0" hangingPunct="1">
        <a:lnSpc>
          <a:spcPct val="90000"/>
        </a:lnSpc>
        <a:spcBef>
          <a:spcPts val="750"/>
        </a:spcBef>
        <a:buClr>
          <a:schemeClr val="tx1">
            <a:lumMod val="75000"/>
            <a:lumOff val="25000"/>
          </a:schemeClr>
        </a:buClr>
        <a:buFont typeface="Arial" panose="020B0604020202020204" pitchFamily="34" charset="0"/>
        <a:buNone/>
        <a:defRPr sz="1800" b="1" kern="1200">
          <a:solidFill>
            <a:schemeClr val="tx1">
              <a:lumMod val="75000"/>
              <a:lumOff val="25000"/>
            </a:schemeClr>
          </a:solidFill>
          <a:latin typeface="+mn-lt"/>
          <a:ea typeface="+mn-ea"/>
          <a:cs typeface="Segoe UI" panose="020B0502040204020203" pitchFamily="34" charset="0"/>
        </a:defRPr>
      </a:lvl1pPr>
      <a:lvl2pPr marL="175022" indent="0" algn="l" defTabSz="685800" rtl="0" eaLnBrk="1" latinLnBrk="0" hangingPunct="1">
        <a:lnSpc>
          <a:spcPct val="90000"/>
        </a:lnSpc>
        <a:spcBef>
          <a:spcPts val="750"/>
        </a:spcBef>
        <a:buClr>
          <a:schemeClr val="tx1">
            <a:lumMod val="75000"/>
            <a:lumOff val="25000"/>
          </a:schemeClr>
        </a:buClr>
        <a:buFont typeface="Arial" panose="020B0604020202020204" pitchFamily="34" charset="0"/>
        <a:buNone/>
        <a:tabLst/>
        <a:defRPr sz="1650" kern="1200">
          <a:solidFill>
            <a:schemeClr val="tx1">
              <a:lumMod val="50000"/>
              <a:lumOff val="50000"/>
            </a:schemeClr>
          </a:solidFill>
          <a:latin typeface="+mn-lt"/>
          <a:ea typeface="+mn-ea"/>
          <a:cs typeface="Segoe UI" panose="020B0502040204020203" pitchFamily="34" charset="0"/>
        </a:defRPr>
      </a:lvl2pPr>
      <a:lvl3pPr marL="515541" indent="-171450" algn="l" defTabSz="685800" rtl="0" eaLnBrk="1" latinLnBrk="0" hangingPunct="1">
        <a:lnSpc>
          <a:spcPct val="90000"/>
        </a:lnSpc>
        <a:spcBef>
          <a:spcPts val="750"/>
        </a:spcBef>
        <a:buClr>
          <a:schemeClr val="tx1">
            <a:lumMod val="75000"/>
            <a:lumOff val="25000"/>
          </a:schemeClr>
        </a:buClr>
        <a:buFont typeface="Arial" panose="020B0604020202020204" pitchFamily="34" charset="0"/>
        <a:buChar char="•"/>
        <a:tabLst/>
        <a:defRPr sz="1500" kern="1200">
          <a:solidFill>
            <a:schemeClr val="tx1">
              <a:lumMod val="50000"/>
              <a:lumOff val="50000"/>
            </a:schemeClr>
          </a:solidFill>
          <a:latin typeface="+mn-lt"/>
          <a:ea typeface="+mn-ea"/>
          <a:cs typeface="Segoe UI" panose="020B0502040204020203" pitchFamily="34" charset="0"/>
        </a:defRPr>
      </a:lvl3pPr>
      <a:lvl4pPr marL="685800" indent="-171450" algn="l" defTabSz="685800" rtl="0" eaLnBrk="1" latinLnBrk="0" hangingPunct="1">
        <a:lnSpc>
          <a:spcPct val="90000"/>
        </a:lnSpc>
        <a:spcBef>
          <a:spcPts val="750"/>
        </a:spcBef>
        <a:buClr>
          <a:schemeClr val="tx1">
            <a:lumMod val="75000"/>
            <a:lumOff val="25000"/>
          </a:schemeClr>
        </a:buClr>
        <a:buFont typeface="Arial" panose="020B0604020202020204" pitchFamily="34" charset="0"/>
        <a:buChar char="•"/>
        <a:tabLst/>
        <a:defRPr sz="1350" kern="1200">
          <a:solidFill>
            <a:schemeClr val="tx1">
              <a:lumMod val="50000"/>
              <a:lumOff val="50000"/>
            </a:schemeClr>
          </a:solidFill>
          <a:latin typeface="+mn-lt"/>
          <a:ea typeface="+mn-ea"/>
          <a:cs typeface="Segoe UI" panose="020B0502040204020203" pitchFamily="34" charset="0"/>
        </a:defRPr>
      </a:lvl4pPr>
      <a:lvl5pPr marL="856060" indent="-171450" algn="l" defTabSz="685800" rtl="0" eaLnBrk="1" latinLnBrk="0" hangingPunct="1">
        <a:lnSpc>
          <a:spcPct val="90000"/>
        </a:lnSpc>
        <a:spcBef>
          <a:spcPts val="750"/>
        </a:spcBef>
        <a:buClr>
          <a:schemeClr val="tx1">
            <a:lumMod val="75000"/>
            <a:lumOff val="25000"/>
          </a:schemeClr>
        </a:buClr>
        <a:buFont typeface="Arial" panose="020B0604020202020204" pitchFamily="34" charset="0"/>
        <a:buChar char="•"/>
        <a:tabLst/>
        <a:defRPr sz="1350" kern="1200">
          <a:solidFill>
            <a:schemeClr val="tx1">
              <a:lumMod val="50000"/>
              <a:lumOff val="50000"/>
            </a:schemeClr>
          </a:solidFill>
          <a:latin typeface="+mn-lt"/>
          <a:ea typeface="+mn-ea"/>
          <a:cs typeface="Segoe UI" panose="020B0502040204020203" pitchFamily="34" charset="0"/>
        </a:defRPr>
      </a:lvl5pPr>
      <a:lvl6pPr marL="856060" indent="-171450" algn="l" defTabSz="685800" rtl="0" eaLnBrk="1" latinLnBrk="0" hangingPunct="1">
        <a:lnSpc>
          <a:spcPct val="90000"/>
        </a:lnSpc>
        <a:spcBef>
          <a:spcPts val="750"/>
        </a:spcBef>
        <a:buClr>
          <a:schemeClr val="tx1">
            <a:lumMod val="75000"/>
            <a:lumOff val="25000"/>
          </a:schemeClr>
        </a:buClr>
        <a:buFont typeface="Arial" panose="020B0604020202020204" pitchFamily="34" charset="0"/>
        <a:buChar char="•"/>
        <a:tabLst/>
        <a:defRPr lang="en-US" sz="1350" kern="1200" dirty="0" smtClean="0">
          <a:solidFill>
            <a:schemeClr val="tx1">
              <a:lumMod val="50000"/>
              <a:lumOff val="50000"/>
            </a:schemeClr>
          </a:solidFill>
          <a:latin typeface="+mn-lt"/>
          <a:ea typeface="+mn-ea"/>
          <a:cs typeface="Segoe UI" panose="020B0502040204020203" pitchFamily="34" charset="0"/>
        </a:defRPr>
      </a:lvl6pPr>
      <a:lvl7pPr marL="856060" indent="-171450" algn="l" defTabSz="685800" rtl="0" eaLnBrk="1" latinLnBrk="0" hangingPunct="1">
        <a:lnSpc>
          <a:spcPct val="90000"/>
        </a:lnSpc>
        <a:spcBef>
          <a:spcPts val="750"/>
        </a:spcBef>
        <a:buClr>
          <a:schemeClr val="tx1">
            <a:lumMod val="75000"/>
            <a:lumOff val="25000"/>
          </a:schemeClr>
        </a:buClr>
        <a:buFont typeface="Arial" panose="020B0604020202020204" pitchFamily="34" charset="0"/>
        <a:buChar char="•"/>
        <a:tabLst/>
        <a:defRPr lang="en-US" sz="1350" kern="1200" dirty="0" smtClean="0">
          <a:solidFill>
            <a:schemeClr val="tx1">
              <a:lumMod val="50000"/>
              <a:lumOff val="50000"/>
            </a:schemeClr>
          </a:solidFill>
          <a:latin typeface="+mn-lt"/>
          <a:ea typeface="+mn-ea"/>
          <a:cs typeface="Segoe UI" panose="020B0502040204020203" pitchFamily="34" charset="0"/>
        </a:defRPr>
      </a:lvl7pPr>
      <a:lvl8pPr marL="856060" indent="-171450" algn="l" defTabSz="685800" rtl="0" eaLnBrk="1" latinLnBrk="0" hangingPunct="1">
        <a:lnSpc>
          <a:spcPct val="90000"/>
        </a:lnSpc>
        <a:spcBef>
          <a:spcPts val="750"/>
        </a:spcBef>
        <a:buClr>
          <a:schemeClr val="tx1">
            <a:lumMod val="75000"/>
            <a:lumOff val="25000"/>
          </a:schemeClr>
        </a:buClr>
        <a:buFont typeface="Arial" panose="020B0604020202020204" pitchFamily="34" charset="0"/>
        <a:buChar char="•"/>
        <a:tabLst/>
        <a:defRPr lang="en-US" sz="1350" kern="1200" baseline="0" dirty="0" smtClean="0">
          <a:solidFill>
            <a:schemeClr val="tx1">
              <a:lumMod val="50000"/>
              <a:lumOff val="50000"/>
            </a:schemeClr>
          </a:solidFill>
          <a:latin typeface="+mn-lt"/>
          <a:ea typeface="+mn-ea"/>
          <a:cs typeface="Segoe UI" panose="020B0502040204020203" pitchFamily="34" charset="0"/>
        </a:defRPr>
      </a:lvl8pPr>
      <a:lvl9pPr marL="856060" indent="-171450" algn="l" defTabSz="685800" rtl="0" eaLnBrk="1" latinLnBrk="0" hangingPunct="1">
        <a:lnSpc>
          <a:spcPct val="90000"/>
        </a:lnSpc>
        <a:spcBef>
          <a:spcPts val="750"/>
        </a:spcBef>
        <a:buClr>
          <a:schemeClr val="tx1">
            <a:lumMod val="75000"/>
            <a:lumOff val="25000"/>
          </a:schemeClr>
        </a:buClr>
        <a:buFont typeface="Arial" panose="020B0604020202020204" pitchFamily="34" charset="0"/>
        <a:buChar char="•"/>
        <a:tabLst/>
        <a:defRPr lang="en-US" sz="1350" kern="1200" baseline="0" dirty="0">
          <a:solidFill>
            <a:schemeClr val="tx1">
              <a:lumMod val="50000"/>
              <a:lumOff val="50000"/>
            </a:schemeClr>
          </a:solidFill>
          <a:latin typeface="+mn-lt"/>
          <a:ea typeface="+mn-ea"/>
          <a:cs typeface="Segoe UI" panose="020B0502040204020203"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tags" Target="../tags/tag1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notesSlide" Target="../notesSlides/notesSlide10.xml"/><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59.xml"/><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73.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jpe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7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eHealth </a:t>
            </a:r>
            <a:r>
              <a:rPr lang="en-US" sz="3600" dirty="0" smtClean="0"/>
              <a:t>Initiative</a:t>
            </a:r>
            <a:br>
              <a:rPr lang="en-US" sz="3600" dirty="0" smtClean="0"/>
            </a:br>
            <a:r>
              <a:rPr lang="en-US" sz="3600" dirty="0" smtClean="0"/>
              <a:t> Business and Clinical Motivator Work </a:t>
            </a:r>
            <a:r>
              <a:rPr lang="en-US" sz="3600" dirty="0"/>
              <a:t>Group</a:t>
            </a:r>
          </a:p>
        </p:txBody>
      </p:sp>
      <p:sp>
        <p:nvSpPr>
          <p:cNvPr id="3" name="Subtitle 2"/>
          <p:cNvSpPr>
            <a:spLocks noGrp="1"/>
          </p:cNvSpPr>
          <p:nvPr>
            <p:ph type="subTitle" idx="1"/>
          </p:nvPr>
        </p:nvSpPr>
        <p:spPr/>
        <p:txBody>
          <a:bodyPr/>
          <a:lstStyle/>
          <a:p>
            <a:r>
              <a:rPr lang="en-US" dirty="0" smtClean="0"/>
              <a:t>September 9, </a:t>
            </a:r>
            <a:r>
              <a:rPr lang="en-US" dirty="0"/>
              <a:t>2015</a:t>
            </a:r>
          </a:p>
          <a:p>
            <a:r>
              <a:rPr lang="en-US" dirty="0"/>
              <a:t>2:00 p.m. EDT</a:t>
            </a:r>
          </a:p>
          <a:p>
            <a:endParaRPr lang="en-US" dirty="0"/>
          </a:p>
        </p:txBody>
      </p:sp>
    </p:spTree>
    <p:extLst>
      <p:ext uri="{BB962C8B-B14F-4D97-AF65-F5344CB8AC3E}">
        <p14:creationId xmlns:p14="http://schemas.microsoft.com/office/powerpoint/2010/main" val="1349631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lstStyle/>
          <a:p>
            <a:pPr algn="r" eaLnBrk="0" hangingPunct="0"/>
            <a:fld id="{27AC5662-0FEB-474D-BAFE-950E24C3EDBA}" type="slidenum">
              <a:rPr lang="en-US" sz="1400">
                <a:solidFill>
                  <a:prstClr val="black"/>
                </a:solidFill>
                <a:latin typeface="Times New Roman" pitchFamily="-112" charset="0"/>
              </a:rPr>
              <a:pPr algn="r" eaLnBrk="0" hangingPunct="0"/>
              <a:t>10</a:t>
            </a:fld>
            <a:endParaRPr lang="en-US" sz="1400">
              <a:solidFill>
                <a:prstClr val="black"/>
              </a:solidFill>
              <a:latin typeface="Times New Roman" pitchFamily="-112" charset="0"/>
            </a:endParaRPr>
          </a:p>
        </p:txBody>
      </p:sp>
      <p:sp>
        <p:nvSpPr>
          <p:cNvPr id="82947" name="Rectangle 2"/>
          <p:cNvSpPr>
            <a:spLocks noGrp="1" noChangeArrowheads="1"/>
          </p:cNvSpPr>
          <p:nvPr>
            <p:ph type="ctrTitle"/>
          </p:nvPr>
        </p:nvSpPr>
        <p:spPr bwMode="auto">
          <a:xfrm>
            <a:off x="381000" y="1447800"/>
            <a:ext cx="9144000" cy="914400"/>
          </a:xfrm>
          <a:noFill/>
          <a:ln>
            <a:miter lim="800000"/>
            <a:headEnd/>
            <a:tailEnd/>
          </a:ln>
        </p:spPr>
        <p:txBody>
          <a:bodyPr vert="horz" wrap="square" lIns="91440" tIns="45720" rIns="91440" bIns="45720" numCol="1" compatLnSpc="1">
            <a:prstTxWarp prst="textNoShape">
              <a:avLst/>
            </a:prstTxWarp>
          </a:bodyPr>
          <a:lstStyle/>
          <a:p>
            <a:pPr eaLnBrk="1" hangingPunct="1"/>
            <a:r>
              <a:rPr lang="en-US" sz="2800" dirty="0" smtClean="0"/>
              <a:t>What is Get With The Guidelines?</a:t>
            </a:r>
          </a:p>
        </p:txBody>
      </p:sp>
      <p:sp>
        <p:nvSpPr>
          <p:cNvPr id="82948" name="Rectangle 3"/>
          <p:cNvSpPr>
            <a:spLocks noGrp="1" noChangeArrowheads="1"/>
          </p:cNvSpPr>
          <p:nvPr>
            <p:ph type="subTitle" idx="1"/>
          </p:nvPr>
        </p:nvSpPr>
        <p:spPr bwMode="auto">
          <a:xfrm>
            <a:off x="381000" y="2286000"/>
            <a:ext cx="7772400" cy="4114800"/>
          </a:xfrm>
          <a:prstGeom prst="rect">
            <a:avLst/>
          </a:prstGeom>
          <a:noFill/>
          <a:ln>
            <a:miter lim="800000"/>
            <a:headEnd/>
            <a:tailEnd/>
          </a:ln>
        </p:spPr>
        <p:txBody>
          <a:bodyPr/>
          <a:lstStyle/>
          <a:p>
            <a:pPr>
              <a:lnSpc>
                <a:spcPct val="95000"/>
              </a:lnSpc>
            </a:pPr>
            <a:r>
              <a:rPr lang="en-US" sz="1800" dirty="0" smtClean="0"/>
              <a:t>It’s not a registry, it’s Continuous </a:t>
            </a:r>
            <a:r>
              <a:rPr lang="en-US" sz="1800" dirty="0"/>
              <a:t>Quality Improvement</a:t>
            </a:r>
          </a:p>
          <a:p>
            <a:pPr eaLnBrk="1" hangingPunct="1">
              <a:lnSpc>
                <a:spcPct val="95000"/>
              </a:lnSpc>
            </a:pPr>
            <a:endParaRPr lang="en-US" sz="1800" dirty="0" smtClean="0"/>
          </a:p>
          <a:p>
            <a:pPr eaLnBrk="1" hangingPunct="1">
              <a:lnSpc>
                <a:spcPct val="95000"/>
              </a:lnSpc>
            </a:pPr>
            <a:r>
              <a:rPr lang="en-US" sz="1800" dirty="0" smtClean="0"/>
              <a:t>The integration and translation of: </a:t>
            </a:r>
          </a:p>
          <a:p>
            <a:pPr eaLnBrk="1" hangingPunct="1">
              <a:lnSpc>
                <a:spcPct val="95000"/>
              </a:lnSpc>
            </a:pPr>
            <a:endParaRPr lang="en-US" sz="1800" dirty="0" smtClean="0"/>
          </a:p>
          <a:p>
            <a:pPr marL="742950" lvl="1" indent="-285750" algn="l" eaLnBrk="1" hangingPunct="1">
              <a:lnSpc>
                <a:spcPct val="95000"/>
              </a:lnSpc>
              <a:buFont typeface="Arial" panose="020B0604020202020204" pitchFamily="34" charset="0"/>
              <a:buChar char="•"/>
            </a:pPr>
            <a:r>
              <a:rPr lang="en-US" sz="1800" dirty="0" smtClean="0"/>
              <a:t>Evidence-based medicine</a:t>
            </a:r>
          </a:p>
          <a:p>
            <a:pPr marL="742950" lvl="1" indent="-285750" algn="l" eaLnBrk="1" hangingPunct="1">
              <a:lnSpc>
                <a:spcPct val="95000"/>
              </a:lnSpc>
              <a:buFont typeface="Arial" panose="020B0604020202020204" pitchFamily="34" charset="0"/>
              <a:buChar char="•"/>
            </a:pPr>
            <a:r>
              <a:rPr lang="en-US" sz="1800" dirty="0" smtClean="0"/>
              <a:t>Technological based, decision support, data collection and feedback introduced at the point of care</a:t>
            </a:r>
          </a:p>
          <a:p>
            <a:pPr marL="742950" lvl="1" indent="-285750" algn="l" eaLnBrk="1" hangingPunct="1">
              <a:lnSpc>
                <a:spcPct val="95000"/>
              </a:lnSpc>
              <a:buFont typeface="Arial" panose="020B0604020202020204" pitchFamily="34" charset="0"/>
              <a:buChar char="•"/>
            </a:pPr>
            <a:r>
              <a:rPr lang="en-US" sz="1800" dirty="0" smtClean="0"/>
              <a:t>A cultural system CHANGE within hospitals, market, state, &amp; country to operate in an integrated seamless manner </a:t>
            </a:r>
          </a:p>
          <a:p>
            <a:pPr marL="742950" lvl="1" indent="-285750" algn="l" eaLnBrk="1" hangingPunct="1">
              <a:lnSpc>
                <a:spcPct val="95000"/>
              </a:lnSpc>
              <a:buFont typeface="Arial" panose="020B0604020202020204" pitchFamily="34" charset="0"/>
              <a:buChar char="•"/>
            </a:pPr>
            <a:r>
              <a:rPr lang="en-US" sz="1800" dirty="0" smtClean="0"/>
              <a:t>Mechanisms to continuously improve and measure quality  </a:t>
            </a:r>
          </a:p>
          <a:p>
            <a:pPr marL="742950" lvl="1" indent="-285750" algn="l" eaLnBrk="1" hangingPunct="1">
              <a:lnSpc>
                <a:spcPct val="95000"/>
              </a:lnSpc>
              <a:buFont typeface="Arial" panose="020B0604020202020204" pitchFamily="34" charset="0"/>
              <a:buChar char="•"/>
            </a:pPr>
            <a:endParaRPr lang="en-US" sz="1800" dirty="0"/>
          </a:p>
          <a:p>
            <a:pPr marL="0" lvl="1">
              <a:lnSpc>
                <a:spcPct val="95000"/>
              </a:lnSpc>
              <a:buClr>
                <a:srgbClr val="595959"/>
              </a:buClr>
            </a:pPr>
            <a:r>
              <a:rPr lang="en-US" sz="1800" b="1" dirty="0">
                <a:cs typeface="ＭＳ Ｐゴシック" charset="-128"/>
              </a:rPr>
              <a:t>In essence, a paradigm shift for health care delivery</a:t>
            </a:r>
          </a:p>
          <a:p>
            <a:pPr marL="742950" lvl="1" indent="-285750" algn="l" eaLnBrk="1" hangingPunct="1">
              <a:lnSpc>
                <a:spcPct val="95000"/>
              </a:lnSpc>
              <a:buFont typeface="Arial" panose="020B0604020202020204" pitchFamily="34" charset="0"/>
              <a:buChar char="•"/>
            </a:pPr>
            <a:endParaRPr lang="en-US" sz="1800" dirty="0" smtClean="0"/>
          </a:p>
        </p:txBody>
      </p:sp>
    </p:spTree>
    <p:extLst>
      <p:ext uri="{BB962C8B-B14F-4D97-AF65-F5344CB8AC3E}">
        <p14:creationId xmlns:p14="http://schemas.microsoft.com/office/powerpoint/2010/main" val="36874197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p:cNvSpPr>
            <a:spLocks noGrp="1" noChangeArrowheads="1"/>
          </p:cNvSpPr>
          <p:nvPr>
            <p:ph type="ctrTitle"/>
          </p:nvPr>
        </p:nvSpPr>
        <p:spPr bwMode="blackWhite">
          <a:xfrm>
            <a:off x="304800" y="-533400"/>
            <a:ext cx="8839200" cy="1143000"/>
          </a:xfrm>
          <a:ln>
            <a:miter lim="800000"/>
            <a:headEnd/>
            <a:tailEnd/>
          </a:ln>
          <a:effectLst>
            <a:outerShdw dist="35921" dir="2700000" algn="ctr" rotWithShape="0">
              <a:srgbClr val="000066"/>
            </a:outerShdw>
          </a:effectLst>
        </p:spPr>
        <p:txBody>
          <a:bodyPr vert="horz" wrap="square" lIns="92067" tIns="46033" rIns="92067" bIns="46033" numCol="1" compatLnSpc="1">
            <a:prstTxWarp prst="textNoShape">
              <a:avLst/>
            </a:prstTxWarp>
          </a:bodyPr>
          <a:lstStyle/>
          <a:p>
            <a:pPr eaLnBrk="1" hangingPunct="1">
              <a:defRPr/>
            </a:pPr>
            <a:r>
              <a:rPr lang="en-US" smtClean="0"/>
              <a:t> </a:t>
            </a:r>
            <a:br>
              <a:rPr lang="en-US" smtClean="0"/>
            </a:br>
            <a:endParaRPr lang="en-US" smtClean="0"/>
          </a:p>
        </p:txBody>
      </p:sp>
      <p:sp>
        <p:nvSpPr>
          <p:cNvPr id="633859" name="Text Box 3"/>
          <p:cNvSpPr txBox="1">
            <a:spLocks noChangeArrowheads="1"/>
          </p:cNvSpPr>
          <p:nvPr/>
        </p:nvSpPr>
        <p:spPr bwMode="auto">
          <a:xfrm>
            <a:off x="0" y="1447800"/>
            <a:ext cx="2819400" cy="1282700"/>
          </a:xfrm>
          <a:prstGeom prst="rect">
            <a:avLst/>
          </a:prstGeom>
          <a:noFill/>
          <a:ln w="9525">
            <a:noFill/>
            <a:miter lim="800000"/>
            <a:headEnd/>
            <a:tailEnd/>
          </a:ln>
          <a:effectLst/>
        </p:spPr>
        <p:txBody>
          <a:bodyPr lIns="91432" tIns="45716" rIns="91432" bIns="45716">
            <a:spAutoFit/>
          </a:bodyPr>
          <a:lstStyle/>
          <a:p>
            <a:pPr eaLnBrk="0" hangingPunct="0">
              <a:spcBef>
                <a:spcPct val="50000"/>
              </a:spcBef>
              <a:defRPr/>
            </a:pPr>
            <a:r>
              <a:rPr lang="en-US" sz="2600" b="1">
                <a:solidFill>
                  <a:srgbClr val="1F497D"/>
                </a:solidFill>
                <a:effectLst>
                  <a:outerShdw blurRad="38100" dist="38100" dir="2700000" algn="tl">
                    <a:srgbClr val="C0C0C0"/>
                  </a:outerShdw>
                </a:effectLst>
              </a:rPr>
              <a:t>The Five GWTG Implementation Steps</a:t>
            </a:r>
          </a:p>
        </p:txBody>
      </p:sp>
      <p:grpSp>
        <p:nvGrpSpPr>
          <p:cNvPr id="92164" name="Group 4"/>
          <p:cNvGrpSpPr>
            <a:grpSpLocks/>
          </p:cNvGrpSpPr>
          <p:nvPr/>
        </p:nvGrpSpPr>
        <p:grpSpPr bwMode="auto">
          <a:xfrm>
            <a:off x="762000" y="1295400"/>
            <a:ext cx="7620000" cy="5414962"/>
            <a:chOff x="480" y="576"/>
            <a:chExt cx="5040" cy="3582"/>
          </a:xfrm>
        </p:grpSpPr>
        <p:grpSp>
          <p:nvGrpSpPr>
            <p:cNvPr id="92165" name="Group 5"/>
            <p:cNvGrpSpPr>
              <a:grpSpLocks/>
            </p:cNvGrpSpPr>
            <p:nvPr/>
          </p:nvGrpSpPr>
          <p:grpSpPr bwMode="auto">
            <a:xfrm>
              <a:off x="480" y="1104"/>
              <a:ext cx="5040" cy="3054"/>
              <a:chOff x="480" y="1104"/>
              <a:chExt cx="5040" cy="3054"/>
            </a:xfrm>
          </p:grpSpPr>
          <p:sp>
            <p:nvSpPr>
              <p:cNvPr id="92167" name="Oval 6"/>
              <p:cNvSpPr>
                <a:spLocks noChangeArrowheads="1"/>
              </p:cNvSpPr>
              <p:nvPr/>
            </p:nvSpPr>
            <p:spPr bwMode="blackWhite">
              <a:xfrm>
                <a:off x="1422" y="1430"/>
                <a:ext cx="2868" cy="2529"/>
              </a:xfrm>
              <a:prstGeom prst="ellipse">
                <a:avLst/>
              </a:prstGeom>
              <a:noFill/>
              <a:ln w="25400">
                <a:solidFill>
                  <a:schemeClr val="bg1">
                    <a:lumMod val="85000"/>
                  </a:schemeClr>
                </a:solidFill>
                <a:round/>
                <a:headEnd/>
                <a:tailEnd/>
              </a:ln>
            </p:spPr>
            <p:txBody>
              <a:bodyPr wrap="none" anchor="ctr"/>
              <a:lstStyle/>
              <a:p>
                <a:endParaRPr lang="en-US">
                  <a:solidFill>
                    <a:prstClr val="black"/>
                  </a:solidFill>
                </a:endParaRPr>
              </a:p>
            </p:txBody>
          </p:sp>
          <p:sp>
            <p:nvSpPr>
              <p:cNvPr id="92168" name="Rectangle 7"/>
              <p:cNvSpPr>
                <a:spLocks noChangeArrowheads="1"/>
              </p:cNvSpPr>
              <p:nvPr/>
            </p:nvSpPr>
            <p:spPr bwMode="blackWhite">
              <a:xfrm>
                <a:off x="1722" y="1267"/>
                <a:ext cx="2268" cy="558"/>
              </a:xfrm>
              <a:prstGeom prst="rect">
                <a:avLst/>
              </a:prstGeom>
              <a:noFill/>
              <a:ln w="9525">
                <a:noFill/>
                <a:miter lim="800000"/>
                <a:headEnd/>
                <a:tailEnd/>
              </a:ln>
            </p:spPr>
            <p:txBody>
              <a:bodyPr lIns="92067" tIns="46033" rIns="92067" bIns="46033">
                <a:spAutoFit/>
              </a:bodyPr>
              <a:lstStyle/>
              <a:p>
                <a:pPr algn="ctr" eaLnBrk="0" hangingPunct="0"/>
                <a:r>
                  <a:rPr lang="en-US" b="1" u="sng" dirty="0">
                    <a:solidFill>
                      <a:prstClr val="black"/>
                    </a:solidFill>
                  </a:rPr>
                  <a:t>Assess Adherence Rates</a:t>
                </a:r>
                <a:endParaRPr lang="en-US" b="1" dirty="0">
                  <a:solidFill>
                    <a:prstClr val="black"/>
                  </a:solidFill>
                </a:endParaRPr>
              </a:p>
              <a:p>
                <a:pPr algn="ctr" eaLnBrk="0" hangingPunct="0"/>
                <a:r>
                  <a:rPr lang="en-US" sz="1600" b="1" dirty="0">
                    <a:solidFill>
                      <a:prstClr val="black"/>
                    </a:solidFill>
                  </a:rPr>
                  <a:t>Analyze current</a:t>
                </a:r>
              </a:p>
              <a:p>
                <a:pPr algn="ctr" eaLnBrk="0" hangingPunct="0"/>
                <a:r>
                  <a:rPr lang="en-US" sz="1600" b="1" dirty="0">
                    <a:solidFill>
                      <a:prstClr val="black"/>
                    </a:solidFill>
                  </a:rPr>
                  <a:t> adherence rates </a:t>
                </a:r>
              </a:p>
            </p:txBody>
          </p:sp>
          <p:sp>
            <p:nvSpPr>
              <p:cNvPr id="633864" name="Freeform 8"/>
              <p:cNvSpPr>
                <a:spLocks/>
              </p:cNvSpPr>
              <p:nvPr/>
            </p:nvSpPr>
            <p:spPr bwMode="blackWhite">
              <a:xfrm>
                <a:off x="3648" y="1491"/>
                <a:ext cx="826" cy="670"/>
              </a:xfrm>
              <a:custGeom>
                <a:avLst/>
                <a:gdLst>
                  <a:gd name="T0" fmla="*/ 246 w 1110"/>
                  <a:gd name="T1" fmla="*/ 0 h 917"/>
                  <a:gd name="T2" fmla="*/ 263 w 1110"/>
                  <a:gd name="T3" fmla="*/ 4 h 917"/>
                  <a:gd name="T4" fmla="*/ 272 w 1110"/>
                  <a:gd name="T5" fmla="*/ 12 h 917"/>
                  <a:gd name="T6" fmla="*/ 286 w 1110"/>
                  <a:gd name="T7" fmla="*/ 18 h 917"/>
                  <a:gd name="T8" fmla="*/ 303 w 1110"/>
                  <a:gd name="T9" fmla="*/ 22 h 917"/>
                  <a:gd name="T10" fmla="*/ 313 w 1110"/>
                  <a:gd name="T11" fmla="*/ 29 h 917"/>
                  <a:gd name="T12" fmla="*/ 325 w 1110"/>
                  <a:gd name="T13" fmla="*/ 37 h 917"/>
                  <a:gd name="T14" fmla="*/ 339 w 1110"/>
                  <a:gd name="T15" fmla="*/ 45 h 917"/>
                  <a:gd name="T16" fmla="*/ 350 w 1110"/>
                  <a:gd name="T17" fmla="*/ 50 h 917"/>
                  <a:gd name="T18" fmla="*/ 363 w 1110"/>
                  <a:gd name="T19" fmla="*/ 60 h 917"/>
                  <a:gd name="T20" fmla="*/ 379 w 1110"/>
                  <a:gd name="T21" fmla="*/ 70 h 917"/>
                  <a:gd name="T22" fmla="*/ 392 w 1110"/>
                  <a:gd name="T23" fmla="*/ 78 h 917"/>
                  <a:gd name="T24" fmla="*/ 402 w 1110"/>
                  <a:gd name="T25" fmla="*/ 87 h 917"/>
                  <a:gd name="T26" fmla="*/ 419 w 1110"/>
                  <a:gd name="T27" fmla="*/ 96 h 917"/>
                  <a:gd name="T28" fmla="*/ 430 w 1110"/>
                  <a:gd name="T29" fmla="*/ 105 h 917"/>
                  <a:gd name="T30" fmla="*/ 444 w 1110"/>
                  <a:gd name="T31" fmla="*/ 115 h 917"/>
                  <a:gd name="T32" fmla="*/ 457 w 1110"/>
                  <a:gd name="T33" fmla="*/ 129 h 917"/>
                  <a:gd name="T34" fmla="*/ 467 w 1110"/>
                  <a:gd name="T35" fmla="*/ 139 h 917"/>
                  <a:gd name="T36" fmla="*/ 481 w 1110"/>
                  <a:gd name="T37" fmla="*/ 151 h 917"/>
                  <a:gd name="T38" fmla="*/ 493 w 1110"/>
                  <a:gd name="T39" fmla="*/ 162 h 917"/>
                  <a:gd name="T40" fmla="*/ 505 w 1110"/>
                  <a:gd name="T41" fmla="*/ 174 h 917"/>
                  <a:gd name="T42" fmla="*/ 514 w 1110"/>
                  <a:gd name="T43" fmla="*/ 186 h 917"/>
                  <a:gd name="T44" fmla="*/ 525 w 1110"/>
                  <a:gd name="T45" fmla="*/ 195 h 917"/>
                  <a:gd name="T46" fmla="*/ 532 w 1110"/>
                  <a:gd name="T47" fmla="*/ 208 h 917"/>
                  <a:gd name="T48" fmla="*/ 543 w 1110"/>
                  <a:gd name="T49" fmla="*/ 219 h 917"/>
                  <a:gd name="T50" fmla="*/ 554 w 1110"/>
                  <a:gd name="T51" fmla="*/ 234 h 917"/>
                  <a:gd name="T52" fmla="*/ 562 w 1110"/>
                  <a:gd name="T53" fmla="*/ 248 h 917"/>
                  <a:gd name="T54" fmla="*/ 572 w 1110"/>
                  <a:gd name="T55" fmla="*/ 259 h 917"/>
                  <a:gd name="T56" fmla="*/ 581 w 1110"/>
                  <a:gd name="T57" fmla="*/ 277 h 917"/>
                  <a:gd name="T58" fmla="*/ 592 w 1110"/>
                  <a:gd name="T59" fmla="*/ 292 h 917"/>
                  <a:gd name="T60" fmla="*/ 601 w 1110"/>
                  <a:gd name="T61" fmla="*/ 309 h 917"/>
                  <a:gd name="T62" fmla="*/ 612 w 1110"/>
                  <a:gd name="T63" fmla="*/ 325 h 917"/>
                  <a:gd name="T64" fmla="*/ 616 w 1110"/>
                  <a:gd name="T65" fmla="*/ 344 h 917"/>
                  <a:gd name="T66" fmla="*/ 627 w 1110"/>
                  <a:gd name="T67" fmla="*/ 362 h 917"/>
                  <a:gd name="T68" fmla="*/ 630 w 1110"/>
                  <a:gd name="T69" fmla="*/ 379 h 917"/>
                  <a:gd name="T70" fmla="*/ 638 w 1110"/>
                  <a:gd name="T71" fmla="*/ 394 h 917"/>
                  <a:gd name="T72" fmla="*/ 641 w 1110"/>
                  <a:gd name="T73" fmla="*/ 410 h 917"/>
                  <a:gd name="T74" fmla="*/ 644 w 1110"/>
                  <a:gd name="T75" fmla="*/ 421 h 917"/>
                  <a:gd name="T76" fmla="*/ 825 w 1110"/>
                  <a:gd name="T77" fmla="*/ 361 h 917"/>
                  <a:gd name="T78" fmla="*/ 493 w 1110"/>
                  <a:gd name="T79" fmla="*/ 665 h 917"/>
                  <a:gd name="T80" fmla="*/ 42 w 1110"/>
                  <a:gd name="T81" fmla="*/ 638 h 917"/>
                  <a:gd name="T82" fmla="*/ 242 w 1110"/>
                  <a:gd name="T83" fmla="*/ 569 h 917"/>
                  <a:gd name="T84" fmla="*/ 236 w 1110"/>
                  <a:gd name="T85" fmla="*/ 546 h 917"/>
                  <a:gd name="T86" fmla="*/ 230 w 1110"/>
                  <a:gd name="T87" fmla="*/ 527 h 917"/>
                  <a:gd name="T88" fmla="*/ 217 w 1110"/>
                  <a:gd name="T89" fmla="*/ 506 h 917"/>
                  <a:gd name="T90" fmla="*/ 206 w 1110"/>
                  <a:gd name="T91" fmla="*/ 486 h 917"/>
                  <a:gd name="T92" fmla="*/ 193 w 1110"/>
                  <a:gd name="T93" fmla="*/ 466 h 917"/>
                  <a:gd name="T94" fmla="*/ 180 w 1110"/>
                  <a:gd name="T95" fmla="*/ 450 h 917"/>
                  <a:gd name="T96" fmla="*/ 166 w 1110"/>
                  <a:gd name="T97" fmla="*/ 434 h 917"/>
                  <a:gd name="T98" fmla="*/ 153 w 1110"/>
                  <a:gd name="T99" fmla="*/ 416 h 917"/>
                  <a:gd name="T100" fmla="*/ 139 w 1110"/>
                  <a:gd name="T101" fmla="*/ 402 h 917"/>
                  <a:gd name="T102" fmla="*/ 120 w 1110"/>
                  <a:gd name="T103" fmla="*/ 387 h 917"/>
                  <a:gd name="T104" fmla="*/ 103 w 1110"/>
                  <a:gd name="T105" fmla="*/ 376 h 917"/>
                  <a:gd name="T106" fmla="*/ 88 w 1110"/>
                  <a:gd name="T107" fmla="*/ 363 h 917"/>
                  <a:gd name="T108" fmla="*/ 71 w 1110"/>
                  <a:gd name="T109" fmla="*/ 351 h 917"/>
                  <a:gd name="T110" fmla="*/ 51 w 1110"/>
                  <a:gd name="T111" fmla="*/ 338 h 917"/>
                  <a:gd name="T112" fmla="*/ 31 w 1110"/>
                  <a:gd name="T113" fmla="*/ 328 h 917"/>
                  <a:gd name="T114" fmla="*/ 16 w 1110"/>
                  <a:gd name="T115" fmla="*/ 322 h 917"/>
                  <a:gd name="T116" fmla="*/ 3 w 1110"/>
                  <a:gd name="T117" fmla="*/ 314 h 917"/>
                  <a:gd name="T118" fmla="*/ 0 w 1110"/>
                  <a:gd name="T119" fmla="*/ 306 h 917"/>
                  <a:gd name="T120" fmla="*/ 246 w 1110"/>
                  <a:gd name="T121" fmla="*/ 0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10"/>
                  <a:gd name="T184" fmla="*/ 0 h 917"/>
                  <a:gd name="T185" fmla="*/ 1110 w 1110"/>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10" h="917">
                    <a:moveTo>
                      <a:pt x="331" y="0"/>
                    </a:moveTo>
                    <a:lnTo>
                      <a:pt x="353" y="6"/>
                    </a:lnTo>
                    <a:lnTo>
                      <a:pt x="366" y="16"/>
                    </a:lnTo>
                    <a:lnTo>
                      <a:pt x="385" y="25"/>
                    </a:lnTo>
                    <a:lnTo>
                      <a:pt x="407" y="30"/>
                    </a:lnTo>
                    <a:lnTo>
                      <a:pt x="421" y="40"/>
                    </a:lnTo>
                    <a:lnTo>
                      <a:pt x="437" y="51"/>
                    </a:lnTo>
                    <a:lnTo>
                      <a:pt x="455" y="62"/>
                    </a:lnTo>
                    <a:lnTo>
                      <a:pt x="471" y="69"/>
                    </a:lnTo>
                    <a:lnTo>
                      <a:pt x="488" y="82"/>
                    </a:lnTo>
                    <a:lnTo>
                      <a:pt x="509" y="97"/>
                    </a:lnTo>
                    <a:lnTo>
                      <a:pt x="527" y="108"/>
                    </a:lnTo>
                    <a:lnTo>
                      <a:pt x="540" y="120"/>
                    </a:lnTo>
                    <a:lnTo>
                      <a:pt x="563" y="132"/>
                    </a:lnTo>
                    <a:lnTo>
                      <a:pt x="578" y="145"/>
                    </a:lnTo>
                    <a:lnTo>
                      <a:pt x="596" y="159"/>
                    </a:lnTo>
                    <a:lnTo>
                      <a:pt x="614" y="177"/>
                    </a:lnTo>
                    <a:lnTo>
                      <a:pt x="627" y="192"/>
                    </a:lnTo>
                    <a:lnTo>
                      <a:pt x="646" y="208"/>
                    </a:lnTo>
                    <a:lnTo>
                      <a:pt x="663" y="223"/>
                    </a:lnTo>
                    <a:lnTo>
                      <a:pt x="678" y="240"/>
                    </a:lnTo>
                    <a:lnTo>
                      <a:pt x="691" y="256"/>
                    </a:lnTo>
                    <a:lnTo>
                      <a:pt x="706" y="268"/>
                    </a:lnTo>
                    <a:lnTo>
                      <a:pt x="715" y="286"/>
                    </a:lnTo>
                    <a:lnTo>
                      <a:pt x="730" y="301"/>
                    </a:lnTo>
                    <a:lnTo>
                      <a:pt x="744" y="322"/>
                    </a:lnTo>
                    <a:lnTo>
                      <a:pt x="755" y="342"/>
                    </a:lnTo>
                    <a:lnTo>
                      <a:pt x="769" y="357"/>
                    </a:lnTo>
                    <a:lnTo>
                      <a:pt x="781" y="382"/>
                    </a:lnTo>
                    <a:lnTo>
                      <a:pt x="795" y="402"/>
                    </a:lnTo>
                    <a:lnTo>
                      <a:pt x="808" y="425"/>
                    </a:lnTo>
                    <a:lnTo>
                      <a:pt x="822" y="447"/>
                    </a:lnTo>
                    <a:lnTo>
                      <a:pt x="828" y="474"/>
                    </a:lnTo>
                    <a:lnTo>
                      <a:pt x="842" y="499"/>
                    </a:lnTo>
                    <a:lnTo>
                      <a:pt x="847" y="522"/>
                    </a:lnTo>
                    <a:lnTo>
                      <a:pt x="858" y="542"/>
                    </a:lnTo>
                    <a:lnTo>
                      <a:pt x="861" y="565"/>
                    </a:lnTo>
                    <a:lnTo>
                      <a:pt x="866" y="579"/>
                    </a:lnTo>
                    <a:lnTo>
                      <a:pt x="1109" y="497"/>
                    </a:lnTo>
                    <a:lnTo>
                      <a:pt x="662" y="916"/>
                    </a:lnTo>
                    <a:lnTo>
                      <a:pt x="57" y="878"/>
                    </a:lnTo>
                    <a:lnTo>
                      <a:pt x="325" y="783"/>
                    </a:lnTo>
                    <a:lnTo>
                      <a:pt x="317" y="752"/>
                    </a:lnTo>
                    <a:lnTo>
                      <a:pt x="309" y="726"/>
                    </a:lnTo>
                    <a:lnTo>
                      <a:pt x="291" y="697"/>
                    </a:lnTo>
                    <a:lnTo>
                      <a:pt x="277" y="669"/>
                    </a:lnTo>
                    <a:lnTo>
                      <a:pt x="260" y="641"/>
                    </a:lnTo>
                    <a:lnTo>
                      <a:pt x="242" y="620"/>
                    </a:lnTo>
                    <a:lnTo>
                      <a:pt x="223" y="597"/>
                    </a:lnTo>
                    <a:lnTo>
                      <a:pt x="205" y="573"/>
                    </a:lnTo>
                    <a:lnTo>
                      <a:pt x="187" y="554"/>
                    </a:lnTo>
                    <a:lnTo>
                      <a:pt x="161" y="533"/>
                    </a:lnTo>
                    <a:lnTo>
                      <a:pt x="139" y="518"/>
                    </a:lnTo>
                    <a:lnTo>
                      <a:pt x="118" y="500"/>
                    </a:lnTo>
                    <a:lnTo>
                      <a:pt x="95" y="483"/>
                    </a:lnTo>
                    <a:lnTo>
                      <a:pt x="69" y="465"/>
                    </a:lnTo>
                    <a:lnTo>
                      <a:pt x="41" y="452"/>
                    </a:lnTo>
                    <a:lnTo>
                      <a:pt x="21" y="444"/>
                    </a:lnTo>
                    <a:lnTo>
                      <a:pt x="4" y="432"/>
                    </a:lnTo>
                    <a:lnTo>
                      <a:pt x="0" y="422"/>
                    </a:lnTo>
                    <a:lnTo>
                      <a:pt x="331" y="0"/>
                    </a:lnTo>
                  </a:path>
                </a:pathLst>
              </a:custGeom>
              <a:solidFill>
                <a:srgbClr val="C00000"/>
              </a:solidFill>
              <a:ln w="25399" cap="rnd">
                <a:solidFill>
                  <a:srgbClr val="9999FF"/>
                </a:solidFill>
                <a:round/>
                <a:headEnd type="none" w="sm" len="sm"/>
                <a:tailEnd type="none" w="sm" len="sm"/>
              </a:ln>
              <a:effectLst>
                <a:outerShdw dist="107763" dir="13500000" algn="ctr" rotWithShape="0">
                  <a:srgbClr val="2C0058"/>
                </a:outerShdw>
              </a:effectLst>
            </p:spPr>
            <p:txBody>
              <a:bodyPr/>
              <a:lstStyle/>
              <a:p>
                <a:pPr>
                  <a:defRPr/>
                </a:pPr>
                <a:endParaRPr lang="en-US">
                  <a:solidFill>
                    <a:prstClr val="black"/>
                  </a:solidFill>
                </a:endParaRPr>
              </a:p>
            </p:txBody>
          </p:sp>
          <p:sp>
            <p:nvSpPr>
              <p:cNvPr id="633865" name="Freeform 9"/>
              <p:cNvSpPr>
                <a:spLocks/>
              </p:cNvSpPr>
              <p:nvPr/>
            </p:nvSpPr>
            <p:spPr bwMode="blackWhite">
              <a:xfrm>
                <a:off x="3566" y="2939"/>
                <a:ext cx="784" cy="757"/>
              </a:xfrm>
              <a:custGeom>
                <a:avLst/>
                <a:gdLst>
                  <a:gd name="T0" fmla="*/ 781 w 879"/>
                  <a:gd name="T1" fmla="*/ 144 h 1033"/>
                  <a:gd name="T2" fmla="*/ 783 w 879"/>
                  <a:gd name="T3" fmla="*/ 160 h 1033"/>
                  <a:gd name="T4" fmla="*/ 780 w 879"/>
                  <a:gd name="T5" fmla="*/ 170 h 1033"/>
                  <a:gd name="T6" fmla="*/ 779 w 879"/>
                  <a:gd name="T7" fmla="*/ 185 h 1033"/>
                  <a:gd name="T8" fmla="*/ 781 w 879"/>
                  <a:gd name="T9" fmla="*/ 200 h 1033"/>
                  <a:gd name="T10" fmla="*/ 777 w 879"/>
                  <a:gd name="T11" fmla="*/ 211 h 1033"/>
                  <a:gd name="T12" fmla="*/ 773 w 879"/>
                  <a:gd name="T13" fmla="*/ 224 h 1033"/>
                  <a:gd name="T14" fmla="*/ 771 w 879"/>
                  <a:gd name="T15" fmla="*/ 238 h 1033"/>
                  <a:gd name="T16" fmla="*/ 770 w 879"/>
                  <a:gd name="T17" fmla="*/ 250 h 1033"/>
                  <a:gd name="T18" fmla="*/ 765 w 879"/>
                  <a:gd name="T19" fmla="*/ 265 h 1033"/>
                  <a:gd name="T20" fmla="*/ 760 w 879"/>
                  <a:gd name="T21" fmla="*/ 281 h 1033"/>
                  <a:gd name="T22" fmla="*/ 756 w 879"/>
                  <a:gd name="T23" fmla="*/ 295 h 1033"/>
                  <a:gd name="T24" fmla="*/ 751 w 879"/>
                  <a:gd name="T25" fmla="*/ 306 h 1033"/>
                  <a:gd name="T26" fmla="*/ 748 w 879"/>
                  <a:gd name="T27" fmla="*/ 323 h 1033"/>
                  <a:gd name="T28" fmla="*/ 743 w 879"/>
                  <a:gd name="T29" fmla="*/ 336 h 1033"/>
                  <a:gd name="T30" fmla="*/ 738 w 879"/>
                  <a:gd name="T31" fmla="*/ 351 h 1033"/>
                  <a:gd name="T32" fmla="*/ 729 w 879"/>
                  <a:gd name="T33" fmla="*/ 366 h 1033"/>
                  <a:gd name="T34" fmla="*/ 722 w 879"/>
                  <a:gd name="T35" fmla="*/ 377 h 1033"/>
                  <a:gd name="T36" fmla="*/ 714 w 879"/>
                  <a:gd name="T37" fmla="*/ 394 h 1033"/>
                  <a:gd name="T38" fmla="*/ 707 w 879"/>
                  <a:gd name="T39" fmla="*/ 407 h 1033"/>
                  <a:gd name="T40" fmla="*/ 699 w 879"/>
                  <a:gd name="T41" fmla="*/ 421 h 1033"/>
                  <a:gd name="T42" fmla="*/ 689 w 879"/>
                  <a:gd name="T43" fmla="*/ 432 h 1033"/>
                  <a:gd name="T44" fmla="*/ 685 w 879"/>
                  <a:gd name="T45" fmla="*/ 445 h 1033"/>
                  <a:gd name="T46" fmla="*/ 674 w 879"/>
                  <a:gd name="T47" fmla="*/ 454 h 1033"/>
                  <a:gd name="T48" fmla="*/ 667 w 879"/>
                  <a:gd name="T49" fmla="*/ 467 h 1033"/>
                  <a:gd name="T50" fmla="*/ 655 w 879"/>
                  <a:gd name="T51" fmla="*/ 480 h 1033"/>
                  <a:gd name="T52" fmla="*/ 642 w 879"/>
                  <a:gd name="T53" fmla="*/ 491 h 1033"/>
                  <a:gd name="T54" fmla="*/ 635 w 879"/>
                  <a:gd name="T55" fmla="*/ 503 h 1033"/>
                  <a:gd name="T56" fmla="*/ 618 w 879"/>
                  <a:gd name="T57" fmla="*/ 516 h 1033"/>
                  <a:gd name="T58" fmla="*/ 607 w 879"/>
                  <a:gd name="T59" fmla="*/ 529 h 1033"/>
                  <a:gd name="T60" fmla="*/ 592 w 879"/>
                  <a:gd name="T61" fmla="*/ 542 h 1033"/>
                  <a:gd name="T62" fmla="*/ 580 w 879"/>
                  <a:gd name="T63" fmla="*/ 555 h 1033"/>
                  <a:gd name="T64" fmla="*/ 560 w 879"/>
                  <a:gd name="T65" fmla="*/ 564 h 1033"/>
                  <a:gd name="T66" fmla="*/ 545 w 879"/>
                  <a:gd name="T67" fmla="*/ 578 h 1033"/>
                  <a:gd name="T68" fmla="*/ 528 w 879"/>
                  <a:gd name="T69" fmla="*/ 586 h 1033"/>
                  <a:gd name="T70" fmla="*/ 516 w 879"/>
                  <a:gd name="T71" fmla="*/ 597 h 1033"/>
                  <a:gd name="T72" fmla="*/ 499 w 879"/>
                  <a:gd name="T73" fmla="*/ 602 h 1033"/>
                  <a:gd name="T74" fmla="*/ 490 w 879"/>
                  <a:gd name="T75" fmla="*/ 609 h 1033"/>
                  <a:gd name="T76" fmla="*/ 630 w 879"/>
                  <a:gd name="T77" fmla="*/ 756 h 1033"/>
                  <a:gd name="T78" fmla="*/ 159 w 879"/>
                  <a:gd name="T79" fmla="*/ 535 h 1033"/>
                  <a:gd name="T80" fmla="*/ 0 w 879"/>
                  <a:gd name="T81" fmla="*/ 122 h 1033"/>
                  <a:gd name="T82" fmla="*/ 159 w 879"/>
                  <a:gd name="T83" fmla="*/ 284 h 1033"/>
                  <a:gd name="T84" fmla="*/ 181 w 879"/>
                  <a:gd name="T85" fmla="*/ 273 h 1033"/>
                  <a:gd name="T86" fmla="*/ 199 w 879"/>
                  <a:gd name="T87" fmla="*/ 262 h 1033"/>
                  <a:gd name="T88" fmla="*/ 216 w 879"/>
                  <a:gd name="T89" fmla="*/ 245 h 1033"/>
                  <a:gd name="T90" fmla="*/ 235 w 879"/>
                  <a:gd name="T91" fmla="*/ 231 h 1033"/>
                  <a:gd name="T92" fmla="*/ 251 w 879"/>
                  <a:gd name="T93" fmla="*/ 215 h 1033"/>
                  <a:gd name="T94" fmla="*/ 262 w 879"/>
                  <a:gd name="T95" fmla="*/ 198 h 1033"/>
                  <a:gd name="T96" fmla="*/ 275 w 879"/>
                  <a:gd name="T97" fmla="*/ 181 h 1033"/>
                  <a:gd name="T98" fmla="*/ 288 w 879"/>
                  <a:gd name="T99" fmla="*/ 165 h 1033"/>
                  <a:gd name="T100" fmla="*/ 298 w 879"/>
                  <a:gd name="T101" fmla="*/ 149 h 1033"/>
                  <a:gd name="T102" fmla="*/ 306 w 879"/>
                  <a:gd name="T103" fmla="*/ 128 h 1033"/>
                  <a:gd name="T104" fmla="*/ 311 w 879"/>
                  <a:gd name="T105" fmla="*/ 111 h 1033"/>
                  <a:gd name="T106" fmla="*/ 318 w 879"/>
                  <a:gd name="T107" fmla="*/ 94 h 1033"/>
                  <a:gd name="T108" fmla="*/ 326 w 879"/>
                  <a:gd name="T109" fmla="*/ 75 h 1033"/>
                  <a:gd name="T110" fmla="*/ 331 w 879"/>
                  <a:gd name="T111" fmla="*/ 53 h 1033"/>
                  <a:gd name="T112" fmla="*/ 333 w 879"/>
                  <a:gd name="T113" fmla="*/ 34 h 1033"/>
                  <a:gd name="T114" fmla="*/ 333 w 879"/>
                  <a:gd name="T115" fmla="*/ 18 h 1033"/>
                  <a:gd name="T116" fmla="*/ 337 w 879"/>
                  <a:gd name="T117" fmla="*/ 4 h 1033"/>
                  <a:gd name="T118" fmla="*/ 343 w 879"/>
                  <a:gd name="T119" fmla="*/ 0 h 1033"/>
                  <a:gd name="T120" fmla="*/ 781 w 879"/>
                  <a:gd name="T121" fmla="*/ 144 h 10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79"/>
                  <a:gd name="T184" fmla="*/ 0 h 1033"/>
                  <a:gd name="T185" fmla="*/ 879 w 879"/>
                  <a:gd name="T186" fmla="*/ 1033 h 10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79" h="1033">
                    <a:moveTo>
                      <a:pt x="876" y="196"/>
                    </a:moveTo>
                    <a:lnTo>
                      <a:pt x="878" y="218"/>
                    </a:lnTo>
                    <a:lnTo>
                      <a:pt x="874" y="232"/>
                    </a:lnTo>
                    <a:lnTo>
                      <a:pt x="873" y="252"/>
                    </a:lnTo>
                    <a:lnTo>
                      <a:pt x="876" y="273"/>
                    </a:lnTo>
                    <a:lnTo>
                      <a:pt x="871" y="288"/>
                    </a:lnTo>
                    <a:lnTo>
                      <a:pt x="867" y="306"/>
                    </a:lnTo>
                    <a:lnTo>
                      <a:pt x="864" y="325"/>
                    </a:lnTo>
                    <a:lnTo>
                      <a:pt x="863" y="341"/>
                    </a:lnTo>
                    <a:lnTo>
                      <a:pt x="858" y="361"/>
                    </a:lnTo>
                    <a:lnTo>
                      <a:pt x="852" y="383"/>
                    </a:lnTo>
                    <a:lnTo>
                      <a:pt x="848" y="402"/>
                    </a:lnTo>
                    <a:lnTo>
                      <a:pt x="842" y="417"/>
                    </a:lnTo>
                    <a:lnTo>
                      <a:pt x="839" y="441"/>
                    </a:lnTo>
                    <a:lnTo>
                      <a:pt x="833" y="458"/>
                    </a:lnTo>
                    <a:lnTo>
                      <a:pt x="827" y="479"/>
                    </a:lnTo>
                    <a:lnTo>
                      <a:pt x="817" y="499"/>
                    </a:lnTo>
                    <a:lnTo>
                      <a:pt x="809" y="514"/>
                    </a:lnTo>
                    <a:lnTo>
                      <a:pt x="800" y="537"/>
                    </a:lnTo>
                    <a:lnTo>
                      <a:pt x="793" y="556"/>
                    </a:lnTo>
                    <a:lnTo>
                      <a:pt x="784" y="574"/>
                    </a:lnTo>
                    <a:lnTo>
                      <a:pt x="773" y="590"/>
                    </a:lnTo>
                    <a:lnTo>
                      <a:pt x="768" y="607"/>
                    </a:lnTo>
                    <a:lnTo>
                      <a:pt x="756" y="620"/>
                    </a:lnTo>
                    <a:lnTo>
                      <a:pt x="748" y="637"/>
                    </a:lnTo>
                    <a:lnTo>
                      <a:pt x="734" y="655"/>
                    </a:lnTo>
                    <a:lnTo>
                      <a:pt x="720" y="670"/>
                    </a:lnTo>
                    <a:lnTo>
                      <a:pt x="712" y="687"/>
                    </a:lnTo>
                    <a:lnTo>
                      <a:pt x="693" y="704"/>
                    </a:lnTo>
                    <a:lnTo>
                      <a:pt x="680" y="722"/>
                    </a:lnTo>
                    <a:lnTo>
                      <a:pt x="664" y="739"/>
                    </a:lnTo>
                    <a:lnTo>
                      <a:pt x="650" y="757"/>
                    </a:lnTo>
                    <a:lnTo>
                      <a:pt x="628" y="770"/>
                    </a:lnTo>
                    <a:lnTo>
                      <a:pt x="611" y="789"/>
                    </a:lnTo>
                    <a:lnTo>
                      <a:pt x="592" y="799"/>
                    </a:lnTo>
                    <a:lnTo>
                      <a:pt x="578" y="814"/>
                    </a:lnTo>
                    <a:lnTo>
                      <a:pt x="559" y="822"/>
                    </a:lnTo>
                    <a:lnTo>
                      <a:pt x="549" y="831"/>
                    </a:lnTo>
                    <a:lnTo>
                      <a:pt x="706" y="1032"/>
                    </a:lnTo>
                    <a:lnTo>
                      <a:pt x="178" y="730"/>
                    </a:lnTo>
                    <a:lnTo>
                      <a:pt x="0" y="167"/>
                    </a:lnTo>
                    <a:lnTo>
                      <a:pt x="178" y="387"/>
                    </a:lnTo>
                    <a:lnTo>
                      <a:pt x="203" y="373"/>
                    </a:lnTo>
                    <a:lnTo>
                      <a:pt x="223" y="358"/>
                    </a:lnTo>
                    <a:lnTo>
                      <a:pt x="242" y="335"/>
                    </a:lnTo>
                    <a:lnTo>
                      <a:pt x="263" y="315"/>
                    </a:lnTo>
                    <a:lnTo>
                      <a:pt x="281" y="293"/>
                    </a:lnTo>
                    <a:lnTo>
                      <a:pt x="294" y="270"/>
                    </a:lnTo>
                    <a:lnTo>
                      <a:pt x="308" y="247"/>
                    </a:lnTo>
                    <a:lnTo>
                      <a:pt x="323" y="225"/>
                    </a:lnTo>
                    <a:lnTo>
                      <a:pt x="334" y="204"/>
                    </a:lnTo>
                    <a:lnTo>
                      <a:pt x="343" y="175"/>
                    </a:lnTo>
                    <a:lnTo>
                      <a:pt x="349" y="151"/>
                    </a:lnTo>
                    <a:lnTo>
                      <a:pt x="357" y="128"/>
                    </a:lnTo>
                    <a:lnTo>
                      <a:pt x="365" y="102"/>
                    </a:lnTo>
                    <a:lnTo>
                      <a:pt x="371" y="73"/>
                    </a:lnTo>
                    <a:lnTo>
                      <a:pt x="373" y="46"/>
                    </a:lnTo>
                    <a:lnTo>
                      <a:pt x="373" y="24"/>
                    </a:lnTo>
                    <a:lnTo>
                      <a:pt x="378" y="6"/>
                    </a:lnTo>
                    <a:lnTo>
                      <a:pt x="385" y="0"/>
                    </a:lnTo>
                    <a:lnTo>
                      <a:pt x="876" y="196"/>
                    </a:lnTo>
                  </a:path>
                </a:pathLst>
              </a:custGeom>
              <a:solidFill>
                <a:srgbClr val="C00000"/>
              </a:solidFill>
              <a:ln w="25400" cap="rnd">
                <a:solidFill>
                  <a:srgbClr val="9999FF"/>
                </a:solidFill>
                <a:round/>
                <a:headEnd type="none" w="sm" len="sm"/>
                <a:tailEnd type="none" w="sm" len="sm"/>
              </a:ln>
              <a:effectLst>
                <a:outerShdw dist="107763" dir="13500000" algn="ctr" rotWithShape="0">
                  <a:srgbClr val="2C0058"/>
                </a:outerShdw>
              </a:effectLst>
            </p:spPr>
            <p:txBody>
              <a:bodyPr/>
              <a:lstStyle/>
              <a:p>
                <a:pPr>
                  <a:defRPr/>
                </a:pPr>
                <a:endParaRPr lang="en-US">
                  <a:solidFill>
                    <a:prstClr val="black"/>
                  </a:solidFill>
                </a:endParaRPr>
              </a:p>
            </p:txBody>
          </p:sp>
          <p:sp>
            <p:nvSpPr>
              <p:cNvPr id="92171" name="Rectangle 10"/>
              <p:cNvSpPr>
                <a:spLocks noChangeArrowheads="1"/>
              </p:cNvSpPr>
              <p:nvPr/>
            </p:nvSpPr>
            <p:spPr bwMode="blackWhite">
              <a:xfrm>
                <a:off x="1200" y="3600"/>
                <a:ext cx="3326" cy="558"/>
              </a:xfrm>
              <a:prstGeom prst="rect">
                <a:avLst/>
              </a:prstGeom>
              <a:noFill/>
              <a:ln w="9525">
                <a:noFill/>
                <a:miter lim="800000"/>
                <a:headEnd/>
                <a:tailEnd/>
              </a:ln>
            </p:spPr>
            <p:txBody>
              <a:bodyPr wrap="none" lIns="92067" tIns="46033" rIns="92067" bIns="46033">
                <a:spAutoFit/>
              </a:bodyPr>
              <a:lstStyle/>
              <a:p>
                <a:pPr algn="ctr" eaLnBrk="0" hangingPunct="0"/>
                <a:r>
                  <a:rPr lang="en-US" b="1" u="sng">
                    <a:solidFill>
                      <a:prstClr val="black"/>
                    </a:solidFill>
                  </a:rPr>
                  <a:t>Measure Protocol/Process</a:t>
                </a:r>
                <a:endParaRPr lang="en-US" b="1">
                  <a:solidFill>
                    <a:prstClr val="black"/>
                  </a:solidFill>
                </a:endParaRPr>
              </a:p>
              <a:p>
                <a:pPr algn="ctr" eaLnBrk="0" hangingPunct="0"/>
                <a:r>
                  <a:rPr lang="en-US" sz="1600" b="1">
                    <a:solidFill>
                      <a:prstClr val="black"/>
                    </a:solidFill>
                  </a:rPr>
                  <a:t>GWTG team tests and measures the adherence rates</a:t>
                </a:r>
              </a:p>
              <a:p>
                <a:pPr algn="ctr" eaLnBrk="0" hangingPunct="0"/>
                <a:r>
                  <a:rPr lang="en-US" sz="1600" b="1">
                    <a:solidFill>
                      <a:prstClr val="black"/>
                    </a:solidFill>
                  </a:rPr>
                  <a:t> for the refined Process/Protocols</a:t>
                </a:r>
              </a:p>
            </p:txBody>
          </p:sp>
          <p:sp>
            <p:nvSpPr>
              <p:cNvPr id="633867" name="Freeform 11"/>
              <p:cNvSpPr>
                <a:spLocks/>
              </p:cNvSpPr>
              <p:nvPr/>
            </p:nvSpPr>
            <p:spPr bwMode="blackWhite">
              <a:xfrm>
                <a:off x="1185" y="3120"/>
                <a:ext cx="839" cy="546"/>
              </a:xfrm>
              <a:custGeom>
                <a:avLst/>
                <a:gdLst>
                  <a:gd name="T0" fmla="*/ 589 w 1080"/>
                  <a:gd name="T1" fmla="*/ 550 h 840"/>
                  <a:gd name="T2" fmla="*/ 572 w 1080"/>
                  <a:gd name="T3" fmla="*/ 548 h 840"/>
                  <a:gd name="T4" fmla="*/ 562 w 1080"/>
                  <a:gd name="T5" fmla="*/ 543 h 840"/>
                  <a:gd name="T6" fmla="*/ 548 w 1080"/>
                  <a:gd name="T7" fmla="*/ 539 h 840"/>
                  <a:gd name="T8" fmla="*/ 532 w 1080"/>
                  <a:gd name="T9" fmla="*/ 537 h 840"/>
                  <a:gd name="T10" fmla="*/ 521 w 1080"/>
                  <a:gd name="T11" fmla="*/ 532 h 840"/>
                  <a:gd name="T12" fmla="*/ 509 w 1080"/>
                  <a:gd name="T13" fmla="*/ 527 h 840"/>
                  <a:gd name="T14" fmla="*/ 495 w 1080"/>
                  <a:gd name="T15" fmla="*/ 521 h 840"/>
                  <a:gd name="T16" fmla="*/ 484 w 1080"/>
                  <a:gd name="T17" fmla="*/ 518 h 840"/>
                  <a:gd name="T18" fmla="*/ 470 w 1080"/>
                  <a:gd name="T19" fmla="*/ 512 h 840"/>
                  <a:gd name="T20" fmla="*/ 454 w 1080"/>
                  <a:gd name="T21" fmla="*/ 504 h 840"/>
                  <a:gd name="T22" fmla="*/ 440 w 1080"/>
                  <a:gd name="T23" fmla="*/ 499 h 840"/>
                  <a:gd name="T24" fmla="*/ 430 w 1080"/>
                  <a:gd name="T25" fmla="*/ 492 h 840"/>
                  <a:gd name="T26" fmla="*/ 413 w 1080"/>
                  <a:gd name="T27" fmla="*/ 486 h 840"/>
                  <a:gd name="T28" fmla="*/ 402 w 1080"/>
                  <a:gd name="T29" fmla="*/ 480 h 840"/>
                  <a:gd name="T30" fmla="*/ 388 w 1080"/>
                  <a:gd name="T31" fmla="*/ 472 h 840"/>
                  <a:gd name="T32" fmla="*/ 375 w 1080"/>
                  <a:gd name="T33" fmla="*/ 462 h 840"/>
                  <a:gd name="T34" fmla="*/ 365 w 1080"/>
                  <a:gd name="T35" fmla="*/ 455 h 840"/>
                  <a:gd name="T36" fmla="*/ 350 w 1080"/>
                  <a:gd name="T37" fmla="*/ 445 h 840"/>
                  <a:gd name="T38" fmla="*/ 338 w 1080"/>
                  <a:gd name="T39" fmla="*/ 438 h 840"/>
                  <a:gd name="T40" fmla="*/ 326 w 1080"/>
                  <a:gd name="T41" fmla="*/ 429 h 840"/>
                  <a:gd name="T42" fmla="*/ 316 w 1080"/>
                  <a:gd name="T43" fmla="*/ 420 h 840"/>
                  <a:gd name="T44" fmla="*/ 305 w 1080"/>
                  <a:gd name="T45" fmla="*/ 413 h 840"/>
                  <a:gd name="T46" fmla="*/ 298 w 1080"/>
                  <a:gd name="T47" fmla="*/ 403 h 840"/>
                  <a:gd name="T48" fmla="*/ 286 w 1080"/>
                  <a:gd name="T49" fmla="*/ 396 h 840"/>
                  <a:gd name="T50" fmla="*/ 275 w 1080"/>
                  <a:gd name="T51" fmla="*/ 384 h 840"/>
                  <a:gd name="T52" fmla="*/ 267 w 1080"/>
                  <a:gd name="T53" fmla="*/ 372 h 840"/>
                  <a:gd name="T54" fmla="*/ 256 w 1080"/>
                  <a:gd name="T55" fmla="*/ 364 h 840"/>
                  <a:gd name="T56" fmla="*/ 247 w 1080"/>
                  <a:gd name="T57" fmla="*/ 350 h 840"/>
                  <a:gd name="T58" fmla="*/ 237 w 1080"/>
                  <a:gd name="T59" fmla="*/ 338 h 840"/>
                  <a:gd name="T60" fmla="*/ 227 w 1080"/>
                  <a:gd name="T61" fmla="*/ 325 h 840"/>
                  <a:gd name="T62" fmla="*/ 216 w 1080"/>
                  <a:gd name="T63" fmla="*/ 313 h 840"/>
                  <a:gd name="T64" fmla="*/ 211 w 1080"/>
                  <a:gd name="T65" fmla="*/ 297 h 840"/>
                  <a:gd name="T66" fmla="*/ 200 w 1080"/>
                  <a:gd name="T67" fmla="*/ 283 h 840"/>
                  <a:gd name="T68" fmla="*/ 196 w 1080"/>
                  <a:gd name="T69" fmla="*/ 270 h 840"/>
                  <a:gd name="T70" fmla="*/ 187 w 1080"/>
                  <a:gd name="T71" fmla="*/ 258 h 840"/>
                  <a:gd name="T72" fmla="*/ 185 w 1080"/>
                  <a:gd name="T73" fmla="*/ 245 h 840"/>
                  <a:gd name="T74" fmla="*/ 181 w 1080"/>
                  <a:gd name="T75" fmla="*/ 237 h 840"/>
                  <a:gd name="T76" fmla="*/ 0 w 1080"/>
                  <a:gd name="T77" fmla="*/ 302 h 840"/>
                  <a:gd name="T78" fmla="*/ 329 w 1080"/>
                  <a:gd name="T79" fmla="*/ 18 h 840"/>
                  <a:gd name="T80" fmla="*/ 784 w 1080"/>
                  <a:gd name="T81" fmla="*/ 0 h 840"/>
                  <a:gd name="T82" fmla="*/ 585 w 1080"/>
                  <a:gd name="T83" fmla="*/ 76 h 840"/>
                  <a:gd name="T84" fmla="*/ 590 w 1080"/>
                  <a:gd name="T85" fmla="*/ 94 h 840"/>
                  <a:gd name="T86" fmla="*/ 597 w 1080"/>
                  <a:gd name="T87" fmla="*/ 110 h 840"/>
                  <a:gd name="T88" fmla="*/ 610 w 1080"/>
                  <a:gd name="T89" fmla="*/ 125 h 840"/>
                  <a:gd name="T90" fmla="*/ 621 w 1080"/>
                  <a:gd name="T91" fmla="*/ 142 h 840"/>
                  <a:gd name="T92" fmla="*/ 635 w 1080"/>
                  <a:gd name="T93" fmla="*/ 157 h 840"/>
                  <a:gd name="T94" fmla="*/ 649 w 1080"/>
                  <a:gd name="T95" fmla="*/ 169 h 840"/>
                  <a:gd name="T96" fmla="*/ 663 w 1080"/>
                  <a:gd name="T97" fmla="*/ 182 h 840"/>
                  <a:gd name="T98" fmla="*/ 676 w 1080"/>
                  <a:gd name="T99" fmla="*/ 195 h 840"/>
                  <a:gd name="T100" fmla="*/ 690 w 1080"/>
                  <a:gd name="T101" fmla="*/ 205 h 840"/>
                  <a:gd name="T102" fmla="*/ 710 w 1080"/>
                  <a:gd name="T103" fmla="*/ 216 h 840"/>
                  <a:gd name="T104" fmla="*/ 727 w 1080"/>
                  <a:gd name="T105" fmla="*/ 224 h 840"/>
                  <a:gd name="T106" fmla="*/ 742 w 1080"/>
                  <a:gd name="T107" fmla="*/ 234 h 840"/>
                  <a:gd name="T108" fmla="*/ 760 w 1080"/>
                  <a:gd name="T109" fmla="*/ 242 h 840"/>
                  <a:gd name="T110" fmla="*/ 780 w 1080"/>
                  <a:gd name="T111" fmla="*/ 251 h 840"/>
                  <a:gd name="T112" fmla="*/ 801 w 1080"/>
                  <a:gd name="T113" fmla="*/ 256 h 840"/>
                  <a:gd name="T114" fmla="*/ 816 w 1080"/>
                  <a:gd name="T115" fmla="*/ 260 h 840"/>
                  <a:gd name="T116" fmla="*/ 829 w 1080"/>
                  <a:gd name="T117" fmla="*/ 266 h 840"/>
                  <a:gd name="T118" fmla="*/ 832 w 1080"/>
                  <a:gd name="T119" fmla="*/ 272 h 840"/>
                  <a:gd name="T120" fmla="*/ 589 w 1080"/>
                  <a:gd name="T121" fmla="*/ 550 h 8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80"/>
                  <a:gd name="T184" fmla="*/ 0 h 840"/>
                  <a:gd name="T185" fmla="*/ 1080 w 1080"/>
                  <a:gd name="T186" fmla="*/ 840 h 84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80" h="840">
                    <a:moveTo>
                      <a:pt x="764" y="839"/>
                    </a:moveTo>
                    <a:lnTo>
                      <a:pt x="742" y="836"/>
                    </a:lnTo>
                    <a:lnTo>
                      <a:pt x="729" y="828"/>
                    </a:lnTo>
                    <a:lnTo>
                      <a:pt x="710" y="822"/>
                    </a:lnTo>
                    <a:lnTo>
                      <a:pt x="690" y="819"/>
                    </a:lnTo>
                    <a:lnTo>
                      <a:pt x="676" y="811"/>
                    </a:lnTo>
                    <a:lnTo>
                      <a:pt x="660" y="803"/>
                    </a:lnTo>
                    <a:lnTo>
                      <a:pt x="642" y="794"/>
                    </a:lnTo>
                    <a:lnTo>
                      <a:pt x="627" y="790"/>
                    </a:lnTo>
                    <a:lnTo>
                      <a:pt x="609" y="780"/>
                    </a:lnTo>
                    <a:lnTo>
                      <a:pt x="589" y="768"/>
                    </a:lnTo>
                    <a:lnTo>
                      <a:pt x="571" y="760"/>
                    </a:lnTo>
                    <a:lnTo>
                      <a:pt x="558" y="750"/>
                    </a:lnTo>
                    <a:lnTo>
                      <a:pt x="536" y="741"/>
                    </a:lnTo>
                    <a:lnTo>
                      <a:pt x="521" y="731"/>
                    </a:lnTo>
                    <a:lnTo>
                      <a:pt x="503" y="719"/>
                    </a:lnTo>
                    <a:lnTo>
                      <a:pt x="486" y="705"/>
                    </a:lnTo>
                    <a:lnTo>
                      <a:pt x="473" y="693"/>
                    </a:lnTo>
                    <a:lnTo>
                      <a:pt x="454" y="679"/>
                    </a:lnTo>
                    <a:lnTo>
                      <a:pt x="438" y="667"/>
                    </a:lnTo>
                    <a:lnTo>
                      <a:pt x="423" y="654"/>
                    </a:lnTo>
                    <a:lnTo>
                      <a:pt x="410" y="640"/>
                    </a:lnTo>
                    <a:lnTo>
                      <a:pt x="395" y="630"/>
                    </a:lnTo>
                    <a:lnTo>
                      <a:pt x="386" y="615"/>
                    </a:lnTo>
                    <a:lnTo>
                      <a:pt x="371" y="603"/>
                    </a:lnTo>
                    <a:lnTo>
                      <a:pt x="357" y="585"/>
                    </a:lnTo>
                    <a:lnTo>
                      <a:pt x="346" y="567"/>
                    </a:lnTo>
                    <a:lnTo>
                      <a:pt x="332" y="555"/>
                    </a:lnTo>
                    <a:lnTo>
                      <a:pt x="320" y="533"/>
                    </a:lnTo>
                    <a:lnTo>
                      <a:pt x="307" y="516"/>
                    </a:lnTo>
                    <a:lnTo>
                      <a:pt x="294" y="495"/>
                    </a:lnTo>
                    <a:lnTo>
                      <a:pt x="280" y="477"/>
                    </a:lnTo>
                    <a:lnTo>
                      <a:pt x="273" y="453"/>
                    </a:lnTo>
                    <a:lnTo>
                      <a:pt x="259" y="432"/>
                    </a:lnTo>
                    <a:lnTo>
                      <a:pt x="254" y="411"/>
                    </a:lnTo>
                    <a:lnTo>
                      <a:pt x="243" y="394"/>
                    </a:lnTo>
                    <a:lnTo>
                      <a:pt x="240" y="373"/>
                    </a:lnTo>
                    <a:lnTo>
                      <a:pt x="235" y="361"/>
                    </a:lnTo>
                    <a:lnTo>
                      <a:pt x="0" y="461"/>
                    </a:lnTo>
                    <a:lnTo>
                      <a:pt x="427" y="28"/>
                    </a:lnTo>
                    <a:lnTo>
                      <a:pt x="1016" y="0"/>
                    </a:lnTo>
                    <a:lnTo>
                      <a:pt x="758" y="116"/>
                    </a:lnTo>
                    <a:lnTo>
                      <a:pt x="765" y="144"/>
                    </a:lnTo>
                    <a:lnTo>
                      <a:pt x="774" y="167"/>
                    </a:lnTo>
                    <a:lnTo>
                      <a:pt x="791" y="191"/>
                    </a:lnTo>
                    <a:lnTo>
                      <a:pt x="805" y="216"/>
                    </a:lnTo>
                    <a:lnTo>
                      <a:pt x="823" y="240"/>
                    </a:lnTo>
                    <a:lnTo>
                      <a:pt x="841" y="258"/>
                    </a:lnTo>
                    <a:lnTo>
                      <a:pt x="859" y="277"/>
                    </a:lnTo>
                    <a:lnTo>
                      <a:pt x="877" y="298"/>
                    </a:lnTo>
                    <a:lnTo>
                      <a:pt x="895" y="313"/>
                    </a:lnTo>
                    <a:lnTo>
                      <a:pt x="920" y="330"/>
                    </a:lnTo>
                    <a:lnTo>
                      <a:pt x="943" y="341"/>
                    </a:lnTo>
                    <a:lnTo>
                      <a:pt x="962" y="356"/>
                    </a:lnTo>
                    <a:lnTo>
                      <a:pt x="986" y="369"/>
                    </a:lnTo>
                    <a:lnTo>
                      <a:pt x="1011" y="383"/>
                    </a:lnTo>
                    <a:lnTo>
                      <a:pt x="1038" y="391"/>
                    </a:lnTo>
                    <a:lnTo>
                      <a:pt x="1058" y="397"/>
                    </a:lnTo>
                    <a:lnTo>
                      <a:pt x="1075" y="406"/>
                    </a:lnTo>
                    <a:lnTo>
                      <a:pt x="1079" y="415"/>
                    </a:lnTo>
                    <a:lnTo>
                      <a:pt x="764" y="839"/>
                    </a:lnTo>
                  </a:path>
                </a:pathLst>
              </a:custGeom>
              <a:solidFill>
                <a:srgbClr val="C00000"/>
              </a:solidFill>
              <a:ln w="25399" cap="rnd">
                <a:solidFill>
                  <a:srgbClr val="9999FF"/>
                </a:solidFill>
                <a:round/>
                <a:headEnd type="none" w="sm" len="sm"/>
                <a:tailEnd type="none" w="sm" len="sm"/>
              </a:ln>
              <a:effectLst>
                <a:outerShdw dist="107763" dir="13500000" algn="ctr" rotWithShape="0">
                  <a:srgbClr val="2C0058"/>
                </a:outerShdw>
              </a:effectLst>
            </p:spPr>
            <p:txBody>
              <a:bodyPr/>
              <a:lstStyle/>
              <a:p>
                <a:pPr>
                  <a:defRPr/>
                </a:pPr>
                <a:endParaRPr lang="en-US">
                  <a:solidFill>
                    <a:prstClr val="black"/>
                  </a:solidFill>
                </a:endParaRPr>
              </a:p>
            </p:txBody>
          </p:sp>
          <p:sp>
            <p:nvSpPr>
              <p:cNvPr id="633868" name="Freeform 12"/>
              <p:cNvSpPr>
                <a:spLocks/>
              </p:cNvSpPr>
              <p:nvPr/>
            </p:nvSpPr>
            <p:spPr bwMode="blackWhite">
              <a:xfrm>
                <a:off x="1440" y="1491"/>
                <a:ext cx="731" cy="670"/>
              </a:xfrm>
              <a:custGeom>
                <a:avLst/>
                <a:gdLst>
                  <a:gd name="T0" fmla="*/ 3 w 881"/>
                  <a:gd name="T1" fmla="*/ 554 h 1013"/>
                  <a:gd name="T2" fmla="*/ 0 w 881"/>
                  <a:gd name="T3" fmla="*/ 540 h 1013"/>
                  <a:gd name="T4" fmla="*/ 2 w 881"/>
                  <a:gd name="T5" fmla="*/ 530 h 1013"/>
                  <a:gd name="T6" fmla="*/ 3 w 881"/>
                  <a:gd name="T7" fmla="*/ 517 h 1013"/>
                  <a:gd name="T8" fmla="*/ 0 w 881"/>
                  <a:gd name="T9" fmla="*/ 504 h 1013"/>
                  <a:gd name="T10" fmla="*/ 2 w 881"/>
                  <a:gd name="T11" fmla="*/ 494 h 1013"/>
                  <a:gd name="T12" fmla="*/ 5 w 881"/>
                  <a:gd name="T13" fmla="*/ 482 h 1013"/>
                  <a:gd name="T14" fmla="*/ 7 w 881"/>
                  <a:gd name="T15" fmla="*/ 469 h 1013"/>
                  <a:gd name="T16" fmla="*/ 7 w 881"/>
                  <a:gd name="T17" fmla="*/ 458 h 1013"/>
                  <a:gd name="T18" fmla="*/ 11 w 881"/>
                  <a:gd name="T19" fmla="*/ 445 h 1013"/>
                  <a:gd name="T20" fmla="*/ 15 w 881"/>
                  <a:gd name="T21" fmla="*/ 431 h 1013"/>
                  <a:gd name="T22" fmla="*/ 17 w 881"/>
                  <a:gd name="T23" fmla="*/ 417 h 1013"/>
                  <a:gd name="T24" fmla="*/ 21 w 881"/>
                  <a:gd name="T25" fmla="*/ 408 h 1013"/>
                  <a:gd name="T26" fmla="*/ 22 w 881"/>
                  <a:gd name="T27" fmla="*/ 392 h 1013"/>
                  <a:gd name="T28" fmla="*/ 26 w 881"/>
                  <a:gd name="T29" fmla="*/ 380 h 1013"/>
                  <a:gd name="T30" fmla="*/ 31 w 881"/>
                  <a:gd name="T31" fmla="*/ 367 h 1013"/>
                  <a:gd name="T32" fmla="*/ 38 w 881"/>
                  <a:gd name="T33" fmla="*/ 353 h 1013"/>
                  <a:gd name="T34" fmla="*/ 45 w 881"/>
                  <a:gd name="T35" fmla="*/ 343 h 1013"/>
                  <a:gd name="T36" fmla="*/ 50 w 881"/>
                  <a:gd name="T37" fmla="*/ 328 h 1013"/>
                  <a:gd name="T38" fmla="*/ 55 w 881"/>
                  <a:gd name="T39" fmla="*/ 316 h 1013"/>
                  <a:gd name="T40" fmla="*/ 63 w 881"/>
                  <a:gd name="T41" fmla="*/ 303 h 1013"/>
                  <a:gd name="T42" fmla="*/ 70 w 881"/>
                  <a:gd name="T43" fmla="*/ 292 h 1013"/>
                  <a:gd name="T44" fmla="*/ 73 w 881"/>
                  <a:gd name="T45" fmla="*/ 281 h 1013"/>
                  <a:gd name="T46" fmla="*/ 83 w 881"/>
                  <a:gd name="T47" fmla="*/ 272 h 1013"/>
                  <a:gd name="T48" fmla="*/ 89 w 881"/>
                  <a:gd name="T49" fmla="*/ 261 h 1013"/>
                  <a:gd name="T50" fmla="*/ 100 w 881"/>
                  <a:gd name="T51" fmla="*/ 249 h 1013"/>
                  <a:gd name="T52" fmla="*/ 111 w 881"/>
                  <a:gd name="T53" fmla="*/ 238 h 1013"/>
                  <a:gd name="T54" fmla="*/ 117 w 881"/>
                  <a:gd name="T55" fmla="*/ 227 h 1013"/>
                  <a:gd name="T56" fmla="*/ 131 w 881"/>
                  <a:gd name="T57" fmla="*/ 214 h 1013"/>
                  <a:gd name="T58" fmla="*/ 141 w 881"/>
                  <a:gd name="T59" fmla="*/ 202 h 1013"/>
                  <a:gd name="T60" fmla="*/ 154 w 881"/>
                  <a:gd name="T61" fmla="*/ 191 h 1013"/>
                  <a:gd name="T62" fmla="*/ 165 w 881"/>
                  <a:gd name="T63" fmla="*/ 178 h 1013"/>
                  <a:gd name="T64" fmla="*/ 182 w 881"/>
                  <a:gd name="T65" fmla="*/ 169 h 1013"/>
                  <a:gd name="T66" fmla="*/ 195 w 881"/>
                  <a:gd name="T67" fmla="*/ 156 h 1013"/>
                  <a:gd name="T68" fmla="*/ 210 w 881"/>
                  <a:gd name="T69" fmla="*/ 149 h 1013"/>
                  <a:gd name="T70" fmla="*/ 221 w 881"/>
                  <a:gd name="T71" fmla="*/ 138 h 1013"/>
                  <a:gd name="T72" fmla="*/ 237 w 881"/>
                  <a:gd name="T73" fmla="*/ 132 h 1013"/>
                  <a:gd name="T74" fmla="*/ 245 w 881"/>
                  <a:gd name="T75" fmla="*/ 126 h 1013"/>
                  <a:gd name="T76" fmla="*/ 106 w 881"/>
                  <a:gd name="T77" fmla="*/ 0 h 1013"/>
                  <a:gd name="T78" fmla="*/ 555 w 881"/>
                  <a:gd name="T79" fmla="*/ 179 h 1013"/>
                  <a:gd name="T80" fmla="*/ 726 w 881"/>
                  <a:gd name="T81" fmla="*/ 542 h 1013"/>
                  <a:gd name="T82" fmla="*/ 569 w 881"/>
                  <a:gd name="T83" fmla="*/ 404 h 1013"/>
                  <a:gd name="T84" fmla="*/ 550 w 881"/>
                  <a:gd name="T85" fmla="*/ 414 h 1013"/>
                  <a:gd name="T86" fmla="*/ 533 w 881"/>
                  <a:gd name="T87" fmla="*/ 425 h 1013"/>
                  <a:gd name="T88" fmla="*/ 519 w 881"/>
                  <a:gd name="T89" fmla="*/ 440 h 1013"/>
                  <a:gd name="T90" fmla="*/ 503 w 881"/>
                  <a:gd name="T91" fmla="*/ 454 h 1013"/>
                  <a:gd name="T92" fmla="*/ 489 w 881"/>
                  <a:gd name="T93" fmla="*/ 470 h 1013"/>
                  <a:gd name="T94" fmla="*/ 479 w 881"/>
                  <a:gd name="T95" fmla="*/ 485 h 1013"/>
                  <a:gd name="T96" fmla="*/ 469 w 881"/>
                  <a:gd name="T97" fmla="*/ 500 h 1013"/>
                  <a:gd name="T98" fmla="*/ 457 w 881"/>
                  <a:gd name="T99" fmla="*/ 515 h 1013"/>
                  <a:gd name="T100" fmla="*/ 450 w 881"/>
                  <a:gd name="T101" fmla="*/ 530 h 1013"/>
                  <a:gd name="T102" fmla="*/ 443 w 881"/>
                  <a:gd name="T103" fmla="*/ 549 h 1013"/>
                  <a:gd name="T104" fmla="*/ 440 w 881"/>
                  <a:gd name="T105" fmla="*/ 565 h 1013"/>
                  <a:gd name="T106" fmla="*/ 433 w 881"/>
                  <a:gd name="T107" fmla="*/ 581 h 1013"/>
                  <a:gd name="T108" fmla="*/ 428 w 881"/>
                  <a:gd name="T109" fmla="*/ 598 h 1013"/>
                  <a:gd name="T110" fmla="*/ 424 w 881"/>
                  <a:gd name="T111" fmla="*/ 617 h 1013"/>
                  <a:gd name="T112" fmla="*/ 424 w 881"/>
                  <a:gd name="T113" fmla="*/ 635 h 1013"/>
                  <a:gd name="T114" fmla="*/ 425 w 881"/>
                  <a:gd name="T115" fmla="*/ 649 h 1013"/>
                  <a:gd name="T116" fmla="*/ 422 w 881"/>
                  <a:gd name="T117" fmla="*/ 661 h 1013"/>
                  <a:gd name="T118" fmla="*/ 416 w 881"/>
                  <a:gd name="T119" fmla="*/ 665 h 1013"/>
                  <a:gd name="T120" fmla="*/ 3 w 881"/>
                  <a:gd name="T121" fmla="*/ 554 h 101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81"/>
                  <a:gd name="T184" fmla="*/ 0 h 1013"/>
                  <a:gd name="T185" fmla="*/ 881 w 881"/>
                  <a:gd name="T186" fmla="*/ 1013 h 101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81" h="1013">
                    <a:moveTo>
                      <a:pt x="4" y="842"/>
                    </a:moveTo>
                    <a:lnTo>
                      <a:pt x="0" y="821"/>
                    </a:lnTo>
                    <a:lnTo>
                      <a:pt x="3" y="806"/>
                    </a:lnTo>
                    <a:lnTo>
                      <a:pt x="4" y="786"/>
                    </a:lnTo>
                    <a:lnTo>
                      <a:pt x="0" y="766"/>
                    </a:lnTo>
                    <a:lnTo>
                      <a:pt x="3" y="751"/>
                    </a:lnTo>
                    <a:lnTo>
                      <a:pt x="6" y="733"/>
                    </a:lnTo>
                    <a:lnTo>
                      <a:pt x="9" y="713"/>
                    </a:lnTo>
                    <a:lnTo>
                      <a:pt x="8" y="697"/>
                    </a:lnTo>
                    <a:lnTo>
                      <a:pt x="13" y="677"/>
                    </a:lnTo>
                    <a:lnTo>
                      <a:pt x="18" y="655"/>
                    </a:lnTo>
                    <a:lnTo>
                      <a:pt x="20" y="635"/>
                    </a:lnTo>
                    <a:lnTo>
                      <a:pt x="26" y="620"/>
                    </a:lnTo>
                    <a:lnTo>
                      <a:pt x="27" y="596"/>
                    </a:lnTo>
                    <a:lnTo>
                      <a:pt x="32" y="578"/>
                    </a:lnTo>
                    <a:lnTo>
                      <a:pt x="38" y="558"/>
                    </a:lnTo>
                    <a:lnTo>
                      <a:pt x="46" y="537"/>
                    </a:lnTo>
                    <a:lnTo>
                      <a:pt x="54" y="521"/>
                    </a:lnTo>
                    <a:lnTo>
                      <a:pt x="61" y="499"/>
                    </a:lnTo>
                    <a:lnTo>
                      <a:pt x="67" y="480"/>
                    </a:lnTo>
                    <a:lnTo>
                      <a:pt x="76" y="461"/>
                    </a:lnTo>
                    <a:lnTo>
                      <a:pt x="85" y="444"/>
                    </a:lnTo>
                    <a:lnTo>
                      <a:pt x="89" y="428"/>
                    </a:lnTo>
                    <a:lnTo>
                      <a:pt x="101" y="414"/>
                    </a:lnTo>
                    <a:lnTo>
                      <a:pt x="108" y="397"/>
                    </a:lnTo>
                    <a:lnTo>
                      <a:pt x="121" y="378"/>
                    </a:lnTo>
                    <a:lnTo>
                      <a:pt x="134" y="362"/>
                    </a:lnTo>
                    <a:lnTo>
                      <a:pt x="142" y="345"/>
                    </a:lnTo>
                    <a:lnTo>
                      <a:pt x="159" y="326"/>
                    </a:lnTo>
                    <a:lnTo>
                      <a:pt x="171" y="308"/>
                    </a:lnTo>
                    <a:lnTo>
                      <a:pt x="187" y="290"/>
                    </a:lnTo>
                    <a:lnTo>
                      <a:pt x="200" y="271"/>
                    </a:lnTo>
                    <a:lnTo>
                      <a:pt x="220" y="257"/>
                    </a:lnTo>
                    <a:lnTo>
                      <a:pt x="236" y="238"/>
                    </a:lnTo>
                    <a:lnTo>
                      <a:pt x="255" y="226"/>
                    </a:lnTo>
                    <a:lnTo>
                      <a:pt x="268" y="210"/>
                    </a:lnTo>
                    <a:lnTo>
                      <a:pt x="287" y="201"/>
                    </a:lnTo>
                    <a:lnTo>
                      <a:pt x="297" y="192"/>
                    </a:lnTo>
                    <a:lnTo>
                      <a:pt x="129" y="0"/>
                    </a:lnTo>
                    <a:lnTo>
                      <a:pt x="672" y="273"/>
                    </a:lnTo>
                    <a:lnTo>
                      <a:pt x="880" y="825"/>
                    </a:lnTo>
                    <a:lnTo>
                      <a:pt x="690" y="615"/>
                    </a:lnTo>
                    <a:lnTo>
                      <a:pt x="666" y="630"/>
                    </a:lnTo>
                    <a:lnTo>
                      <a:pt x="646" y="646"/>
                    </a:lnTo>
                    <a:lnTo>
                      <a:pt x="629" y="670"/>
                    </a:lnTo>
                    <a:lnTo>
                      <a:pt x="609" y="691"/>
                    </a:lnTo>
                    <a:lnTo>
                      <a:pt x="592" y="715"/>
                    </a:lnTo>
                    <a:lnTo>
                      <a:pt x="580" y="737"/>
                    </a:lnTo>
                    <a:lnTo>
                      <a:pt x="568" y="761"/>
                    </a:lnTo>
                    <a:lnTo>
                      <a:pt x="554" y="784"/>
                    </a:lnTo>
                    <a:lnTo>
                      <a:pt x="545" y="806"/>
                    </a:lnTo>
                    <a:lnTo>
                      <a:pt x="537" y="835"/>
                    </a:lnTo>
                    <a:lnTo>
                      <a:pt x="533" y="860"/>
                    </a:lnTo>
                    <a:lnTo>
                      <a:pt x="525" y="883"/>
                    </a:lnTo>
                    <a:lnTo>
                      <a:pt x="519" y="910"/>
                    </a:lnTo>
                    <a:lnTo>
                      <a:pt x="514" y="938"/>
                    </a:lnTo>
                    <a:lnTo>
                      <a:pt x="514" y="966"/>
                    </a:lnTo>
                    <a:lnTo>
                      <a:pt x="515" y="987"/>
                    </a:lnTo>
                    <a:lnTo>
                      <a:pt x="511" y="1006"/>
                    </a:lnTo>
                    <a:lnTo>
                      <a:pt x="504" y="1012"/>
                    </a:lnTo>
                    <a:lnTo>
                      <a:pt x="4" y="842"/>
                    </a:lnTo>
                  </a:path>
                </a:pathLst>
              </a:custGeom>
              <a:solidFill>
                <a:srgbClr val="C00000"/>
              </a:solidFill>
              <a:ln w="25399" cap="rnd">
                <a:solidFill>
                  <a:srgbClr val="9999FF"/>
                </a:solidFill>
                <a:round/>
                <a:headEnd type="none" w="sm" len="sm"/>
                <a:tailEnd type="none" w="sm" len="sm"/>
              </a:ln>
              <a:effectLst>
                <a:outerShdw dist="107763" dir="13500000" algn="ctr" rotWithShape="0">
                  <a:srgbClr val="2C0058"/>
                </a:outerShdw>
              </a:effectLst>
            </p:spPr>
            <p:txBody>
              <a:bodyPr/>
              <a:lstStyle/>
              <a:p>
                <a:pPr>
                  <a:defRPr/>
                </a:pPr>
                <a:endParaRPr lang="en-US">
                  <a:solidFill>
                    <a:prstClr val="black"/>
                  </a:solidFill>
                </a:endParaRPr>
              </a:p>
            </p:txBody>
          </p:sp>
          <p:sp>
            <p:nvSpPr>
              <p:cNvPr id="633869" name="AutoShape 13"/>
              <p:cNvSpPr>
                <a:spLocks noChangeArrowheads="1"/>
              </p:cNvSpPr>
              <p:nvPr/>
            </p:nvSpPr>
            <p:spPr bwMode="auto">
              <a:xfrm>
                <a:off x="2792" y="1104"/>
                <a:ext cx="214" cy="204"/>
              </a:xfrm>
              <a:prstGeom prst="downArrow">
                <a:avLst>
                  <a:gd name="adj1" fmla="val 50000"/>
                  <a:gd name="adj2" fmla="val 25000"/>
                </a:avLst>
              </a:prstGeom>
              <a:gradFill rotWithShape="0">
                <a:gsLst>
                  <a:gs pos="0">
                    <a:schemeClr val="tx2">
                      <a:gamma/>
                      <a:shade val="40000"/>
                      <a:invGamma/>
                    </a:schemeClr>
                  </a:gs>
                  <a:gs pos="50000">
                    <a:schemeClr val="tx2"/>
                  </a:gs>
                  <a:gs pos="100000">
                    <a:schemeClr val="tx2">
                      <a:gamma/>
                      <a:shade val="40000"/>
                      <a:invGamma/>
                    </a:schemeClr>
                  </a:gs>
                </a:gsLst>
                <a:lin ang="5400000" scaled="1"/>
              </a:gradFill>
              <a:ln w="25400">
                <a:solidFill>
                  <a:srgbClr val="C0C0C0"/>
                </a:solidFill>
                <a:miter lim="800000"/>
                <a:headEnd/>
                <a:tailEnd type="none" w="lg" len="med"/>
              </a:ln>
              <a:effectLst/>
            </p:spPr>
            <p:txBody>
              <a:bodyPr wrap="none" anchor="ctr"/>
              <a:lstStyle/>
              <a:p>
                <a:pPr>
                  <a:defRPr/>
                </a:pPr>
                <a:endParaRPr lang="en-US">
                  <a:solidFill>
                    <a:prstClr val="black"/>
                  </a:solidFill>
                </a:endParaRPr>
              </a:p>
            </p:txBody>
          </p:sp>
          <p:sp>
            <p:nvSpPr>
              <p:cNvPr id="92175" name="Rectangle 14"/>
              <p:cNvSpPr>
                <a:spLocks noChangeArrowheads="1"/>
              </p:cNvSpPr>
              <p:nvPr/>
            </p:nvSpPr>
            <p:spPr bwMode="blackWhite">
              <a:xfrm>
                <a:off x="3408" y="2286"/>
                <a:ext cx="2112" cy="824"/>
              </a:xfrm>
              <a:prstGeom prst="rect">
                <a:avLst/>
              </a:prstGeom>
              <a:noFill/>
              <a:ln w="9525">
                <a:noFill/>
                <a:miter lim="800000"/>
                <a:headEnd/>
                <a:tailEnd/>
              </a:ln>
            </p:spPr>
            <p:txBody>
              <a:bodyPr lIns="92067" tIns="46033" rIns="92067" bIns="46033">
                <a:spAutoFit/>
              </a:bodyPr>
              <a:lstStyle/>
              <a:p>
                <a:pPr algn="ctr" eaLnBrk="0" hangingPunct="0">
                  <a:lnSpc>
                    <a:spcPct val="95000"/>
                  </a:lnSpc>
                </a:pPr>
                <a:r>
                  <a:rPr lang="en-US" b="1" u="sng">
                    <a:solidFill>
                      <a:prstClr val="black"/>
                    </a:solidFill>
                  </a:rPr>
                  <a:t>Refine Process/Protocols</a:t>
                </a:r>
              </a:p>
              <a:p>
                <a:pPr algn="ctr" eaLnBrk="0" hangingPunct="0">
                  <a:lnSpc>
                    <a:spcPct val="95000"/>
                  </a:lnSpc>
                </a:pPr>
                <a:r>
                  <a:rPr lang="en-US" sz="1600" b="1">
                    <a:solidFill>
                      <a:prstClr val="black"/>
                    </a:solidFill>
                  </a:rPr>
                  <a:t>GWTG team reviews PMT reports and hypothesize the “fix” </a:t>
                </a:r>
              </a:p>
              <a:p>
                <a:pPr algn="ctr" eaLnBrk="0" hangingPunct="0">
                  <a:lnSpc>
                    <a:spcPct val="95000"/>
                  </a:lnSpc>
                </a:pPr>
                <a:endParaRPr lang="en-US" sz="1600" b="1">
                  <a:solidFill>
                    <a:prstClr val="black"/>
                  </a:solidFill>
                </a:endParaRPr>
              </a:p>
            </p:txBody>
          </p:sp>
          <p:sp>
            <p:nvSpPr>
              <p:cNvPr id="92176" name="Rectangle 15"/>
              <p:cNvSpPr>
                <a:spLocks noChangeArrowheads="1"/>
              </p:cNvSpPr>
              <p:nvPr/>
            </p:nvSpPr>
            <p:spPr bwMode="blackWhite">
              <a:xfrm>
                <a:off x="480" y="2245"/>
                <a:ext cx="2697" cy="714"/>
              </a:xfrm>
              <a:prstGeom prst="rect">
                <a:avLst/>
              </a:prstGeom>
              <a:noFill/>
              <a:ln w="9525">
                <a:noFill/>
                <a:miter lim="800000"/>
                <a:headEnd/>
                <a:tailEnd/>
              </a:ln>
            </p:spPr>
            <p:txBody>
              <a:bodyPr lIns="92067" tIns="46033" rIns="92067" bIns="46033">
                <a:spAutoFit/>
              </a:bodyPr>
              <a:lstStyle/>
              <a:p>
                <a:pPr algn="ctr" eaLnBrk="0" hangingPunct="0">
                  <a:lnSpc>
                    <a:spcPct val="95000"/>
                  </a:lnSpc>
                </a:pPr>
                <a:r>
                  <a:rPr lang="en-US" b="1" u="sng">
                    <a:solidFill>
                      <a:prstClr val="black"/>
                    </a:solidFill>
                  </a:rPr>
                  <a:t>Implement Refined Protocol/Process</a:t>
                </a:r>
                <a:endParaRPr lang="en-US" b="1">
                  <a:solidFill>
                    <a:prstClr val="black"/>
                  </a:solidFill>
                </a:endParaRPr>
              </a:p>
              <a:p>
                <a:pPr algn="ctr" eaLnBrk="0" hangingPunct="0">
                  <a:lnSpc>
                    <a:spcPct val="95000"/>
                  </a:lnSpc>
                </a:pPr>
                <a:r>
                  <a:rPr lang="en-US" sz="1600" b="1">
                    <a:solidFill>
                      <a:prstClr val="black"/>
                    </a:solidFill>
                  </a:rPr>
                  <a:t>GWTG team Implements “fixed” Protocols/Process to all applicable areas</a:t>
                </a:r>
              </a:p>
            </p:txBody>
          </p:sp>
        </p:grpSp>
        <p:sp>
          <p:nvSpPr>
            <p:cNvPr id="92166" name="Rectangle 16"/>
            <p:cNvSpPr>
              <a:spLocks noChangeArrowheads="1"/>
            </p:cNvSpPr>
            <p:nvPr/>
          </p:nvSpPr>
          <p:spPr bwMode="auto">
            <a:xfrm>
              <a:off x="1776" y="576"/>
              <a:ext cx="2256" cy="528"/>
            </a:xfrm>
            <a:prstGeom prst="rect">
              <a:avLst/>
            </a:prstGeom>
            <a:noFill/>
            <a:ln w="9525">
              <a:noFill/>
              <a:miter lim="800000"/>
              <a:headEnd/>
              <a:tailEnd/>
            </a:ln>
          </p:spPr>
          <p:txBody>
            <a:bodyPr wrap="none" anchor="ctr"/>
            <a:lstStyle/>
            <a:p>
              <a:pPr algn="ctr" eaLnBrk="0" hangingPunct="0"/>
              <a:r>
                <a:rPr lang="en-US" b="1" u="sng">
                  <a:solidFill>
                    <a:prstClr val="black"/>
                  </a:solidFill>
                </a:rPr>
                <a:t>Designate A Champion </a:t>
              </a:r>
            </a:p>
            <a:p>
              <a:pPr algn="ctr" eaLnBrk="0" hangingPunct="0"/>
              <a:r>
                <a:rPr lang="en-US" b="1" u="sng">
                  <a:solidFill>
                    <a:prstClr val="black"/>
                  </a:solidFill>
                </a:rPr>
                <a:t>and Build Your Team</a:t>
              </a:r>
            </a:p>
          </p:txBody>
        </p:sp>
      </p:grpSp>
    </p:spTree>
    <p:extLst>
      <p:ext uri="{BB962C8B-B14F-4D97-AF65-F5344CB8AC3E}">
        <p14:creationId xmlns:p14="http://schemas.microsoft.com/office/powerpoint/2010/main" val="15246748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2400" y="1828800"/>
            <a:ext cx="8839200" cy="4800600"/>
          </a:xfrm>
        </p:spPr>
        <p:txBody>
          <a:bodyPr/>
          <a:lstStyle/>
          <a:p>
            <a:pPr>
              <a:buFont typeface="Wingdings" pitchFamily="2" charset="2"/>
              <a:buChar char="Ø"/>
            </a:pPr>
            <a:r>
              <a:rPr lang="en-US" dirty="0" smtClean="0"/>
              <a:t>The Get With The Guidelines Patient Management Tool</a:t>
            </a:r>
            <a:r>
              <a:rPr lang="en-US" baseline="30000" dirty="0" smtClean="0"/>
              <a:t>®</a:t>
            </a:r>
            <a:r>
              <a:rPr lang="en-US" dirty="0" smtClean="0"/>
              <a:t> (PMT) provides applications as easy-to-use web-based tools. </a:t>
            </a:r>
          </a:p>
          <a:p>
            <a:pPr lvl="1">
              <a:buFont typeface="Courier New" pitchFamily="49" charset="0"/>
              <a:buChar char="o"/>
            </a:pPr>
            <a:r>
              <a:rPr lang="en-US" sz="1400" dirty="0" smtClean="0"/>
              <a:t>Online, interactive assessment and reporting systems that aid in Get With The Guidelines program implementation. </a:t>
            </a:r>
          </a:p>
          <a:p>
            <a:pPr lvl="1">
              <a:buFont typeface="Courier New" pitchFamily="49" charset="0"/>
              <a:buChar char="o"/>
            </a:pPr>
            <a:r>
              <a:rPr lang="en-US" sz="1400" dirty="0" smtClean="0"/>
              <a:t>Provide patient-specific ACC/AHA guideline information and enable each institution to track its adherence to the guidelines individually and against the AHA’s national benchmarks over time.</a:t>
            </a:r>
          </a:p>
          <a:p>
            <a:pPr>
              <a:buFont typeface="Wingdings" pitchFamily="2" charset="2"/>
              <a:buChar char="Ø"/>
            </a:pPr>
            <a:r>
              <a:rPr lang="en-US" dirty="0" smtClean="0"/>
              <a:t>PMT helps hospital care teams manage each patient to the guidelines and reduces missed cases. </a:t>
            </a:r>
          </a:p>
          <a:p>
            <a:pPr lvl="1">
              <a:buFont typeface="Wingdings" pitchFamily="2" charset="2"/>
              <a:buChar char="Ø"/>
            </a:pPr>
            <a:r>
              <a:rPr lang="en-US" dirty="0" smtClean="0"/>
              <a:t>Demonstrated effectiveness in improving hospital compliance rates with guidelines.</a:t>
            </a:r>
          </a:p>
          <a:p>
            <a:pPr>
              <a:buFont typeface="Wingdings" pitchFamily="2" charset="2"/>
              <a:buChar char="Ø"/>
            </a:pPr>
            <a:r>
              <a:rPr lang="en-US" dirty="0" smtClean="0"/>
              <a:t>Technical support from the Outcome help desk and one-on-one support from the American Heart Association field staff. </a:t>
            </a:r>
          </a:p>
          <a:p>
            <a:pPr>
              <a:buFont typeface="Wingdings" pitchFamily="2" charset="2"/>
              <a:buChar char="Ø"/>
            </a:pPr>
            <a:endParaRPr lang="en-US" dirty="0"/>
          </a:p>
        </p:txBody>
      </p:sp>
      <p:sp>
        <p:nvSpPr>
          <p:cNvPr id="3" name="Title 2"/>
          <p:cNvSpPr>
            <a:spLocks noGrp="1"/>
          </p:cNvSpPr>
          <p:nvPr>
            <p:ph type="title"/>
          </p:nvPr>
        </p:nvSpPr>
        <p:spPr/>
        <p:txBody>
          <a:bodyPr/>
          <a:lstStyle/>
          <a:p>
            <a:pPr algn="ctr"/>
            <a:r>
              <a:rPr lang="en-US" dirty="0" smtClean="0"/>
              <a:t>The Patient Management Tool </a:t>
            </a:r>
            <a:endParaRPr lang="en-US" dirty="0"/>
          </a:p>
        </p:txBody>
      </p:sp>
      <p:sp>
        <p:nvSpPr>
          <p:cNvPr id="4" name="Slide Number Placeholder 3"/>
          <p:cNvSpPr>
            <a:spLocks noGrp="1"/>
          </p:cNvSpPr>
          <p:nvPr>
            <p:ph type="sldNum" sz="quarter" idx="16"/>
          </p:nvPr>
        </p:nvSpPr>
        <p:spPr/>
        <p:txBody>
          <a:bodyPr/>
          <a:lstStyle/>
          <a:p>
            <a:fld id="{F960D861-BFA2-41FC-90B2-4DB3BB56958D}" type="slidenum">
              <a:rPr lang="en-US" smtClean="0"/>
              <a:pPr/>
              <a:t>12</a:t>
            </a:fld>
            <a:endParaRPr lang="en-US" dirty="0"/>
          </a:p>
        </p:txBody>
      </p:sp>
    </p:spTree>
    <p:extLst>
      <p:ext uri="{BB962C8B-B14F-4D97-AF65-F5344CB8AC3E}">
        <p14:creationId xmlns:p14="http://schemas.microsoft.com/office/powerpoint/2010/main" val="32307245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219200"/>
            <a:ext cx="4419600" cy="762000"/>
          </a:xfrm>
        </p:spPr>
        <p:txBody>
          <a:bodyPr/>
          <a:lstStyle/>
          <a:p>
            <a:pPr algn="ctr"/>
            <a:r>
              <a:rPr lang="en-US" sz="2200" dirty="0" smtClean="0"/>
              <a:t>Recognition from the </a:t>
            </a:r>
            <a:br>
              <a:rPr lang="en-US" sz="2200" dirty="0" smtClean="0"/>
            </a:br>
            <a:r>
              <a:rPr lang="en-US" sz="2200" dirty="0" smtClean="0"/>
              <a:t>American Heart Association</a:t>
            </a:r>
            <a:endParaRPr lang="en-US" sz="2200" dirty="0"/>
          </a:p>
        </p:txBody>
      </p:sp>
      <p:sp>
        <p:nvSpPr>
          <p:cNvPr id="4" name="Content Placeholder 3"/>
          <p:cNvSpPr>
            <a:spLocks noGrp="1"/>
          </p:cNvSpPr>
          <p:nvPr>
            <p:ph idx="1"/>
          </p:nvPr>
        </p:nvSpPr>
        <p:spPr>
          <a:xfrm>
            <a:off x="5105400" y="1447800"/>
            <a:ext cx="3886200" cy="4571999"/>
          </a:xfrm>
        </p:spPr>
        <p:style>
          <a:lnRef idx="2">
            <a:schemeClr val="accent2"/>
          </a:lnRef>
          <a:fillRef idx="1">
            <a:schemeClr val="lt1"/>
          </a:fillRef>
          <a:effectRef idx="0">
            <a:schemeClr val="accent2"/>
          </a:effectRef>
          <a:fontRef idx="minor">
            <a:schemeClr val="dk1"/>
          </a:fontRef>
        </p:style>
        <p:txBody>
          <a:bodyPr/>
          <a:lstStyle/>
          <a:p>
            <a:pPr algn="ctr">
              <a:lnSpc>
                <a:spcPct val="70000"/>
              </a:lnSpc>
            </a:pPr>
            <a:endParaRPr lang="en-US" sz="1400" dirty="0" smtClean="0">
              <a:latin typeface="Helvetica" charset="0"/>
              <a:ea typeface="ＭＳ Ｐゴシック"/>
              <a:cs typeface="ＭＳ Ｐゴシック"/>
            </a:endParaRPr>
          </a:p>
          <a:p>
            <a:pPr algn="ctr">
              <a:lnSpc>
                <a:spcPct val="100000"/>
              </a:lnSpc>
            </a:pPr>
            <a:r>
              <a:rPr lang="en-US" dirty="0" smtClean="0">
                <a:solidFill>
                  <a:srgbClr val="FF0000"/>
                </a:solidFill>
                <a:latin typeface="Arial" pitchFamily="34" charset="0"/>
                <a:ea typeface="ＭＳ Ｐゴシック"/>
                <a:cs typeface="Arial" pitchFamily="34" charset="0"/>
              </a:rPr>
              <a:t>Get With The Guidelines®</a:t>
            </a:r>
          </a:p>
          <a:p>
            <a:pPr algn="ctr">
              <a:lnSpc>
                <a:spcPct val="100000"/>
              </a:lnSpc>
            </a:pPr>
            <a:r>
              <a:rPr lang="en-US" dirty="0" smtClean="0">
                <a:solidFill>
                  <a:srgbClr val="FF0000"/>
                </a:solidFill>
                <a:latin typeface="Arial" pitchFamily="34" charset="0"/>
                <a:ea typeface="ＭＳ Ｐゴシック"/>
                <a:cs typeface="Arial" pitchFamily="34" charset="0"/>
              </a:rPr>
              <a:t> Achievement Awards</a:t>
            </a:r>
          </a:p>
          <a:p>
            <a:pPr algn="ctr">
              <a:lnSpc>
                <a:spcPct val="100000"/>
              </a:lnSpc>
              <a:spcBef>
                <a:spcPct val="0"/>
              </a:spcBef>
            </a:pPr>
            <a:r>
              <a:rPr lang="en-US" dirty="0" smtClean="0">
                <a:latin typeface="Arial" pitchFamily="34" charset="0"/>
                <a:ea typeface="ＭＳ Ｐゴシック"/>
                <a:cs typeface="Arial" pitchFamily="34" charset="0"/>
              </a:rPr>
              <a:t>85% compliance for module specific Achievement Measures</a:t>
            </a:r>
          </a:p>
          <a:p>
            <a:pPr algn="ctr">
              <a:lnSpc>
                <a:spcPct val="100000"/>
              </a:lnSpc>
              <a:spcBef>
                <a:spcPct val="0"/>
              </a:spcBef>
            </a:pPr>
            <a:r>
              <a:rPr lang="en-US" dirty="0" smtClean="0">
                <a:latin typeface="Arial" pitchFamily="34" charset="0"/>
                <a:ea typeface="ＭＳ Ｐゴシック"/>
                <a:cs typeface="Arial" pitchFamily="34" charset="0"/>
              </a:rPr>
              <a:t>Bronze: 90 consecutive days</a:t>
            </a:r>
          </a:p>
          <a:p>
            <a:pPr algn="ctr">
              <a:lnSpc>
                <a:spcPct val="100000"/>
              </a:lnSpc>
              <a:spcBef>
                <a:spcPct val="0"/>
              </a:spcBef>
            </a:pPr>
            <a:r>
              <a:rPr lang="en-US" dirty="0" smtClean="0">
                <a:latin typeface="Arial" pitchFamily="34" charset="0"/>
                <a:ea typeface="ＭＳ Ｐゴシック"/>
                <a:cs typeface="Arial" pitchFamily="34" charset="0"/>
              </a:rPr>
              <a:t>Silver: 12 consecutive months</a:t>
            </a:r>
          </a:p>
          <a:p>
            <a:pPr algn="ctr">
              <a:lnSpc>
                <a:spcPct val="100000"/>
              </a:lnSpc>
              <a:spcBef>
                <a:spcPct val="0"/>
              </a:spcBef>
            </a:pPr>
            <a:r>
              <a:rPr lang="en-US" dirty="0" smtClean="0">
                <a:latin typeface="Arial" pitchFamily="34" charset="0"/>
                <a:ea typeface="ＭＳ Ｐゴシック"/>
                <a:cs typeface="Arial" pitchFamily="34" charset="0"/>
              </a:rPr>
              <a:t>Gold: 24 consecutive months</a:t>
            </a:r>
          </a:p>
          <a:p>
            <a:pPr algn="ctr">
              <a:lnSpc>
                <a:spcPct val="100000"/>
              </a:lnSpc>
            </a:pPr>
            <a:endParaRPr lang="en-US" sz="1400" dirty="0" smtClean="0">
              <a:solidFill>
                <a:schemeClr val="bg1"/>
              </a:solidFill>
              <a:latin typeface="Helvetica" charset="0"/>
              <a:ea typeface="ＭＳ Ｐゴシック"/>
              <a:cs typeface="ＭＳ Ｐゴシック"/>
            </a:endParaRPr>
          </a:p>
          <a:p>
            <a:pPr algn="ctr">
              <a:lnSpc>
                <a:spcPct val="100000"/>
              </a:lnSpc>
            </a:pPr>
            <a:r>
              <a:rPr lang="en-US" dirty="0" smtClean="0">
                <a:solidFill>
                  <a:srgbClr val="FF0000"/>
                </a:solidFill>
                <a:latin typeface="Arial" pitchFamily="34" charset="0"/>
                <a:ea typeface="ＭＳ Ｐゴシック"/>
                <a:cs typeface="Arial" pitchFamily="34" charset="0"/>
              </a:rPr>
              <a:t>Get With The Guidelines® </a:t>
            </a:r>
          </a:p>
          <a:p>
            <a:pPr algn="ctr">
              <a:lnSpc>
                <a:spcPct val="100000"/>
              </a:lnSpc>
            </a:pPr>
            <a:r>
              <a:rPr lang="en-US" dirty="0" smtClean="0">
                <a:solidFill>
                  <a:srgbClr val="FF0000"/>
                </a:solidFill>
                <a:latin typeface="Arial" pitchFamily="34" charset="0"/>
                <a:ea typeface="ＭＳ Ｐゴシック"/>
                <a:cs typeface="Arial" pitchFamily="34" charset="0"/>
              </a:rPr>
              <a:t>Plus Awards</a:t>
            </a:r>
          </a:p>
          <a:p>
            <a:pPr algn="ctr">
              <a:lnSpc>
                <a:spcPct val="100000"/>
              </a:lnSpc>
              <a:spcBef>
                <a:spcPct val="0"/>
              </a:spcBef>
            </a:pPr>
            <a:r>
              <a:rPr lang="en-US" dirty="0" smtClean="0">
                <a:latin typeface="Arial" pitchFamily="34" charset="0"/>
                <a:ea typeface="ＭＳ Ｐゴシック"/>
                <a:cs typeface="Arial" pitchFamily="34" charset="0"/>
              </a:rPr>
              <a:t>Must have current Silver or Gold Award for Get With The Guidelines® </a:t>
            </a:r>
          </a:p>
          <a:p>
            <a:pPr algn="ctr">
              <a:lnSpc>
                <a:spcPct val="100000"/>
              </a:lnSpc>
              <a:spcBef>
                <a:spcPct val="0"/>
              </a:spcBef>
            </a:pPr>
            <a:endParaRPr lang="en-US" dirty="0" smtClean="0">
              <a:latin typeface="Arial" pitchFamily="34" charset="0"/>
              <a:ea typeface="ＭＳ Ｐゴシック"/>
              <a:cs typeface="Arial" pitchFamily="34" charset="0"/>
            </a:endParaRPr>
          </a:p>
          <a:p>
            <a:pPr algn="ctr">
              <a:lnSpc>
                <a:spcPct val="100000"/>
              </a:lnSpc>
              <a:spcBef>
                <a:spcPct val="0"/>
              </a:spcBef>
            </a:pPr>
            <a:r>
              <a:rPr lang="en-US" dirty="0" smtClean="0">
                <a:latin typeface="Arial" pitchFamily="34" charset="0"/>
                <a:ea typeface="ＭＳ Ｐゴシック"/>
                <a:cs typeface="Arial" pitchFamily="34" charset="0"/>
              </a:rPr>
              <a:t>Hospital may self select group of Quality Measures and demonstrate 75% compliance for same time period as Silver or Gold Award</a:t>
            </a:r>
          </a:p>
          <a:p>
            <a:endParaRPr lang="en-US" dirty="0"/>
          </a:p>
        </p:txBody>
      </p:sp>
      <p:sp>
        <p:nvSpPr>
          <p:cNvPr id="5" name="Subtitle 4"/>
          <p:cNvSpPr>
            <a:spLocks noGrp="1"/>
          </p:cNvSpPr>
          <p:nvPr>
            <p:ph type="subTitle" idx="13"/>
          </p:nvPr>
        </p:nvSpPr>
        <p:spPr>
          <a:xfrm>
            <a:off x="228600" y="1981200"/>
            <a:ext cx="4800600" cy="4572000"/>
          </a:xfrm>
        </p:spPr>
        <p:txBody>
          <a:bodyPr/>
          <a:lstStyle/>
          <a:p>
            <a:pPr>
              <a:lnSpc>
                <a:spcPct val="100000"/>
              </a:lnSpc>
              <a:buFont typeface="Wingdings" pitchFamily="2" charset="2"/>
              <a:buChar char="Ø"/>
            </a:pPr>
            <a:r>
              <a:rPr lang="en-US" dirty="0" smtClean="0"/>
              <a:t>  </a:t>
            </a:r>
            <a:r>
              <a:rPr lang="en-US" sz="1500" dirty="0" smtClean="0"/>
              <a:t>Our goal is help hospitals improve care processes to therefore help us reach our Mission of </a:t>
            </a:r>
            <a:r>
              <a:rPr lang="en-US" sz="1500" i="1" dirty="0" smtClean="0"/>
              <a:t>Building Healthier Lives Free of Cardiovascular Disease and Stroke. </a:t>
            </a:r>
          </a:p>
          <a:p>
            <a:pPr>
              <a:lnSpc>
                <a:spcPct val="100000"/>
              </a:lnSpc>
              <a:buFont typeface="Wingdings" pitchFamily="2" charset="2"/>
              <a:buChar char="Ø"/>
            </a:pPr>
            <a:endParaRPr lang="en-US" sz="1500" i="1" dirty="0" smtClean="0"/>
          </a:p>
          <a:p>
            <a:pPr>
              <a:lnSpc>
                <a:spcPct val="100000"/>
              </a:lnSpc>
              <a:buFont typeface="Wingdings" pitchFamily="2" charset="2"/>
              <a:buChar char="Ø"/>
            </a:pPr>
            <a:r>
              <a:rPr lang="en-US" sz="1500" dirty="0" smtClean="0"/>
              <a:t>  Because our hospitals join us in this mission and see measurable results, we want to congratulate them for a job well done.</a:t>
            </a:r>
          </a:p>
          <a:p>
            <a:pPr>
              <a:lnSpc>
                <a:spcPct val="100000"/>
              </a:lnSpc>
              <a:buFont typeface="Wingdings" pitchFamily="2" charset="2"/>
              <a:buChar char="Ø"/>
            </a:pPr>
            <a:endParaRPr lang="en-US" sz="1500" dirty="0" smtClean="0"/>
          </a:p>
          <a:p>
            <a:pPr>
              <a:lnSpc>
                <a:spcPct val="100000"/>
              </a:lnSpc>
              <a:buFont typeface="Wingdings" pitchFamily="2" charset="2"/>
              <a:buChar char="Ø"/>
            </a:pPr>
            <a:r>
              <a:rPr lang="en-US" sz="1500" dirty="0" smtClean="0"/>
              <a:t>  Hospitals that meet eligibility criteria may apply  for the Get With The Guidelines® Performance Achievement Awards and will be recognized in USNWR advertisement, Circulation advertisement and the International Stroke Conference and Scientific Sessions</a:t>
            </a:r>
            <a:endParaRPr lang="en-US" sz="1500" dirty="0" smtClean="0">
              <a:latin typeface="Helvetica" charset="0"/>
              <a:ea typeface="ＭＳ Ｐゴシック"/>
              <a:cs typeface="ＭＳ Ｐゴシック"/>
            </a:endParaRPr>
          </a:p>
          <a:p>
            <a:endParaRPr lang="en-US" dirty="0"/>
          </a:p>
        </p:txBody>
      </p:sp>
      <p:sp>
        <p:nvSpPr>
          <p:cNvPr id="6" name="Slide Number Placeholder 5"/>
          <p:cNvSpPr>
            <a:spLocks noGrp="1"/>
          </p:cNvSpPr>
          <p:nvPr>
            <p:ph type="sldNum" sz="quarter" idx="16"/>
          </p:nvPr>
        </p:nvSpPr>
        <p:spPr/>
        <p:txBody>
          <a:bodyPr/>
          <a:lstStyle/>
          <a:p>
            <a:fld id="{F960D861-BFA2-41FC-90B2-4DB3BB56958D}" type="slidenum">
              <a:rPr lang="en-US" smtClean="0"/>
              <a:pPr/>
              <a:t>13</a:t>
            </a:fld>
            <a:endParaRPr lang="en-US" dirty="0"/>
          </a:p>
        </p:txBody>
      </p:sp>
    </p:spTree>
    <p:extLst>
      <p:ext uri="{BB962C8B-B14F-4D97-AF65-F5344CB8AC3E}">
        <p14:creationId xmlns:p14="http://schemas.microsoft.com/office/powerpoint/2010/main" val="16498016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152400" y="2286000"/>
            <a:ext cx="8839200" cy="4343400"/>
          </a:xfrm>
        </p:spPr>
        <p:txBody>
          <a:bodyPr/>
          <a:lstStyle/>
          <a:p>
            <a:pPr algn="ctr"/>
            <a:r>
              <a:rPr lang="en-US" sz="1200" b="1" dirty="0" smtClean="0">
                <a:solidFill>
                  <a:schemeClr val="tx1"/>
                </a:solidFill>
              </a:rPr>
              <a:t>Thomas KL, Hernandez AF, Dai D, Heidenreich P, Fonarow GC, Peterson ED, Yancy CW Association of race/ethnicity with clinical risk factors, quality of care, and acute outcomes in patients hospitalized with heart failure. </a:t>
            </a:r>
          </a:p>
          <a:p>
            <a:pPr algn="ctr"/>
            <a:r>
              <a:rPr lang="en-US" sz="1200" b="1" dirty="0" smtClean="0">
                <a:solidFill>
                  <a:schemeClr val="tx1"/>
                </a:solidFill>
              </a:rPr>
              <a:t>Amer Heart J 2011, April 161 (4) 746-54.</a:t>
            </a:r>
            <a:endParaRPr lang="en-US" sz="1200" b="1" dirty="0" smtClean="0"/>
          </a:p>
          <a:p>
            <a:pPr>
              <a:buFont typeface="Wingdings" pitchFamily="2" charset="2"/>
              <a:buChar char="Ø"/>
            </a:pPr>
            <a:r>
              <a:rPr lang="en-US" dirty="0" smtClean="0"/>
              <a:t>  U.S. hospitals participating in the American Heart Association’s Get With The Guidelines®–Heart Failure quality improvement program provided improved and equitable care for black, Hispanic and white heart failure patients. </a:t>
            </a:r>
          </a:p>
          <a:p>
            <a:pPr>
              <a:buFont typeface="Wingdings" pitchFamily="2" charset="2"/>
              <a:buChar char="Ø"/>
            </a:pPr>
            <a:r>
              <a:rPr lang="en-US" dirty="0" smtClean="0"/>
              <a:t>  Hispanics and blacks hospitalized with heart failure have more cardiovascular risk factors, such as diabetes and high blood pressure, and tend to be younger than whites hospitalized with heart failure. </a:t>
            </a:r>
          </a:p>
          <a:p>
            <a:pPr>
              <a:buFont typeface="Wingdings" pitchFamily="2" charset="2"/>
              <a:buChar char="Ø"/>
            </a:pPr>
            <a:r>
              <a:rPr lang="en-US" dirty="0" smtClean="0"/>
              <a:t>  However, at Get With The Guidelines–Heart Failure hospitals, Hispanics and blacks were less likely to die in the hospital than white heart failure patients. </a:t>
            </a:r>
          </a:p>
          <a:p>
            <a:endParaRPr lang="en-US" dirty="0"/>
          </a:p>
        </p:txBody>
      </p:sp>
      <p:sp>
        <p:nvSpPr>
          <p:cNvPr id="2" name="Title 1"/>
          <p:cNvSpPr>
            <a:spLocks noGrp="1"/>
          </p:cNvSpPr>
          <p:nvPr>
            <p:ph type="title"/>
          </p:nvPr>
        </p:nvSpPr>
        <p:spPr>
          <a:xfrm>
            <a:off x="152400" y="1279526"/>
            <a:ext cx="8839200" cy="930274"/>
          </a:xfrm>
        </p:spPr>
        <p:txBody>
          <a:bodyPr/>
          <a:lstStyle/>
          <a:p>
            <a:pPr algn="ctr"/>
            <a:r>
              <a:rPr lang="en-US" dirty="0" smtClean="0"/>
              <a:t>Get With The Guidelines® Heart Failure </a:t>
            </a:r>
            <a:br>
              <a:rPr lang="en-US" dirty="0" smtClean="0"/>
            </a:br>
            <a:r>
              <a:rPr lang="en-US" dirty="0" smtClean="0"/>
              <a:t>Hospitals Have Demonstrated Equitable Care </a:t>
            </a:r>
            <a:endParaRPr lang="en-US" dirty="0"/>
          </a:p>
        </p:txBody>
      </p:sp>
      <p:sp>
        <p:nvSpPr>
          <p:cNvPr id="4" name="Slide Number Placeholder 3"/>
          <p:cNvSpPr>
            <a:spLocks noGrp="1"/>
          </p:cNvSpPr>
          <p:nvPr>
            <p:ph type="sldNum" sz="quarter" idx="12"/>
          </p:nvPr>
        </p:nvSpPr>
        <p:spPr/>
        <p:txBody>
          <a:bodyPr/>
          <a:lstStyle/>
          <a:p>
            <a:fld id="{F960D861-BFA2-41FC-90B2-4DB3BB56958D}" type="slidenum">
              <a:rPr lang="en-US" smtClean="0"/>
              <a:pPr/>
              <a:t>14</a:t>
            </a:fld>
            <a:endParaRPr lang="en-US" dirty="0"/>
          </a:p>
        </p:txBody>
      </p:sp>
    </p:spTree>
    <p:extLst>
      <p:ext uri="{BB962C8B-B14F-4D97-AF65-F5344CB8AC3E}">
        <p14:creationId xmlns:p14="http://schemas.microsoft.com/office/powerpoint/2010/main" val="8169199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33338" y="1295400"/>
            <a:ext cx="9034462" cy="5181600"/>
          </a:xfrm>
          <a:prstGeom prst="rect">
            <a:avLst/>
          </a:prstGeom>
          <a:noFill/>
          <a:ln w="9525">
            <a:noFill/>
            <a:miter lim="800000"/>
            <a:headEnd/>
            <a:tailEnd/>
          </a:ln>
        </p:spPr>
      </p:pic>
      <p:sp>
        <p:nvSpPr>
          <p:cNvPr id="5" name="Rectangle 71"/>
          <p:cNvSpPr>
            <a:spLocks noGrp="1" noChangeArrowheads="1"/>
          </p:cNvSpPr>
          <p:nvPr>
            <p:ph type="title"/>
          </p:nvPr>
        </p:nvSpPr>
        <p:spPr>
          <a:xfrm>
            <a:off x="457200" y="685800"/>
            <a:ext cx="4953000" cy="1143000"/>
          </a:xfrm>
        </p:spPr>
        <p:txBody>
          <a:bodyPr/>
          <a:lstStyle/>
          <a:p>
            <a:pPr eaLnBrk="1" hangingPunct="1">
              <a:defRPr/>
            </a:pPr>
            <a:r>
              <a:rPr lang="en-US" sz="3600" dirty="0" smtClean="0">
                <a:solidFill>
                  <a:schemeClr val="bg2"/>
                </a:solidFill>
                <a:latin typeface="+mn-lt"/>
                <a:ea typeface="ＭＳ Ｐゴシック" pitchFamily="34" charset="-128"/>
              </a:rPr>
              <a:t>Defect-Free Care</a:t>
            </a:r>
          </a:p>
        </p:txBody>
      </p:sp>
      <p:sp>
        <p:nvSpPr>
          <p:cNvPr id="4" name="Date Placeholder 3"/>
          <p:cNvSpPr txBox="1">
            <a:spLocks noGrp="1"/>
          </p:cNvSpPr>
          <p:nvPr/>
        </p:nvSpPr>
        <p:spPr bwMode="auto">
          <a:xfrm>
            <a:off x="0" y="6553200"/>
            <a:ext cx="4800600" cy="457200"/>
          </a:xfrm>
          <a:prstGeom prst="rect">
            <a:avLst/>
          </a:prstGeom>
          <a:noFill/>
          <a:ln w="9525">
            <a:noFill/>
            <a:miter lim="800000"/>
            <a:headEnd/>
            <a:tailEnd/>
          </a:ln>
        </p:spPr>
        <p:txBody>
          <a:bodyPr/>
          <a:lstStyle/>
          <a:p>
            <a:pPr eaLnBrk="0" hangingPunct="0">
              <a:defRPr/>
            </a:pPr>
            <a:r>
              <a:rPr lang="en-US" sz="1400" dirty="0">
                <a:solidFill>
                  <a:prstClr val="black"/>
                </a:solidFill>
                <a:ea typeface="ＭＳ Ｐゴシック" pitchFamily="-112" charset="-128"/>
              </a:rPr>
              <a:t>Cohen et al. Circulation . </a:t>
            </a:r>
            <a:r>
              <a:rPr lang="en-US" sz="1400" dirty="0" err="1">
                <a:solidFill>
                  <a:prstClr val="black"/>
                </a:solidFill>
                <a:ea typeface="ＭＳ Ｐゴシック" pitchFamily="-112" charset="-128"/>
              </a:rPr>
              <a:t>ePub</a:t>
            </a:r>
            <a:r>
              <a:rPr lang="en-US" sz="1400" dirty="0">
                <a:solidFill>
                  <a:prstClr val="black"/>
                </a:solidFill>
                <a:ea typeface="ＭＳ Ｐゴシック" pitchFamily="-112" charset="-128"/>
              </a:rPr>
              <a:t> May 17, 2010</a:t>
            </a:r>
            <a:endParaRPr lang="en-US" altLang="en-US" sz="1400" dirty="0">
              <a:solidFill>
                <a:prstClr val="black"/>
              </a:solidFill>
              <a:ea typeface="ＭＳ Ｐゴシック" pitchFamily="-112" charset="-128"/>
            </a:endParaRPr>
          </a:p>
        </p:txBody>
      </p:sp>
    </p:spTree>
    <p:extLst>
      <p:ext uri="{BB962C8B-B14F-4D97-AF65-F5344CB8AC3E}">
        <p14:creationId xmlns:p14="http://schemas.microsoft.com/office/powerpoint/2010/main" val="26587065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1798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bwMode="auto">
          <a:xfrm>
            <a:off x="457200" y="2057400"/>
            <a:ext cx="4267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defTabSz="457200">
              <a:defRPr sz="2800" u="sng">
                <a:solidFill>
                  <a:schemeClr val="tx1"/>
                </a:solidFill>
                <a:latin typeface="Arial" charset="0"/>
              </a:defRPr>
            </a:lvl1pPr>
            <a:lvl2pPr marL="742950" indent="-285750" defTabSz="457200">
              <a:defRPr sz="2800" u="sng">
                <a:solidFill>
                  <a:schemeClr val="tx1"/>
                </a:solidFill>
                <a:latin typeface="Arial" charset="0"/>
              </a:defRPr>
            </a:lvl2pPr>
            <a:lvl3pPr marL="1143000" indent="-228600" defTabSz="457200">
              <a:defRPr sz="2800" u="sng">
                <a:solidFill>
                  <a:schemeClr val="tx1"/>
                </a:solidFill>
                <a:latin typeface="Arial" charset="0"/>
              </a:defRPr>
            </a:lvl3pPr>
            <a:lvl4pPr marL="1600200" indent="-228600" defTabSz="457200">
              <a:defRPr sz="2800" u="sng">
                <a:solidFill>
                  <a:schemeClr val="tx1"/>
                </a:solidFill>
                <a:latin typeface="Arial" charset="0"/>
              </a:defRPr>
            </a:lvl4pPr>
            <a:lvl5pPr marL="2057400" indent="-228600" defTabSz="457200">
              <a:defRPr sz="2800" u="sng">
                <a:solidFill>
                  <a:schemeClr val="tx1"/>
                </a:solidFill>
                <a:latin typeface="Arial" charset="0"/>
              </a:defRPr>
            </a:lvl5pPr>
            <a:lvl6pPr marL="2514600" indent="-228600" defTabSz="457200" eaLnBrk="0" fontAlgn="base" hangingPunct="0">
              <a:spcBef>
                <a:spcPct val="0"/>
              </a:spcBef>
              <a:spcAft>
                <a:spcPct val="0"/>
              </a:spcAft>
              <a:defRPr sz="2800" u="sng">
                <a:solidFill>
                  <a:schemeClr val="tx1"/>
                </a:solidFill>
                <a:latin typeface="Arial" charset="0"/>
              </a:defRPr>
            </a:lvl6pPr>
            <a:lvl7pPr marL="2971800" indent="-228600" defTabSz="457200" eaLnBrk="0" fontAlgn="base" hangingPunct="0">
              <a:spcBef>
                <a:spcPct val="0"/>
              </a:spcBef>
              <a:spcAft>
                <a:spcPct val="0"/>
              </a:spcAft>
              <a:defRPr sz="2800" u="sng">
                <a:solidFill>
                  <a:schemeClr val="tx1"/>
                </a:solidFill>
                <a:latin typeface="Arial" charset="0"/>
              </a:defRPr>
            </a:lvl7pPr>
            <a:lvl8pPr marL="3429000" indent="-228600" defTabSz="457200" eaLnBrk="0" fontAlgn="base" hangingPunct="0">
              <a:spcBef>
                <a:spcPct val="0"/>
              </a:spcBef>
              <a:spcAft>
                <a:spcPct val="0"/>
              </a:spcAft>
              <a:defRPr sz="2800" u="sng">
                <a:solidFill>
                  <a:schemeClr val="tx1"/>
                </a:solidFill>
                <a:latin typeface="Arial" charset="0"/>
              </a:defRPr>
            </a:lvl8pPr>
            <a:lvl9pPr marL="3886200" indent="-228600" defTabSz="457200" eaLnBrk="0" fontAlgn="base" hangingPunct="0">
              <a:spcBef>
                <a:spcPct val="0"/>
              </a:spcBef>
              <a:spcAft>
                <a:spcPct val="0"/>
              </a:spcAft>
              <a:defRPr sz="2800" u="sng">
                <a:solidFill>
                  <a:schemeClr val="tx1"/>
                </a:solidFill>
                <a:latin typeface="Arial" charset="0"/>
              </a:defRPr>
            </a:lvl9pPr>
          </a:lstStyle>
          <a:p>
            <a:pPr>
              <a:spcBef>
                <a:spcPts val="600"/>
              </a:spcBef>
              <a:spcAft>
                <a:spcPts val="600"/>
              </a:spcAft>
              <a:buFont typeface="Arial" charset="0"/>
              <a:buChar char="–"/>
            </a:pPr>
            <a:r>
              <a:rPr lang="en-US" sz="1600" u="none" dirty="0">
                <a:solidFill>
                  <a:srgbClr val="000066"/>
                </a:solidFill>
                <a:latin typeface="Helvetica" pitchFamily="34" charset="0"/>
                <a:ea typeface="ＭＳ Ｐゴシック" pitchFamily="34" charset="-128"/>
                <a:cs typeface="Helvetica" pitchFamily="34" charset="0"/>
              </a:rPr>
              <a:t>A joint program of the American Cancer Society, the American Diabetes Association, and the American Heart Association</a:t>
            </a:r>
          </a:p>
          <a:p>
            <a:pPr>
              <a:spcBef>
                <a:spcPts val="600"/>
              </a:spcBef>
              <a:spcAft>
                <a:spcPts val="600"/>
              </a:spcAft>
              <a:buFont typeface="Arial" charset="0"/>
              <a:buChar char="–"/>
            </a:pPr>
            <a:r>
              <a:rPr lang="en-US" sz="1600" u="none" dirty="0">
                <a:solidFill>
                  <a:srgbClr val="000066"/>
                </a:solidFill>
                <a:latin typeface="Helvetica" pitchFamily="34" charset="0"/>
                <a:ea typeface="ＭＳ Ｐゴシック" pitchFamily="34" charset="-128"/>
                <a:cs typeface="Helvetica" pitchFamily="34" charset="0"/>
              </a:rPr>
              <a:t>Each organization has long developed scientific statements and guidelines specific to prevention and disease management</a:t>
            </a:r>
          </a:p>
          <a:p>
            <a:pPr>
              <a:spcBef>
                <a:spcPts val="600"/>
              </a:spcBef>
              <a:spcAft>
                <a:spcPts val="600"/>
              </a:spcAft>
              <a:buFont typeface="Arial" charset="0"/>
              <a:buChar char="–"/>
            </a:pPr>
            <a:r>
              <a:rPr lang="en-US" sz="1600" u="none" dirty="0">
                <a:solidFill>
                  <a:srgbClr val="000066"/>
                </a:solidFill>
                <a:latin typeface="Helvetica" pitchFamily="34" charset="0"/>
                <a:ea typeface="ＭＳ Ｐゴシック" pitchFamily="34" charset="-128"/>
                <a:cs typeface="Helvetica" pitchFamily="34" charset="0"/>
              </a:rPr>
              <a:t>Shared goals:</a:t>
            </a:r>
          </a:p>
          <a:p>
            <a:pPr lvl="1">
              <a:spcBef>
                <a:spcPts val="600"/>
              </a:spcBef>
              <a:spcAft>
                <a:spcPts val="600"/>
              </a:spcAft>
              <a:buFont typeface="Arial" charset="0"/>
              <a:buChar char="–"/>
            </a:pPr>
            <a:r>
              <a:rPr lang="en-US" sz="1600" u="none" dirty="0">
                <a:solidFill>
                  <a:srgbClr val="000066"/>
                </a:solidFill>
                <a:latin typeface="Helvetica" pitchFamily="34" charset="0"/>
                <a:ea typeface="ＭＳ Ｐゴシック" pitchFamily="34" charset="-128"/>
                <a:cs typeface="Helvetica" pitchFamily="34" charset="0"/>
              </a:rPr>
              <a:t>Sets national goals and objectives that compliment their guidelines</a:t>
            </a:r>
          </a:p>
          <a:p>
            <a:pPr lvl="1">
              <a:spcBef>
                <a:spcPts val="600"/>
              </a:spcBef>
              <a:spcAft>
                <a:spcPts val="600"/>
              </a:spcAft>
              <a:buFont typeface="Arial" charset="0"/>
              <a:buChar char="–"/>
            </a:pPr>
            <a:r>
              <a:rPr lang="en-US" sz="1600" u="none" dirty="0">
                <a:solidFill>
                  <a:srgbClr val="000066"/>
                </a:solidFill>
                <a:latin typeface="Helvetica" pitchFamily="34" charset="0"/>
                <a:ea typeface="ＭＳ Ｐゴシック" pitchFamily="34" charset="-128"/>
                <a:cs typeface="Helvetica" pitchFamily="34" charset="0"/>
              </a:rPr>
              <a:t>Common interest in translating those guidelines into practice</a:t>
            </a:r>
          </a:p>
          <a:p>
            <a:pPr>
              <a:lnSpc>
                <a:spcPct val="150000"/>
              </a:lnSpc>
              <a:spcBef>
                <a:spcPct val="20000"/>
              </a:spcBef>
              <a:buFont typeface="Arial" charset="0"/>
              <a:buChar char="–"/>
            </a:pPr>
            <a:endParaRPr lang="en-US" sz="1600" u="none" dirty="0">
              <a:solidFill>
                <a:srgbClr val="000066"/>
              </a:solidFill>
              <a:latin typeface="Helvetica" pitchFamily="34" charset="0"/>
              <a:ea typeface="ＭＳ Ｐゴシック" pitchFamily="34" charset="-128"/>
              <a:cs typeface="Helvetica" pitchFamily="34" charset="0"/>
            </a:endParaRPr>
          </a:p>
        </p:txBody>
      </p:sp>
      <p:sp>
        <p:nvSpPr>
          <p:cNvPr id="4" name="TextBox 17"/>
          <p:cNvSpPr txBox="1">
            <a:spLocks noChangeArrowheads="1"/>
          </p:cNvSpPr>
          <p:nvPr/>
        </p:nvSpPr>
        <p:spPr bwMode="auto">
          <a:xfrm rot="-5400000">
            <a:off x="-1621631" y="3907631"/>
            <a:ext cx="3733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u="sng">
                <a:solidFill>
                  <a:schemeClr val="tx1"/>
                </a:solidFill>
                <a:latin typeface="Arial" charset="0"/>
              </a:defRPr>
            </a:lvl1pPr>
            <a:lvl2pPr marL="742950" indent="-285750">
              <a:defRPr sz="2800" u="sng">
                <a:solidFill>
                  <a:schemeClr val="tx1"/>
                </a:solidFill>
                <a:latin typeface="Arial" charset="0"/>
              </a:defRPr>
            </a:lvl2pPr>
            <a:lvl3pPr marL="1143000" indent="-228600">
              <a:defRPr sz="2800" u="sng">
                <a:solidFill>
                  <a:schemeClr val="tx1"/>
                </a:solidFill>
                <a:latin typeface="Arial" charset="0"/>
              </a:defRPr>
            </a:lvl3pPr>
            <a:lvl4pPr marL="1600200" indent="-228600">
              <a:defRPr sz="2800" u="sng">
                <a:solidFill>
                  <a:schemeClr val="tx1"/>
                </a:solidFill>
                <a:latin typeface="Arial" charset="0"/>
              </a:defRPr>
            </a:lvl4pPr>
            <a:lvl5pPr marL="2057400" indent="-228600">
              <a:defRPr sz="2800" u="sng">
                <a:solidFill>
                  <a:schemeClr val="tx1"/>
                </a:solidFill>
                <a:latin typeface="Arial" charset="0"/>
              </a:defRPr>
            </a:lvl5pPr>
            <a:lvl6pPr marL="2514600" indent="-228600" eaLnBrk="0" fontAlgn="base" hangingPunct="0">
              <a:spcBef>
                <a:spcPct val="0"/>
              </a:spcBef>
              <a:spcAft>
                <a:spcPct val="0"/>
              </a:spcAft>
              <a:defRPr sz="2800" u="sng">
                <a:solidFill>
                  <a:schemeClr val="tx1"/>
                </a:solidFill>
                <a:latin typeface="Arial" charset="0"/>
              </a:defRPr>
            </a:lvl6pPr>
            <a:lvl7pPr marL="2971800" indent="-228600" eaLnBrk="0" fontAlgn="base" hangingPunct="0">
              <a:spcBef>
                <a:spcPct val="0"/>
              </a:spcBef>
              <a:spcAft>
                <a:spcPct val="0"/>
              </a:spcAft>
              <a:defRPr sz="2800" u="sng">
                <a:solidFill>
                  <a:schemeClr val="tx1"/>
                </a:solidFill>
                <a:latin typeface="Arial" charset="0"/>
              </a:defRPr>
            </a:lvl7pPr>
            <a:lvl8pPr marL="3429000" indent="-228600" eaLnBrk="0" fontAlgn="base" hangingPunct="0">
              <a:spcBef>
                <a:spcPct val="0"/>
              </a:spcBef>
              <a:spcAft>
                <a:spcPct val="0"/>
              </a:spcAft>
              <a:defRPr sz="2800" u="sng">
                <a:solidFill>
                  <a:schemeClr val="tx1"/>
                </a:solidFill>
                <a:latin typeface="Arial" charset="0"/>
              </a:defRPr>
            </a:lvl8pPr>
            <a:lvl9pPr marL="3886200" indent="-228600" eaLnBrk="0" fontAlgn="base" hangingPunct="0">
              <a:spcBef>
                <a:spcPct val="0"/>
              </a:spcBef>
              <a:spcAft>
                <a:spcPct val="0"/>
              </a:spcAft>
              <a:defRPr sz="2800" u="sng">
                <a:solidFill>
                  <a:schemeClr val="tx1"/>
                </a:solidFill>
                <a:latin typeface="Arial" charset="0"/>
              </a:defRPr>
            </a:lvl9pPr>
          </a:lstStyle>
          <a:p>
            <a:pPr algn="ctr"/>
            <a:r>
              <a:rPr lang="en-US" sz="1600" b="1" u="none">
                <a:solidFill>
                  <a:srgbClr val="000066"/>
                </a:solidFill>
                <a:latin typeface="Helvetica" pitchFamily="34" charset="0"/>
                <a:ea typeface="Helvetica" pitchFamily="34" charset="0"/>
                <a:cs typeface="Helvetica" pitchFamily="34" charset="0"/>
              </a:rPr>
              <a:t>What is The Guideline Advantage?</a:t>
            </a:r>
          </a:p>
        </p:txBody>
      </p:sp>
      <p:sp>
        <p:nvSpPr>
          <p:cNvPr id="5" name="Title 23"/>
          <p:cNvSpPr txBox="1">
            <a:spLocks/>
          </p:cNvSpPr>
          <p:nvPr/>
        </p:nvSpPr>
        <p:spPr bwMode="auto">
          <a:xfrm>
            <a:off x="215452" y="1447800"/>
            <a:ext cx="8839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2800" kern="1200">
                <a:solidFill>
                  <a:srgbClr val="FF0000"/>
                </a:solidFill>
                <a:latin typeface="Helvetica"/>
                <a:ea typeface="ＭＳ Ｐゴシック" charset="-128"/>
                <a:cs typeface="ＭＳ Ｐゴシック" charset="-128"/>
              </a:defRPr>
            </a:lvl1pPr>
            <a:lvl2pPr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2pPr>
            <a:lvl3pPr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3pPr>
            <a:lvl4pPr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4pPr>
            <a:lvl5pPr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5pPr>
            <a:lvl6pPr marL="457200"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6pPr>
            <a:lvl7pPr marL="914400"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7pPr>
            <a:lvl8pPr marL="1371600"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8pPr>
            <a:lvl9pPr marL="1828800" algn="l" defTabSz="457200" rtl="0" eaLnBrk="1" fontAlgn="base" hangingPunct="1">
              <a:spcBef>
                <a:spcPct val="0"/>
              </a:spcBef>
              <a:spcAft>
                <a:spcPct val="0"/>
              </a:spcAft>
              <a:defRPr sz="2800">
                <a:solidFill>
                  <a:srgbClr val="FF0000"/>
                </a:solidFill>
                <a:latin typeface="Helvetica" charset="0"/>
                <a:ea typeface="ＭＳ Ｐゴシック" charset="-128"/>
                <a:cs typeface="ＭＳ Ｐゴシック" charset="-128"/>
              </a:defRPr>
            </a:lvl9pPr>
          </a:lstStyle>
          <a:p>
            <a:r>
              <a:rPr lang="en-US" dirty="0" smtClean="0">
                <a:solidFill>
                  <a:srgbClr val="002060"/>
                </a:solidFill>
                <a:latin typeface="Helvetica" pitchFamily="34" charset="0"/>
                <a:ea typeface="ＭＳ Ｐゴシック" pitchFamily="34" charset="-128"/>
              </a:rPr>
              <a:t>The Tri-Agency Relationship</a:t>
            </a:r>
          </a:p>
        </p:txBody>
      </p:sp>
      <p:sp>
        <p:nvSpPr>
          <p:cNvPr id="6" name="AutoShape 12"/>
          <p:cNvSpPr>
            <a:spLocks noChangeArrowheads="1"/>
          </p:cNvSpPr>
          <p:nvPr/>
        </p:nvSpPr>
        <p:spPr bwMode="auto">
          <a:xfrm>
            <a:off x="4724400" y="2133600"/>
            <a:ext cx="228600" cy="3962400"/>
          </a:xfrm>
          <a:prstGeom prst="homePlate">
            <a:avLst>
              <a:gd name="adj" fmla="val 100000"/>
            </a:avLst>
          </a:prstGeom>
          <a:solidFill>
            <a:schemeClr val="tx2"/>
          </a:solidFill>
          <a:ln>
            <a:noFill/>
          </a:ln>
          <a:effectLst>
            <a:outerShdw dist="17961" dir="2700000" algn="ctr" rotWithShape="0">
              <a:srgbClr val="808080"/>
            </a:outerShdw>
          </a:effectLst>
          <a:extLst>
            <a:ext uri="{91240B29-F687-4F45-9708-019B960494DF}">
              <a14:hiddenLine xmlns:a14="http://schemas.microsoft.com/office/drawing/2010/main" w="6350" algn="ctr">
                <a:solidFill>
                  <a:srgbClr val="000000"/>
                </a:solidFill>
                <a:miter lim="800000"/>
                <a:headEnd/>
                <a:tailEnd/>
              </a14:hiddenLine>
            </a:ext>
          </a:extLst>
        </p:spPr>
        <p:txBody>
          <a:bodyPr tIns="91440" bIns="91440" anchor="ctr"/>
          <a:lstStyle/>
          <a:p>
            <a:endParaRPr lang="en-US">
              <a:solidFill>
                <a:prstClr val="black"/>
              </a:solidFill>
            </a:endParaRPr>
          </a:p>
        </p:txBody>
      </p:sp>
      <p:sp>
        <p:nvSpPr>
          <p:cNvPr id="7" name="TextBox 22"/>
          <p:cNvSpPr txBox="1">
            <a:spLocks noChangeArrowheads="1"/>
          </p:cNvSpPr>
          <p:nvPr/>
        </p:nvSpPr>
        <p:spPr bwMode="auto">
          <a:xfrm>
            <a:off x="5029200" y="1828800"/>
            <a:ext cx="3733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u="sng">
                <a:solidFill>
                  <a:schemeClr val="tx1"/>
                </a:solidFill>
                <a:latin typeface="Arial" charset="0"/>
              </a:defRPr>
            </a:lvl1pPr>
            <a:lvl2pPr marL="742950" indent="-285750">
              <a:defRPr sz="2800" u="sng">
                <a:solidFill>
                  <a:schemeClr val="tx1"/>
                </a:solidFill>
                <a:latin typeface="Arial" charset="0"/>
              </a:defRPr>
            </a:lvl2pPr>
            <a:lvl3pPr marL="1143000" indent="-228600">
              <a:defRPr sz="2800" u="sng">
                <a:solidFill>
                  <a:schemeClr val="tx1"/>
                </a:solidFill>
                <a:latin typeface="Arial" charset="0"/>
              </a:defRPr>
            </a:lvl3pPr>
            <a:lvl4pPr marL="1600200" indent="-228600">
              <a:defRPr sz="2800" u="sng">
                <a:solidFill>
                  <a:schemeClr val="tx1"/>
                </a:solidFill>
                <a:latin typeface="Arial" charset="0"/>
              </a:defRPr>
            </a:lvl4pPr>
            <a:lvl5pPr marL="2057400" indent="-228600">
              <a:defRPr sz="2800" u="sng">
                <a:solidFill>
                  <a:schemeClr val="tx1"/>
                </a:solidFill>
                <a:latin typeface="Arial" charset="0"/>
              </a:defRPr>
            </a:lvl5pPr>
            <a:lvl6pPr marL="2514600" indent="-228600" eaLnBrk="0" fontAlgn="base" hangingPunct="0">
              <a:spcBef>
                <a:spcPct val="0"/>
              </a:spcBef>
              <a:spcAft>
                <a:spcPct val="0"/>
              </a:spcAft>
              <a:defRPr sz="2800" u="sng">
                <a:solidFill>
                  <a:schemeClr val="tx1"/>
                </a:solidFill>
                <a:latin typeface="Arial" charset="0"/>
              </a:defRPr>
            </a:lvl6pPr>
            <a:lvl7pPr marL="2971800" indent="-228600" eaLnBrk="0" fontAlgn="base" hangingPunct="0">
              <a:spcBef>
                <a:spcPct val="0"/>
              </a:spcBef>
              <a:spcAft>
                <a:spcPct val="0"/>
              </a:spcAft>
              <a:defRPr sz="2800" u="sng">
                <a:solidFill>
                  <a:schemeClr val="tx1"/>
                </a:solidFill>
                <a:latin typeface="Arial" charset="0"/>
              </a:defRPr>
            </a:lvl7pPr>
            <a:lvl8pPr marL="3429000" indent="-228600" eaLnBrk="0" fontAlgn="base" hangingPunct="0">
              <a:spcBef>
                <a:spcPct val="0"/>
              </a:spcBef>
              <a:spcAft>
                <a:spcPct val="0"/>
              </a:spcAft>
              <a:defRPr sz="2800" u="sng">
                <a:solidFill>
                  <a:schemeClr val="tx1"/>
                </a:solidFill>
                <a:latin typeface="Arial" charset="0"/>
              </a:defRPr>
            </a:lvl8pPr>
            <a:lvl9pPr marL="3886200" indent="-228600" eaLnBrk="0" fontAlgn="base" hangingPunct="0">
              <a:spcBef>
                <a:spcPct val="0"/>
              </a:spcBef>
              <a:spcAft>
                <a:spcPct val="0"/>
              </a:spcAft>
              <a:defRPr sz="2800" u="sng">
                <a:solidFill>
                  <a:schemeClr val="tx1"/>
                </a:solidFill>
                <a:latin typeface="Arial" charset="0"/>
              </a:defRPr>
            </a:lvl9pPr>
          </a:lstStyle>
          <a:p>
            <a:pPr algn="ctr"/>
            <a:r>
              <a:rPr lang="en-US" sz="1600" b="1" u="none" dirty="0">
                <a:solidFill>
                  <a:srgbClr val="000066"/>
                </a:solidFill>
                <a:latin typeface="Helvetica" pitchFamily="34" charset="0"/>
                <a:ea typeface="Helvetica" pitchFamily="34" charset="0"/>
                <a:cs typeface="Helvetica" pitchFamily="34" charset="0"/>
              </a:rPr>
              <a:t>Program Advantages</a:t>
            </a:r>
          </a:p>
        </p:txBody>
      </p:sp>
      <p:grpSp>
        <p:nvGrpSpPr>
          <p:cNvPr id="8" name="Group 3"/>
          <p:cNvGrpSpPr>
            <a:grpSpLocks/>
          </p:cNvGrpSpPr>
          <p:nvPr>
            <p:custDataLst>
              <p:tags r:id="rId1"/>
            </p:custDataLst>
          </p:nvPr>
        </p:nvGrpSpPr>
        <p:grpSpPr bwMode="auto">
          <a:xfrm>
            <a:off x="5029200" y="2209800"/>
            <a:ext cx="3962400" cy="3962400"/>
            <a:chOff x="1288" y="1023"/>
            <a:chExt cx="2880" cy="2784"/>
          </a:xfrm>
        </p:grpSpPr>
        <p:sp>
          <p:nvSpPr>
            <p:cNvPr id="9" name="Oval 4"/>
            <p:cNvSpPr>
              <a:spLocks noChangeArrowheads="1"/>
            </p:cNvSpPr>
            <p:nvPr>
              <p:custDataLst>
                <p:tags r:id="rId2"/>
              </p:custDataLst>
            </p:nvPr>
          </p:nvSpPr>
          <p:spPr bwMode="auto">
            <a:xfrm>
              <a:off x="2157" y="1952"/>
              <a:ext cx="1127" cy="1054"/>
            </a:xfrm>
            <a:prstGeom prst="ellipse">
              <a:avLst/>
            </a:prstGeom>
            <a:solidFill>
              <a:srgbClr val="000066">
                <a:alpha val="50195"/>
              </a:srgbClr>
            </a:solidFill>
            <a:ln w="9525">
              <a:solidFill>
                <a:schemeClr val="tx1"/>
              </a:solidFill>
              <a:round/>
              <a:headEnd/>
              <a:tailEnd/>
            </a:ln>
          </p:spPr>
          <p:txBody>
            <a:bodyPr wrap="none" anchor="ctr"/>
            <a:lstStyle/>
            <a:p>
              <a:endParaRPr lang="en-US">
                <a:solidFill>
                  <a:prstClr val="black"/>
                </a:solidFill>
              </a:endParaRPr>
            </a:p>
          </p:txBody>
        </p:sp>
        <p:sp>
          <p:nvSpPr>
            <p:cNvPr id="10" name="Oval 5"/>
            <p:cNvSpPr>
              <a:spLocks noChangeArrowheads="1"/>
            </p:cNvSpPr>
            <p:nvPr>
              <p:custDataLst>
                <p:tags r:id="rId3"/>
              </p:custDataLst>
            </p:nvPr>
          </p:nvSpPr>
          <p:spPr bwMode="auto">
            <a:xfrm>
              <a:off x="1617" y="2660"/>
              <a:ext cx="1177" cy="1138"/>
            </a:xfrm>
            <a:prstGeom prst="ellipse">
              <a:avLst/>
            </a:prstGeom>
            <a:solidFill>
              <a:srgbClr val="00B050">
                <a:alpha val="50195"/>
              </a:srgbClr>
            </a:solidFill>
            <a:ln w="9525">
              <a:solidFill>
                <a:schemeClr val="tx1"/>
              </a:solidFill>
              <a:round/>
              <a:headEnd/>
              <a:tailEnd/>
            </a:ln>
          </p:spPr>
          <p:txBody>
            <a:bodyPr wrap="none" anchor="ctr"/>
            <a:lstStyle/>
            <a:p>
              <a:endParaRPr lang="en-US">
                <a:solidFill>
                  <a:prstClr val="black"/>
                </a:solidFill>
              </a:endParaRPr>
            </a:p>
          </p:txBody>
        </p:sp>
        <p:sp>
          <p:nvSpPr>
            <p:cNvPr id="11" name="Oval 6"/>
            <p:cNvSpPr>
              <a:spLocks noChangeArrowheads="1"/>
            </p:cNvSpPr>
            <p:nvPr>
              <p:custDataLst>
                <p:tags r:id="rId4"/>
              </p:custDataLst>
            </p:nvPr>
          </p:nvSpPr>
          <p:spPr bwMode="auto">
            <a:xfrm>
              <a:off x="1288" y="1690"/>
              <a:ext cx="1177" cy="1138"/>
            </a:xfrm>
            <a:prstGeom prst="ellipse">
              <a:avLst/>
            </a:prstGeom>
            <a:solidFill>
              <a:srgbClr val="FF0000">
                <a:alpha val="50195"/>
              </a:srgbClr>
            </a:solidFill>
            <a:ln w="9525">
              <a:solidFill>
                <a:schemeClr val="tx1"/>
              </a:solidFill>
              <a:round/>
              <a:headEnd/>
              <a:tailEnd/>
            </a:ln>
          </p:spPr>
          <p:txBody>
            <a:bodyPr wrap="none" anchor="ctr"/>
            <a:lstStyle/>
            <a:p>
              <a:endParaRPr lang="en-US">
                <a:solidFill>
                  <a:prstClr val="black"/>
                </a:solidFill>
              </a:endParaRPr>
            </a:p>
          </p:txBody>
        </p:sp>
        <p:sp>
          <p:nvSpPr>
            <p:cNvPr id="12" name="Oval 7"/>
            <p:cNvSpPr>
              <a:spLocks noChangeArrowheads="1"/>
            </p:cNvSpPr>
            <p:nvPr>
              <p:custDataLst>
                <p:tags r:id="rId5"/>
              </p:custDataLst>
            </p:nvPr>
          </p:nvSpPr>
          <p:spPr bwMode="auto">
            <a:xfrm>
              <a:off x="2136" y="1023"/>
              <a:ext cx="1177" cy="1138"/>
            </a:xfrm>
            <a:prstGeom prst="ellipse">
              <a:avLst/>
            </a:prstGeom>
            <a:solidFill>
              <a:schemeClr val="accent6">
                <a:lumMod val="75000"/>
                <a:alpha val="50000"/>
              </a:schemeClr>
            </a:solidFill>
            <a:ln w="9525">
              <a:solidFill>
                <a:schemeClr val="tx1"/>
              </a:solidFill>
              <a:round/>
              <a:headEnd/>
              <a:tailEnd/>
            </a:ln>
          </p:spPr>
          <p:txBody>
            <a:bodyPr wrap="none" anchor="ctr"/>
            <a:lstStyle/>
            <a:p>
              <a:pPr>
                <a:defRPr/>
              </a:pPr>
              <a:endParaRPr lang="en-US">
                <a:solidFill>
                  <a:prstClr val="black"/>
                </a:solidFill>
              </a:endParaRPr>
            </a:p>
          </p:txBody>
        </p:sp>
        <p:sp>
          <p:nvSpPr>
            <p:cNvPr id="13" name="Oval 8"/>
            <p:cNvSpPr>
              <a:spLocks noChangeArrowheads="1"/>
            </p:cNvSpPr>
            <p:nvPr>
              <p:custDataLst>
                <p:tags r:id="rId6"/>
              </p:custDataLst>
            </p:nvPr>
          </p:nvSpPr>
          <p:spPr bwMode="auto">
            <a:xfrm>
              <a:off x="2707" y="2669"/>
              <a:ext cx="1177" cy="1138"/>
            </a:xfrm>
            <a:prstGeom prst="ellipse">
              <a:avLst/>
            </a:prstGeom>
            <a:solidFill>
              <a:srgbClr val="FFFF00">
                <a:alpha val="50195"/>
              </a:srgbClr>
            </a:solidFill>
            <a:ln w="9525">
              <a:solidFill>
                <a:schemeClr val="tx1"/>
              </a:solidFill>
              <a:round/>
              <a:headEnd/>
              <a:tailEnd/>
            </a:ln>
          </p:spPr>
          <p:txBody>
            <a:bodyPr wrap="none" anchor="ctr"/>
            <a:lstStyle/>
            <a:p>
              <a:endParaRPr lang="en-US">
                <a:solidFill>
                  <a:prstClr val="black"/>
                </a:solidFill>
              </a:endParaRPr>
            </a:p>
          </p:txBody>
        </p:sp>
        <p:sp>
          <p:nvSpPr>
            <p:cNvPr id="14" name="Oval 9"/>
            <p:cNvSpPr>
              <a:spLocks noChangeArrowheads="1"/>
            </p:cNvSpPr>
            <p:nvPr>
              <p:custDataLst>
                <p:tags r:id="rId7"/>
              </p:custDataLst>
            </p:nvPr>
          </p:nvSpPr>
          <p:spPr bwMode="auto">
            <a:xfrm>
              <a:off x="2991" y="1690"/>
              <a:ext cx="1177" cy="1138"/>
            </a:xfrm>
            <a:prstGeom prst="ellipse">
              <a:avLst/>
            </a:prstGeom>
            <a:solidFill>
              <a:schemeClr val="accent5">
                <a:alpha val="50000"/>
              </a:schemeClr>
            </a:solidFill>
            <a:ln w="9525">
              <a:solidFill>
                <a:schemeClr val="tx1"/>
              </a:solidFill>
              <a:round/>
              <a:headEnd/>
              <a:tailEnd/>
            </a:ln>
          </p:spPr>
          <p:txBody>
            <a:bodyPr wrap="none" anchor="ctr"/>
            <a:lstStyle/>
            <a:p>
              <a:pPr>
                <a:defRPr/>
              </a:pPr>
              <a:endParaRPr lang="en-US">
                <a:solidFill>
                  <a:prstClr val="black"/>
                </a:solidFill>
              </a:endParaRPr>
            </a:p>
          </p:txBody>
        </p:sp>
        <p:sp>
          <p:nvSpPr>
            <p:cNvPr id="15" name="Rectangle 10"/>
            <p:cNvSpPr>
              <a:spLocks noChangeArrowheads="1"/>
            </p:cNvSpPr>
            <p:nvPr>
              <p:custDataLst>
                <p:tags r:id="rId8"/>
              </p:custDataLst>
            </p:nvPr>
          </p:nvSpPr>
          <p:spPr bwMode="auto">
            <a:xfrm>
              <a:off x="2421" y="2309"/>
              <a:ext cx="600"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p>
              <a:pPr algn="ctr" defTabSz="895350">
                <a:buClr>
                  <a:srgbClr val="1F497D"/>
                </a:buClr>
              </a:pPr>
              <a:r>
                <a:rPr lang="en-GB" sz="1200">
                  <a:solidFill>
                    <a:prstClr val="black"/>
                  </a:solidFill>
                </a:rPr>
                <a:t>Reaching a</a:t>
              </a:r>
            </a:p>
            <a:p>
              <a:pPr algn="ctr" defTabSz="895350">
                <a:buClr>
                  <a:srgbClr val="1F497D"/>
                </a:buClr>
              </a:pPr>
              <a:r>
                <a:rPr lang="en-GB" sz="1200">
                  <a:solidFill>
                    <a:prstClr val="black"/>
                  </a:solidFill>
                </a:rPr>
                <a:t>broad range</a:t>
              </a:r>
            </a:p>
            <a:p>
              <a:pPr algn="ctr" defTabSz="895350">
                <a:buClr>
                  <a:srgbClr val="1F497D"/>
                </a:buClr>
              </a:pPr>
              <a:r>
                <a:rPr lang="en-GB" sz="1200">
                  <a:solidFill>
                    <a:prstClr val="black"/>
                  </a:solidFill>
                </a:rPr>
                <a:t>of patients</a:t>
              </a:r>
            </a:p>
          </p:txBody>
        </p:sp>
        <p:sp>
          <p:nvSpPr>
            <p:cNvPr id="16" name="Rectangle 11"/>
            <p:cNvSpPr>
              <a:spLocks noChangeArrowheads="1"/>
            </p:cNvSpPr>
            <p:nvPr>
              <p:custDataLst>
                <p:tags r:id="rId9"/>
              </p:custDataLst>
            </p:nvPr>
          </p:nvSpPr>
          <p:spPr bwMode="auto">
            <a:xfrm>
              <a:off x="1451" y="1969"/>
              <a:ext cx="644"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p>
              <a:pPr algn="ctr" defTabSz="895350">
                <a:buClr>
                  <a:srgbClr val="1F497D"/>
                </a:buClr>
              </a:pPr>
              <a:r>
                <a:rPr lang="en-GB" sz="1200">
                  <a:solidFill>
                    <a:prstClr val="black"/>
                  </a:solidFill>
                </a:rPr>
                <a:t>Expanded </a:t>
              </a:r>
            </a:p>
            <a:p>
              <a:pPr algn="ctr" defTabSz="895350">
                <a:buClr>
                  <a:srgbClr val="1F497D"/>
                </a:buClr>
              </a:pPr>
              <a:r>
                <a:rPr lang="en-GB" sz="1200">
                  <a:solidFill>
                    <a:prstClr val="black"/>
                  </a:solidFill>
                </a:rPr>
                <a:t>feedback</a:t>
              </a:r>
            </a:p>
            <a:p>
              <a:pPr algn="ctr" defTabSz="895350">
                <a:buClr>
                  <a:srgbClr val="1F497D"/>
                </a:buClr>
              </a:pPr>
              <a:r>
                <a:rPr lang="en-GB" sz="1200">
                  <a:solidFill>
                    <a:prstClr val="black"/>
                  </a:solidFill>
                </a:rPr>
                <a:t>for quality</a:t>
              </a:r>
            </a:p>
            <a:p>
              <a:pPr algn="ctr" defTabSz="895350">
                <a:buClr>
                  <a:srgbClr val="1F497D"/>
                </a:buClr>
              </a:pPr>
              <a:r>
                <a:rPr lang="en-GB" sz="1200">
                  <a:solidFill>
                    <a:prstClr val="black"/>
                  </a:solidFill>
                </a:rPr>
                <a:t>improvement</a:t>
              </a:r>
            </a:p>
          </p:txBody>
        </p:sp>
        <p:sp>
          <p:nvSpPr>
            <p:cNvPr id="17" name="Rectangle 12"/>
            <p:cNvSpPr>
              <a:spLocks noChangeArrowheads="1"/>
            </p:cNvSpPr>
            <p:nvPr>
              <p:custDataLst>
                <p:tags r:id="rId10"/>
              </p:custDataLst>
            </p:nvPr>
          </p:nvSpPr>
          <p:spPr bwMode="auto">
            <a:xfrm>
              <a:off x="2285" y="1344"/>
              <a:ext cx="832"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defTabSz="895350">
                <a:buClr>
                  <a:srgbClr val="1F497D"/>
                </a:buClr>
              </a:pPr>
              <a:r>
                <a:rPr lang="en-GB" sz="1200">
                  <a:solidFill>
                    <a:prstClr val="black"/>
                  </a:solidFill>
                </a:rPr>
                <a:t>Multiple participation models</a:t>
              </a:r>
            </a:p>
          </p:txBody>
        </p:sp>
        <p:sp>
          <p:nvSpPr>
            <p:cNvPr id="18" name="Rectangle 13"/>
            <p:cNvSpPr>
              <a:spLocks noChangeArrowheads="1"/>
            </p:cNvSpPr>
            <p:nvPr>
              <p:custDataLst>
                <p:tags r:id="rId11"/>
              </p:custDataLst>
            </p:nvPr>
          </p:nvSpPr>
          <p:spPr bwMode="auto">
            <a:xfrm>
              <a:off x="3282" y="2040"/>
              <a:ext cx="675"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defTabSz="895350">
                <a:buClr>
                  <a:srgbClr val="1F497D"/>
                </a:buClr>
              </a:pPr>
              <a:r>
                <a:rPr lang="en-GB" sz="1200">
                  <a:solidFill>
                    <a:prstClr val="black"/>
                  </a:solidFill>
                </a:rPr>
                <a:t>Online improvement tools</a:t>
              </a:r>
            </a:p>
          </p:txBody>
        </p:sp>
        <p:sp>
          <p:nvSpPr>
            <p:cNvPr id="19" name="Rectangle 14"/>
            <p:cNvSpPr>
              <a:spLocks noChangeArrowheads="1"/>
            </p:cNvSpPr>
            <p:nvPr>
              <p:custDataLst>
                <p:tags r:id="rId12"/>
              </p:custDataLst>
            </p:nvPr>
          </p:nvSpPr>
          <p:spPr bwMode="auto">
            <a:xfrm>
              <a:off x="2950" y="3057"/>
              <a:ext cx="841"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defTabSz="895350">
                <a:buClr>
                  <a:srgbClr val="1F497D"/>
                </a:buClr>
              </a:pPr>
              <a:r>
                <a:rPr lang="en-GB" sz="1200">
                  <a:solidFill>
                    <a:prstClr val="black"/>
                  </a:solidFill>
                </a:rPr>
                <a:t>Working with existing technology</a:t>
              </a:r>
            </a:p>
          </p:txBody>
        </p:sp>
        <p:sp>
          <p:nvSpPr>
            <p:cNvPr id="20" name="Rectangle 15"/>
            <p:cNvSpPr>
              <a:spLocks noChangeArrowheads="1"/>
            </p:cNvSpPr>
            <p:nvPr>
              <p:custDataLst>
                <p:tags r:id="rId13"/>
              </p:custDataLst>
            </p:nvPr>
          </p:nvSpPr>
          <p:spPr bwMode="auto">
            <a:xfrm>
              <a:off x="1766" y="3064"/>
              <a:ext cx="725"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p>
              <a:pPr algn="ctr" defTabSz="895350">
                <a:buClr>
                  <a:srgbClr val="1F497D"/>
                </a:buClr>
              </a:pPr>
              <a:r>
                <a:rPr lang="en-GB" sz="1200">
                  <a:solidFill>
                    <a:prstClr val="black"/>
                  </a:solidFill>
                </a:rPr>
                <a:t>Research and </a:t>
              </a:r>
            </a:p>
            <a:p>
              <a:pPr algn="ctr" defTabSz="895350">
                <a:buClr>
                  <a:srgbClr val="1F497D"/>
                </a:buClr>
              </a:pPr>
              <a:r>
                <a:rPr lang="en-GB" sz="1200">
                  <a:solidFill>
                    <a:prstClr val="black"/>
                  </a:solidFill>
                </a:rPr>
                <a:t>Recognition</a:t>
              </a:r>
            </a:p>
            <a:p>
              <a:pPr algn="ctr" defTabSz="895350">
                <a:buClr>
                  <a:srgbClr val="1F497D"/>
                </a:buClr>
              </a:pPr>
              <a:r>
                <a:rPr lang="en-GB" sz="1200">
                  <a:solidFill>
                    <a:prstClr val="black"/>
                  </a:solidFill>
                </a:rPr>
                <a:t>opportunities</a:t>
              </a:r>
            </a:p>
          </p:txBody>
        </p:sp>
      </p:grpSp>
      <p:sp>
        <p:nvSpPr>
          <p:cNvPr id="21" name="Slide Number Placeholder 1"/>
          <p:cNvSpPr txBox="1">
            <a:spLocks/>
          </p:cNvSpPr>
          <p:nvPr/>
        </p:nvSpPr>
        <p:spPr bwMode="auto">
          <a:xfrm>
            <a:off x="8610600" y="6356350"/>
            <a:ext cx="381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2800" u="sng" kern="1200">
                <a:solidFill>
                  <a:schemeClr val="tx1"/>
                </a:solidFill>
                <a:latin typeface="Arial" charset="0"/>
                <a:ea typeface="+mn-ea"/>
                <a:cs typeface="+mn-cs"/>
              </a:defRPr>
            </a:lvl1pPr>
            <a:lvl2pPr marL="742950" indent="-285750" algn="l" defTabSz="914400" rtl="0" eaLnBrk="1" latinLnBrk="0" hangingPunct="1">
              <a:defRPr sz="2800" u="sng" kern="1200">
                <a:solidFill>
                  <a:schemeClr val="tx1"/>
                </a:solidFill>
                <a:latin typeface="Arial" charset="0"/>
                <a:ea typeface="+mn-ea"/>
                <a:cs typeface="+mn-cs"/>
              </a:defRPr>
            </a:lvl2pPr>
            <a:lvl3pPr marL="1143000" indent="-228600" algn="l" defTabSz="914400" rtl="0" eaLnBrk="1" latinLnBrk="0" hangingPunct="1">
              <a:defRPr sz="2800" u="sng" kern="1200">
                <a:solidFill>
                  <a:schemeClr val="tx1"/>
                </a:solidFill>
                <a:latin typeface="Arial" charset="0"/>
                <a:ea typeface="+mn-ea"/>
                <a:cs typeface="+mn-cs"/>
              </a:defRPr>
            </a:lvl3pPr>
            <a:lvl4pPr marL="1600200" indent="-228600" algn="l" defTabSz="914400" rtl="0" eaLnBrk="1" latinLnBrk="0" hangingPunct="1">
              <a:defRPr sz="2800" u="sng" kern="1200">
                <a:solidFill>
                  <a:schemeClr val="tx1"/>
                </a:solidFill>
                <a:latin typeface="Arial" charset="0"/>
                <a:ea typeface="+mn-ea"/>
                <a:cs typeface="+mn-cs"/>
              </a:defRPr>
            </a:lvl4pPr>
            <a:lvl5pPr marL="2057400" indent="-228600" algn="l" defTabSz="914400" rtl="0" eaLnBrk="1" latinLnBrk="0" hangingPunct="1">
              <a:defRPr sz="2800" u="sng"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sz="2800" u="sng"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sz="2800" u="sng"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sz="2800" u="sng"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sz="2800" u="sng" kern="1200">
                <a:solidFill>
                  <a:schemeClr val="tx1"/>
                </a:solidFill>
                <a:latin typeface="Arial" charset="0"/>
                <a:ea typeface="+mn-ea"/>
                <a:cs typeface="+mn-cs"/>
              </a:defRPr>
            </a:lvl9pPr>
          </a:lstStyle>
          <a:p>
            <a:fld id="{DE3C193B-4E8D-44BB-B7D5-9D5A0BC22C69}" type="slidenum">
              <a:rPr lang="en-US" sz="1200" smtClean="0">
                <a:solidFill>
                  <a:srgbClr val="000090"/>
                </a:solidFill>
                <a:latin typeface="Helvetica" pitchFamily="34" charset="0"/>
              </a:rPr>
              <a:pPr/>
              <a:t>17</a:t>
            </a:fld>
            <a:endParaRPr lang="en-US" sz="1200" smtClean="0">
              <a:solidFill>
                <a:srgbClr val="000090"/>
              </a:solidFill>
              <a:latin typeface="Helvetica" pitchFamily="34" charset="0"/>
            </a:endParaRPr>
          </a:p>
        </p:txBody>
      </p:sp>
    </p:spTree>
    <p:extLst>
      <p:ext uri="{BB962C8B-B14F-4D97-AF65-F5344CB8AC3E}">
        <p14:creationId xmlns:p14="http://schemas.microsoft.com/office/powerpoint/2010/main" val="26900034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subTitle" idx="1"/>
          </p:nvPr>
        </p:nvSpPr>
        <p:spPr>
          <a:xfrm>
            <a:off x="152400" y="2385950"/>
            <a:ext cx="8839200" cy="3156249"/>
          </a:xfrm>
          <a:prstGeom prst="rect">
            <a:avLst/>
          </a:prstGeom>
        </p:spPr>
        <p:txBody>
          <a:bodyPr>
            <a:spAutoFit/>
          </a:bodyPr>
          <a:lstStyle/>
          <a:p>
            <a:pPr marL="60325" indent="-60325">
              <a:spcAft>
                <a:spcPts val="600"/>
              </a:spcAft>
              <a:buFont typeface="Wingdings" pitchFamily="2" charset="2"/>
              <a:buNone/>
            </a:pPr>
            <a:r>
              <a:rPr lang="en-US" sz="1800" dirty="0" smtClean="0">
                <a:solidFill>
                  <a:srgbClr val="002060"/>
                </a:solidFill>
                <a:latin typeface="Helvetica" pitchFamily="34" charset="0"/>
                <a:ea typeface="ＭＳ Ｐゴシック" pitchFamily="34" charset="-128"/>
              </a:rPr>
              <a:t>Organizations came together in 2004 to:</a:t>
            </a:r>
          </a:p>
          <a:p>
            <a:pPr marL="742950" lvl="1" indent="-285750" algn="l">
              <a:spcAft>
                <a:spcPts val="600"/>
              </a:spcAft>
              <a:buClr>
                <a:srgbClr val="002060"/>
              </a:buClr>
              <a:buSzPct val="80000"/>
              <a:buFont typeface="Arial" panose="020B0604020202020204" pitchFamily="34" charset="0"/>
              <a:buChar char="•"/>
            </a:pPr>
            <a:r>
              <a:rPr lang="en-US" sz="1800" dirty="0" smtClean="0">
                <a:solidFill>
                  <a:srgbClr val="002060"/>
                </a:solidFill>
                <a:latin typeface="Helvetica" pitchFamily="34" charset="0"/>
                <a:ea typeface="ＭＳ Ｐゴシック" pitchFamily="34" charset="-128"/>
              </a:rPr>
              <a:t>Harness the individual strengths of each to collectively engage the issue of prevention</a:t>
            </a:r>
          </a:p>
          <a:p>
            <a:pPr marL="742950" lvl="1" indent="-285750" algn="l">
              <a:spcBef>
                <a:spcPct val="25000"/>
              </a:spcBef>
              <a:spcAft>
                <a:spcPts val="600"/>
              </a:spcAft>
              <a:buClr>
                <a:srgbClr val="002060"/>
              </a:buClr>
              <a:buSzPct val="80000"/>
              <a:buFont typeface="Arial" panose="020B0604020202020204" pitchFamily="34" charset="0"/>
              <a:buChar char="•"/>
            </a:pPr>
            <a:r>
              <a:rPr lang="en-US" sz="1800" dirty="0" smtClean="0">
                <a:solidFill>
                  <a:srgbClr val="002060"/>
                </a:solidFill>
                <a:latin typeface="Helvetica" pitchFamily="34" charset="0"/>
                <a:ea typeface="ＭＳ Ｐゴシック" pitchFamily="34" charset="-128"/>
              </a:rPr>
              <a:t>Create consistent prevention and screening guidelines</a:t>
            </a:r>
          </a:p>
          <a:p>
            <a:pPr marL="742950" lvl="1" indent="-285750" algn="l">
              <a:spcBef>
                <a:spcPct val="25000"/>
              </a:spcBef>
              <a:spcAft>
                <a:spcPts val="600"/>
              </a:spcAft>
              <a:buClr>
                <a:srgbClr val="002060"/>
              </a:buClr>
              <a:buSzPct val="80000"/>
              <a:buFont typeface="Arial" panose="020B0604020202020204" pitchFamily="34" charset="0"/>
              <a:buChar char="•"/>
            </a:pPr>
            <a:r>
              <a:rPr lang="en-US" sz="1800" dirty="0" smtClean="0">
                <a:solidFill>
                  <a:srgbClr val="002060"/>
                </a:solidFill>
                <a:latin typeface="Helvetica" pitchFamily="34" charset="0"/>
                <a:ea typeface="ＭＳ Ｐゴシック" pitchFamily="34" charset="-128"/>
              </a:rPr>
              <a:t>Reach widest constituency to increase awareness and inspire action</a:t>
            </a:r>
          </a:p>
          <a:p>
            <a:pPr marL="742950" lvl="1" indent="-285750" algn="l">
              <a:spcBef>
                <a:spcPct val="25000"/>
              </a:spcBef>
              <a:spcAft>
                <a:spcPts val="600"/>
              </a:spcAft>
              <a:buClr>
                <a:srgbClr val="002060"/>
              </a:buClr>
              <a:buSzPct val="80000"/>
              <a:buFont typeface="Arial" panose="020B0604020202020204" pitchFamily="34" charset="0"/>
              <a:buChar char="•"/>
            </a:pPr>
            <a:r>
              <a:rPr lang="en-US" sz="1800" dirty="0" smtClean="0">
                <a:solidFill>
                  <a:srgbClr val="002060"/>
                </a:solidFill>
                <a:latin typeface="Helvetica" pitchFamily="34" charset="0"/>
                <a:ea typeface="ＭＳ Ｐゴシック" pitchFamily="34" charset="-128"/>
              </a:rPr>
              <a:t>Further collective goals through joint initiatives </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71550"/>
            <a:ext cx="5715000" cy="8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38438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4"/>
          <p:cNvSpPr txBox="1">
            <a:spLocks noChangeArrowheads="1"/>
          </p:cNvSpPr>
          <p:nvPr/>
        </p:nvSpPr>
        <p:spPr bwMode="auto">
          <a:xfrm>
            <a:off x="2251753" y="1905388"/>
            <a:ext cx="6781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0" fontAlgn="base" hangingPunct="0">
              <a:lnSpc>
                <a:spcPct val="100000"/>
              </a:lnSpc>
              <a:spcBef>
                <a:spcPct val="0"/>
              </a:spcBef>
              <a:spcAft>
                <a:spcPct val="0"/>
              </a:spcAft>
              <a:buClrTx/>
              <a:buFontTx/>
              <a:buNone/>
            </a:pPr>
            <a:r>
              <a:rPr lang="en-US" altLang="en-US" sz="2000" dirty="0" smtClean="0">
                <a:solidFill>
                  <a:srgbClr val="000066"/>
                </a:solidFill>
                <a:latin typeface="Calibri" panose="020F0502020204030204" pitchFamily="34" charset="0"/>
              </a:rPr>
              <a:t>To improve the health of all patients through widespread application of  primary and secondary prevention guidelines in the United States through data collection, analysis, feedback and quality improvement in the ambulatory setting.</a:t>
            </a:r>
          </a:p>
          <a:p>
            <a:pPr eaLnBrk="0" fontAlgn="base" hangingPunct="0">
              <a:lnSpc>
                <a:spcPct val="100000"/>
              </a:lnSpc>
              <a:spcBef>
                <a:spcPct val="0"/>
              </a:spcBef>
              <a:spcAft>
                <a:spcPct val="0"/>
              </a:spcAft>
              <a:buClrTx/>
            </a:pPr>
            <a:endParaRPr lang="en-US" altLang="en-US" sz="2000" dirty="0" smtClean="0">
              <a:solidFill>
                <a:srgbClr val="000066"/>
              </a:solidFill>
              <a:latin typeface="Calibri" panose="020F0502020204030204" pitchFamily="34" charset="0"/>
            </a:endParaRPr>
          </a:p>
        </p:txBody>
      </p:sp>
      <p:cxnSp>
        <p:nvCxnSpPr>
          <p:cNvPr id="16" name="Straight Connector 15"/>
          <p:cNvCxnSpPr>
            <a:cxnSpLocks noChangeShapeType="1"/>
          </p:cNvCxnSpPr>
          <p:nvPr/>
        </p:nvCxnSpPr>
        <p:spPr bwMode="auto">
          <a:xfrm>
            <a:off x="2286000" y="1828800"/>
            <a:ext cx="6781800" cy="0"/>
          </a:xfrm>
          <a:prstGeom prst="line">
            <a:avLst/>
          </a:prstGeom>
          <a:noFill/>
          <a:ln w="25400">
            <a:solidFill>
              <a:srgbClr val="000066"/>
            </a:solidFill>
            <a:round/>
            <a:headEnd/>
            <a:tailEnd/>
          </a:ln>
          <a:effectLst>
            <a:outerShdw blurRad="63500" dist="20000" dir="5400000" rotWithShape="0">
              <a:srgbClr val="000000">
                <a:alpha val="37999"/>
              </a:srgbClr>
            </a:outerShdw>
          </a:effectLst>
          <a:extLst/>
        </p:spPr>
      </p:cxnSp>
      <p:sp>
        <p:nvSpPr>
          <p:cNvPr id="21508" name="Rectangle 2"/>
          <p:cNvSpPr>
            <a:spLocks noGrp="1" noChangeArrowheads="1"/>
          </p:cNvSpPr>
          <p:nvPr>
            <p:ph type="title"/>
          </p:nvPr>
        </p:nvSpPr>
        <p:spPr>
          <a:xfrm>
            <a:off x="304800" y="292877"/>
            <a:ext cx="8839200" cy="762000"/>
          </a:xfrm>
        </p:spPr>
        <p:txBody>
          <a:bodyPr/>
          <a:lstStyle/>
          <a:p>
            <a:r>
              <a:rPr lang="en-US" altLang="en-US" sz="2400" dirty="0" smtClean="0">
                <a:latin typeface="Helvetica" panose="020B0604020202020204" pitchFamily="34" charset="0"/>
                <a:ea typeface="ＭＳ Ｐゴシック" panose="020B0600070205080204" pitchFamily="34" charset="-128"/>
              </a:rPr>
              <a:t>Vision &amp; Goal</a:t>
            </a:r>
            <a:endParaRPr lang="en-US" altLang="en-US" sz="1400" dirty="0" smtClean="0">
              <a:latin typeface="Helvetica" panose="020B0604020202020204" pitchFamily="34" charset="0"/>
              <a:ea typeface="ＭＳ Ｐゴシック" panose="020B0600070205080204" pitchFamily="34" charset="-128"/>
            </a:endParaRPr>
          </a:p>
        </p:txBody>
      </p:sp>
      <p:grpSp>
        <p:nvGrpSpPr>
          <p:cNvPr id="21509" name="Group 20"/>
          <p:cNvGrpSpPr>
            <a:grpSpLocks/>
          </p:cNvGrpSpPr>
          <p:nvPr/>
        </p:nvGrpSpPr>
        <p:grpSpPr bwMode="auto">
          <a:xfrm>
            <a:off x="430658" y="1930395"/>
            <a:ext cx="1577975" cy="1371600"/>
            <a:chOff x="152400" y="2667000"/>
            <a:chExt cx="1219344" cy="762000"/>
          </a:xfrm>
        </p:grpSpPr>
        <p:sp>
          <p:nvSpPr>
            <p:cNvPr id="20" name="Rounded Rectangle 19"/>
            <p:cNvSpPr>
              <a:spLocks noChangeArrowheads="1"/>
            </p:cNvSpPr>
            <p:nvPr/>
          </p:nvSpPr>
          <p:spPr bwMode="auto">
            <a:xfrm>
              <a:off x="152400" y="2667000"/>
              <a:ext cx="1219344" cy="762000"/>
            </a:xfrm>
            <a:prstGeom prst="roundRect">
              <a:avLst>
                <a:gd name="adj" fmla="val 16667"/>
              </a:avLst>
            </a:prstGeom>
            <a:solidFill>
              <a:srgbClr val="000066"/>
            </a:solidFill>
            <a:ln>
              <a:noFill/>
            </a:ln>
            <a:effectLst>
              <a:outerShdw blurRad="63500" dist="20000" dir="5400000" rotWithShape="0">
                <a:srgbClr val="000000">
                  <a:alpha val="37999"/>
                </a:srgbClr>
              </a:outerShdw>
            </a:effectLst>
            <a:extLst/>
          </p:spPr>
          <p:txBody>
            <a:bodyPr anchor="ctr"/>
            <a:lstStyle/>
            <a:p>
              <a:pPr algn="ctr" eaLnBrk="0" fontAlgn="base" hangingPunct="0">
                <a:spcBef>
                  <a:spcPct val="0"/>
                </a:spcBef>
                <a:spcAft>
                  <a:spcPct val="0"/>
                </a:spcAft>
                <a:defRPr/>
              </a:pPr>
              <a:endParaRPr lang="en-US" sz="2800" u="sng" dirty="0">
                <a:solidFill>
                  <a:prstClr val="white"/>
                </a:solidFill>
              </a:endParaRPr>
            </a:p>
          </p:txBody>
        </p:sp>
        <p:sp>
          <p:nvSpPr>
            <p:cNvPr id="17" name="TextBox 16"/>
            <p:cNvSpPr txBox="1"/>
            <p:nvPr/>
          </p:nvSpPr>
          <p:spPr>
            <a:xfrm>
              <a:off x="152400" y="2883958"/>
              <a:ext cx="1219344" cy="324556"/>
            </a:xfrm>
            <a:prstGeom prst="rect">
              <a:avLst/>
            </a:prstGeom>
            <a:noFill/>
          </p:spPr>
          <p:txBody>
            <a:bodyPr>
              <a:spAutoFit/>
            </a:bodyPr>
            <a:lstStyle/>
            <a:p>
              <a:pPr algn="ctr" eaLnBrk="0" fontAlgn="base" hangingPunct="0">
                <a:spcBef>
                  <a:spcPct val="0"/>
                </a:spcBef>
                <a:spcAft>
                  <a:spcPct val="0"/>
                </a:spcAft>
                <a:defRPr/>
              </a:pPr>
              <a:r>
                <a:rPr lang="en-US" sz="3200" dirty="0">
                  <a:solidFill>
                    <a:prstClr val="white"/>
                  </a:solidFill>
                </a:rPr>
                <a:t>Vision</a:t>
              </a:r>
            </a:p>
          </p:txBody>
        </p:sp>
      </p:grpSp>
      <p:sp>
        <p:nvSpPr>
          <p:cNvPr id="21510" name="TextBox 23"/>
          <p:cNvSpPr txBox="1">
            <a:spLocks noChangeArrowheads="1"/>
          </p:cNvSpPr>
          <p:nvPr/>
        </p:nvSpPr>
        <p:spPr bwMode="auto">
          <a:xfrm>
            <a:off x="2251753" y="3458426"/>
            <a:ext cx="6781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0" fontAlgn="base" hangingPunct="0">
              <a:lnSpc>
                <a:spcPct val="100000"/>
              </a:lnSpc>
              <a:spcBef>
                <a:spcPct val="0"/>
              </a:spcBef>
              <a:spcAft>
                <a:spcPct val="0"/>
              </a:spcAft>
              <a:buClrTx/>
              <a:buFontTx/>
              <a:buNone/>
            </a:pPr>
            <a:r>
              <a:rPr lang="en-US" altLang="en-US" sz="2000" dirty="0" smtClean="0">
                <a:solidFill>
                  <a:srgbClr val="000066"/>
                </a:solidFill>
                <a:latin typeface="Calibri" panose="020F0502020204030204" pitchFamily="34" charset="0"/>
              </a:rPr>
              <a:t>To improve the long-term compliance with the ACS, ADA and AHA/ACC guidelines, which in turn supports our </a:t>
            </a:r>
            <a:r>
              <a:rPr lang="en-US" altLang="en-US" sz="2000" b="1" dirty="0" smtClean="0">
                <a:solidFill>
                  <a:srgbClr val="000066"/>
                </a:solidFill>
                <a:latin typeface="Calibri" panose="020F0502020204030204" pitchFamily="34" charset="0"/>
              </a:rPr>
              <a:t>shared organizational mission</a:t>
            </a:r>
            <a:r>
              <a:rPr lang="en-US" altLang="en-US" sz="2000" dirty="0" smtClean="0">
                <a:solidFill>
                  <a:srgbClr val="000066"/>
                </a:solidFill>
                <a:latin typeface="Calibri" panose="020F0502020204030204" pitchFamily="34" charset="0"/>
              </a:rPr>
              <a:t> to prevent chronic diseases and to improve the lives of those living with the nation’s most prevalent chronic diseases.</a:t>
            </a:r>
          </a:p>
        </p:txBody>
      </p:sp>
      <p:cxnSp>
        <p:nvCxnSpPr>
          <p:cNvPr id="38" name="Straight Connector 37"/>
          <p:cNvCxnSpPr>
            <a:cxnSpLocks noChangeShapeType="1"/>
          </p:cNvCxnSpPr>
          <p:nvPr/>
        </p:nvCxnSpPr>
        <p:spPr bwMode="auto">
          <a:xfrm>
            <a:off x="2286000" y="3413125"/>
            <a:ext cx="6781800" cy="0"/>
          </a:xfrm>
          <a:prstGeom prst="line">
            <a:avLst/>
          </a:prstGeom>
          <a:noFill/>
          <a:ln w="25400">
            <a:solidFill>
              <a:srgbClr val="000066"/>
            </a:solidFill>
            <a:round/>
            <a:headEnd/>
            <a:tailEnd/>
          </a:ln>
          <a:effectLst>
            <a:outerShdw blurRad="63500" dist="20000" dir="5400000" rotWithShape="0">
              <a:srgbClr val="000000">
                <a:alpha val="37999"/>
              </a:srgbClr>
            </a:outerShdw>
          </a:effectLst>
          <a:extLst/>
        </p:spPr>
      </p:cxnSp>
      <p:grpSp>
        <p:nvGrpSpPr>
          <p:cNvPr id="21512" name="Group 40"/>
          <p:cNvGrpSpPr>
            <a:grpSpLocks/>
          </p:cNvGrpSpPr>
          <p:nvPr/>
        </p:nvGrpSpPr>
        <p:grpSpPr bwMode="auto">
          <a:xfrm>
            <a:off x="430657" y="3486319"/>
            <a:ext cx="1577975" cy="1406525"/>
            <a:chOff x="152400" y="4155420"/>
            <a:chExt cx="1864880" cy="1698014"/>
          </a:xfrm>
        </p:grpSpPr>
        <p:sp>
          <p:nvSpPr>
            <p:cNvPr id="27" name="Rounded Rectangle 26"/>
            <p:cNvSpPr>
              <a:spLocks noChangeArrowheads="1"/>
            </p:cNvSpPr>
            <p:nvPr/>
          </p:nvSpPr>
          <p:spPr bwMode="auto">
            <a:xfrm>
              <a:off x="152400" y="4155420"/>
              <a:ext cx="1864880" cy="1698014"/>
            </a:xfrm>
            <a:prstGeom prst="roundRect">
              <a:avLst>
                <a:gd name="adj" fmla="val 16667"/>
              </a:avLst>
            </a:prstGeom>
            <a:solidFill>
              <a:srgbClr val="000066"/>
            </a:solidFill>
            <a:ln>
              <a:noFill/>
            </a:ln>
            <a:effectLst>
              <a:outerShdw blurRad="63500" dist="20000" dir="5400000" rotWithShape="0">
                <a:srgbClr val="000000">
                  <a:alpha val="37999"/>
                </a:srgbClr>
              </a:outerShdw>
            </a:effectLst>
            <a:extLst/>
          </p:spPr>
          <p:txBody>
            <a:bodyPr anchor="ctr"/>
            <a:lstStyle/>
            <a:p>
              <a:pPr algn="ctr" eaLnBrk="0" fontAlgn="base" hangingPunct="0">
                <a:spcBef>
                  <a:spcPct val="0"/>
                </a:spcBef>
                <a:spcAft>
                  <a:spcPct val="0"/>
                </a:spcAft>
                <a:defRPr/>
              </a:pPr>
              <a:endParaRPr lang="en-US" sz="2800" u="sng" dirty="0">
                <a:solidFill>
                  <a:prstClr val="white"/>
                </a:solidFill>
              </a:endParaRPr>
            </a:p>
          </p:txBody>
        </p:sp>
        <p:sp>
          <p:nvSpPr>
            <p:cNvPr id="39" name="TextBox 38"/>
            <p:cNvSpPr txBox="1"/>
            <p:nvPr/>
          </p:nvSpPr>
          <p:spPr bwMode="auto">
            <a:xfrm>
              <a:off x="152400" y="4674791"/>
              <a:ext cx="1864880" cy="705270"/>
            </a:xfrm>
            <a:prstGeom prst="rect">
              <a:avLst/>
            </a:prstGeom>
            <a:noFill/>
          </p:spPr>
          <p:txBody>
            <a:bodyPr>
              <a:spAutoFit/>
            </a:bodyPr>
            <a:lstStyle/>
            <a:p>
              <a:pPr algn="ctr" eaLnBrk="0" fontAlgn="base" hangingPunct="0">
                <a:spcBef>
                  <a:spcPct val="0"/>
                </a:spcBef>
                <a:spcAft>
                  <a:spcPct val="0"/>
                </a:spcAft>
                <a:defRPr/>
              </a:pPr>
              <a:r>
                <a:rPr lang="en-US" sz="3200" dirty="0">
                  <a:solidFill>
                    <a:prstClr val="white"/>
                  </a:solidFill>
                </a:rPr>
                <a:t>Goal</a:t>
              </a:r>
            </a:p>
          </p:txBody>
        </p:sp>
      </p:grpSp>
      <p:sp>
        <p:nvSpPr>
          <p:cNvPr id="40" name="TextBox 39"/>
          <p:cNvSpPr txBox="1"/>
          <p:nvPr/>
        </p:nvSpPr>
        <p:spPr>
          <a:xfrm>
            <a:off x="609600" y="5441337"/>
            <a:ext cx="8001000" cy="584200"/>
          </a:xfrm>
          <a:prstGeom prst="rect">
            <a:avLst/>
          </a:prstGeom>
          <a:noFill/>
          <a:ln>
            <a:solidFill>
              <a:srgbClr val="000066"/>
            </a:solidFill>
          </a:ln>
        </p:spPr>
        <p:txBody>
          <a:bodyPr>
            <a:spAutoFit/>
          </a:bodyPr>
          <a:lstStyle/>
          <a:p>
            <a:pPr algn="ctr" eaLnBrk="0" fontAlgn="base" hangingPunct="0">
              <a:spcBef>
                <a:spcPct val="0"/>
              </a:spcBef>
              <a:spcAft>
                <a:spcPct val="0"/>
              </a:spcAft>
              <a:defRPr/>
            </a:pPr>
            <a:r>
              <a:rPr lang="en-US" sz="1600" b="1" dirty="0">
                <a:solidFill>
                  <a:srgbClr val="000066"/>
                </a:solidFill>
              </a:rPr>
              <a:t>The Guideline Advantage is based on the success of nearly 10 years experience in inpatient quality improvement and over 2 millions lives touched. </a:t>
            </a:r>
          </a:p>
        </p:txBody>
      </p:sp>
    </p:spTree>
    <p:extLst>
      <p:ext uri="{BB962C8B-B14F-4D97-AF65-F5344CB8AC3E}">
        <p14:creationId xmlns:p14="http://schemas.microsoft.com/office/powerpoint/2010/main" val="5468230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a:t>
            </a:r>
            <a:endParaRPr lang="en-US" dirty="0"/>
          </a:p>
        </p:txBody>
      </p:sp>
      <p:sp>
        <p:nvSpPr>
          <p:cNvPr id="3" name="Content Placeholder 2"/>
          <p:cNvSpPr>
            <a:spLocks noGrp="1"/>
          </p:cNvSpPr>
          <p:nvPr>
            <p:ph idx="1"/>
          </p:nvPr>
        </p:nvSpPr>
        <p:spPr>
          <a:xfrm>
            <a:off x="457200" y="1752600"/>
            <a:ext cx="8229600" cy="2590800"/>
          </a:xfrm>
        </p:spPr>
        <p:txBody>
          <a:bodyPr/>
          <a:lstStyle/>
          <a:p>
            <a:pPr marL="0" indent="0" algn="ctr" eaLnBrk="1" hangingPunct="1">
              <a:spcBef>
                <a:spcPts val="1200"/>
              </a:spcBef>
              <a:buFont typeface="Arial" charset="0"/>
              <a:buNone/>
              <a:defRPr/>
            </a:pPr>
            <a:r>
              <a:rPr lang="en-US" sz="4000" dirty="0">
                <a:latin typeface="Arial" charset="0"/>
                <a:cs typeface="Arial" charset="0"/>
                <a:sym typeface="Arial" charset="0"/>
              </a:rPr>
              <a:t>Please </a:t>
            </a:r>
            <a:r>
              <a:rPr lang="en-US" sz="4000" dirty="0" smtClean="0">
                <a:latin typeface="Arial" charset="0"/>
                <a:cs typeface="Arial" charset="0"/>
                <a:sym typeface="Arial" charset="0"/>
              </a:rPr>
              <a:t>mute your line</a:t>
            </a:r>
            <a:r>
              <a:rPr lang="en-US" sz="4000" dirty="0">
                <a:latin typeface="Arial" charset="0"/>
                <a:cs typeface="Arial" charset="0"/>
                <a:sym typeface="Arial" charset="0"/>
              </a:rPr>
              <a:t> </a:t>
            </a:r>
            <a:r>
              <a:rPr lang="en-US" sz="4000" dirty="0" smtClean="0">
                <a:latin typeface="Arial" charset="0"/>
                <a:cs typeface="Arial" charset="0"/>
                <a:sym typeface="Arial" charset="0"/>
              </a:rPr>
              <a:t>when </a:t>
            </a:r>
            <a:r>
              <a:rPr lang="en-US" sz="4000" dirty="0">
                <a:latin typeface="Arial" charset="0"/>
                <a:cs typeface="Arial" charset="0"/>
                <a:sym typeface="Arial" charset="0"/>
              </a:rPr>
              <a:t>not speaking  </a:t>
            </a:r>
            <a:endParaRPr lang="en-US" sz="4000" dirty="0">
              <a:latin typeface="Arial" charset="0"/>
              <a:sym typeface="Arial" charset="0"/>
            </a:endParaRPr>
          </a:p>
          <a:p>
            <a:pPr marL="0" indent="0" algn="ctr" eaLnBrk="1" hangingPunct="1">
              <a:spcBef>
                <a:spcPts val="1200"/>
              </a:spcBef>
              <a:buFont typeface="Arial" charset="0"/>
              <a:buNone/>
              <a:defRPr/>
            </a:pPr>
            <a:r>
              <a:rPr lang="en-US" sz="4000" dirty="0">
                <a:latin typeface="Arial" charset="0"/>
                <a:cs typeface="Arial" charset="0"/>
                <a:sym typeface="Arial" charset="0"/>
              </a:rPr>
              <a:t>(* 6 to mute, *7 to unmute</a:t>
            </a:r>
            <a:r>
              <a:rPr lang="en-US" sz="4000" dirty="0" smtClean="0">
                <a:latin typeface="Arial" charset="0"/>
                <a:cs typeface="Arial" charset="0"/>
                <a:sym typeface="Arial" charset="0"/>
              </a:rPr>
              <a:t>)</a:t>
            </a:r>
          </a:p>
          <a:p>
            <a:pPr marL="0" indent="0" algn="ctr" eaLnBrk="1" hangingPunct="1">
              <a:spcBef>
                <a:spcPts val="1200"/>
              </a:spcBef>
              <a:buFont typeface="Arial" charset="0"/>
              <a:buNone/>
              <a:defRPr/>
            </a:pPr>
            <a:endParaRPr lang="en-US" sz="4000" dirty="0">
              <a:latin typeface="Arial" charset="0"/>
              <a:cs typeface="Arial" charset="0"/>
              <a:sym typeface="Arial" charset="0"/>
            </a:endParaRPr>
          </a:p>
          <a:p>
            <a:pPr marL="0" indent="0" algn="ctr" eaLnBrk="1" hangingPunct="1">
              <a:spcBef>
                <a:spcPts val="1200"/>
              </a:spcBef>
              <a:buNone/>
              <a:defRPr/>
            </a:pPr>
            <a:r>
              <a:rPr lang="en-US" sz="4000" dirty="0">
                <a:latin typeface="Arial" charset="0"/>
                <a:cs typeface="Arial" charset="0"/>
                <a:sym typeface="Arial" charset="0"/>
              </a:rPr>
              <a:t>This call is being </a:t>
            </a:r>
            <a:r>
              <a:rPr lang="en-US" sz="4000" dirty="0" smtClean="0">
                <a:latin typeface="Arial" charset="0"/>
                <a:cs typeface="Arial" charset="0"/>
                <a:sym typeface="Arial" charset="0"/>
              </a:rPr>
              <a:t>recorded</a:t>
            </a:r>
          </a:p>
          <a:p>
            <a:pPr marL="0" indent="0" algn="ctr" eaLnBrk="1" hangingPunct="1">
              <a:spcBef>
                <a:spcPts val="1200"/>
              </a:spcBef>
              <a:buNone/>
              <a:defRPr/>
            </a:pPr>
            <a:endParaRPr lang="en-US" sz="4000" dirty="0">
              <a:latin typeface="Arial" charset="0"/>
              <a:sym typeface="Arial" charset="0"/>
            </a:endParaRPr>
          </a:p>
          <a:p>
            <a:pPr marL="0" indent="0" algn="ctr" eaLnBrk="1" hangingPunct="1">
              <a:spcBef>
                <a:spcPts val="1200"/>
              </a:spcBef>
              <a:buFont typeface="Arial" charset="0"/>
              <a:buNone/>
              <a:defRPr/>
            </a:pPr>
            <a:endParaRPr lang="en-US" sz="4800" i="1" dirty="0">
              <a:latin typeface="Arial" charset="0"/>
              <a:sym typeface="Arial" charset="0"/>
            </a:endParaRPr>
          </a:p>
          <a:p>
            <a:pPr marL="0" indent="0">
              <a:buNone/>
            </a:pPr>
            <a:endParaRPr lang="en-US" dirty="0"/>
          </a:p>
        </p:txBody>
      </p:sp>
    </p:spTree>
    <p:extLst>
      <p:ext uri="{BB962C8B-B14F-4D97-AF65-F5344CB8AC3E}">
        <p14:creationId xmlns:p14="http://schemas.microsoft.com/office/powerpoint/2010/main" val="40090428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p:cNvSpPr/>
          <p:nvPr/>
        </p:nvSpPr>
        <p:spPr>
          <a:xfrm>
            <a:off x="990600" y="2057400"/>
            <a:ext cx="6934200" cy="3962400"/>
          </a:xfrm>
          <a:prstGeom prst="ellipse">
            <a:avLst/>
          </a:prstGeom>
          <a:noFill/>
          <a:ln w="19050">
            <a:solidFill>
              <a:schemeClr val="bg1">
                <a:lumMod val="85000"/>
                <a:alpha val="78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25603" name="Group 29"/>
          <p:cNvGrpSpPr>
            <a:grpSpLocks/>
          </p:cNvGrpSpPr>
          <p:nvPr/>
        </p:nvGrpSpPr>
        <p:grpSpPr bwMode="auto">
          <a:xfrm>
            <a:off x="381000" y="2725738"/>
            <a:ext cx="1981200" cy="1658937"/>
            <a:chOff x="342900" y="1625600"/>
            <a:chExt cx="3276600" cy="2743200"/>
          </a:xfrm>
        </p:grpSpPr>
        <p:sp>
          <p:nvSpPr>
            <p:cNvPr id="35" name="Rounded Rectangle 34"/>
            <p:cNvSpPr/>
            <p:nvPr/>
          </p:nvSpPr>
          <p:spPr bwMode="auto">
            <a:xfrm>
              <a:off x="342900" y="1625600"/>
              <a:ext cx="3276600" cy="2743200"/>
            </a:xfrm>
            <a:prstGeom prst="roundRect">
              <a:avLst>
                <a:gd name="adj" fmla="val 2397"/>
              </a:avLst>
            </a:prstGeom>
            <a:solidFill>
              <a:schemeClr val="bg1"/>
            </a:solidFill>
            <a:ln w="88900">
              <a:solidFill>
                <a:schemeClr val="bg1"/>
              </a:solidFill>
            </a:ln>
            <a:effectLst/>
            <a:scene3d>
              <a:camera prst="orthographicFront"/>
              <a:lightRig rig="twoPt" dir="t">
                <a:rot lat="0" lon="0" rev="7200000"/>
              </a:lightRig>
            </a:scene3d>
            <a:sp3d>
              <a:bevelT w="25400" h="19050"/>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25644" name="Picture 21" descr="do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275" y="1676400"/>
              <a:ext cx="3174450" cy="262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4" name="Rectangle 4"/>
          <p:cNvSpPr txBox="1">
            <a:spLocks/>
          </p:cNvSpPr>
          <p:nvPr/>
        </p:nvSpPr>
        <p:spPr bwMode="auto">
          <a:xfrm>
            <a:off x="417513" y="4457700"/>
            <a:ext cx="25908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lnSpc>
                <a:spcPct val="100000"/>
              </a:lnSpc>
              <a:spcBef>
                <a:spcPts val="900"/>
              </a:spcBef>
              <a:spcAft>
                <a:spcPts val="600"/>
              </a:spcAft>
              <a:buClrTx/>
              <a:buSzPct val="125000"/>
            </a:pPr>
            <a:r>
              <a:rPr lang="en-US" altLang="en-US" sz="1400" b="1" smtClean="0">
                <a:solidFill>
                  <a:srgbClr val="3E546B"/>
                </a:solidFill>
              </a:rPr>
              <a:t>Providers can use several different technology platforms</a:t>
            </a:r>
          </a:p>
        </p:txBody>
      </p:sp>
      <p:grpSp>
        <p:nvGrpSpPr>
          <p:cNvPr id="25605" name="Group 40"/>
          <p:cNvGrpSpPr>
            <a:grpSpLocks/>
          </p:cNvGrpSpPr>
          <p:nvPr/>
        </p:nvGrpSpPr>
        <p:grpSpPr bwMode="auto">
          <a:xfrm>
            <a:off x="6705600" y="2730500"/>
            <a:ext cx="1981200" cy="1658938"/>
            <a:chOff x="5448300" y="3530600"/>
            <a:chExt cx="3276600" cy="2743200"/>
          </a:xfrm>
        </p:grpSpPr>
        <p:sp>
          <p:nvSpPr>
            <p:cNvPr id="42" name="Rounded Rectangle 41"/>
            <p:cNvSpPr/>
            <p:nvPr/>
          </p:nvSpPr>
          <p:spPr bwMode="auto">
            <a:xfrm>
              <a:off x="5448300" y="3530600"/>
              <a:ext cx="3276600" cy="2743200"/>
            </a:xfrm>
            <a:prstGeom prst="roundRect">
              <a:avLst>
                <a:gd name="adj" fmla="val 2397"/>
              </a:avLst>
            </a:prstGeom>
            <a:solidFill>
              <a:schemeClr val="bg1"/>
            </a:solidFill>
            <a:ln w="88900">
              <a:solidFill>
                <a:schemeClr val="bg1"/>
              </a:solidFill>
            </a:ln>
            <a:effectLst/>
            <a:scene3d>
              <a:camera prst="orthographicFront"/>
              <a:lightRig rig="twoPt" dir="t">
                <a:rot lat="0" lon="0" rev="7200000"/>
              </a:lightRig>
            </a:scene3d>
            <a:sp3d>
              <a:bevelT w="25400" h="19050"/>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25640" name="Picture 22" descr="patien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718" y="3581401"/>
              <a:ext cx="3174363" cy="262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6" name="Rectangle 4"/>
          <p:cNvSpPr txBox="1">
            <a:spLocks/>
          </p:cNvSpPr>
          <p:nvPr/>
        </p:nvSpPr>
        <p:spPr bwMode="auto">
          <a:xfrm>
            <a:off x="3892550" y="1639888"/>
            <a:ext cx="25844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lnSpc>
                <a:spcPct val="100000"/>
              </a:lnSpc>
              <a:spcBef>
                <a:spcPts val="900"/>
              </a:spcBef>
              <a:spcAft>
                <a:spcPts val="600"/>
              </a:spcAft>
              <a:buClrTx/>
              <a:buSzPct val="125000"/>
            </a:pPr>
            <a:r>
              <a:rPr lang="en-US" altLang="en-US" sz="1400" b="1" smtClean="0">
                <a:solidFill>
                  <a:srgbClr val="3E546B"/>
                </a:solidFill>
              </a:rPr>
              <a:t>Practices submit collective clinical data to Forward Health Group for The Guideline Advantage</a:t>
            </a:r>
          </a:p>
        </p:txBody>
      </p:sp>
      <p:sp>
        <p:nvSpPr>
          <p:cNvPr id="25607" name="Rectangle 4"/>
          <p:cNvSpPr txBox="1">
            <a:spLocks/>
          </p:cNvSpPr>
          <p:nvPr/>
        </p:nvSpPr>
        <p:spPr bwMode="auto">
          <a:xfrm>
            <a:off x="6629400" y="4419600"/>
            <a:ext cx="243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lnSpc>
                <a:spcPct val="100000"/>
              </a:lnSpc>
              <a:spcBef>
                <a:spcPts val="900"/>
              </a:spcBef>
              <a:spcAft>
                <a:spcPts val="600"/>
              </a:spcAft>
              <a:buClrTx/>
              <a:buSzPct val="125000"/>
            </a:pPr>
            <a:r>
              <a:rPr lang="en-US" altLang="en-US" sz="1400" b="1" smtClean="0">
                <a:solidFill>
                  <a:srgbClr val="3E546B"/>
                </a:solidFill>
              </a:rPr>
              <a:t>Data are processed, analyzed and provided back to the practice via a practice portal</a:t>
            </a:r>
          </a:p>
        </p:txBody>
      </p:sp>
      <p:grpSp>
        <p:nvGrpSpPr>
          <p:cNvPr id="25608" name="Group 31"/>
          <p:cNvGrpSpPr>
            <a:grpSpLocks/>
          </p:cNvGrpSpPr>
          <p:nvPr/>
        </p:nvGrpSpPr>
        <p:grpSpPr bwMode="auto">
          <a:xfrm>
            <a:off x="341313" y="4492625"/>
            <a:ext cx="346075" cy="522288"/>
            <a:chOff x="695325" y="2466975"/>
            <a:chExt cx="381000" cy="575543"/>
          </a:xfrm>
        </p:grpSpPr>
        <p:grpSp>
          <p:nvGrpSpPr>
            <p:cNvPr id="25633" name="Group 23"/>
            <p:cNvGrpSpPr>
              <a:grpSpLocks/>
            </p:cNvGrpSpPr>
            <p:nvPr/>
          </p:nvGrpSpPr>
          <p:grpSpPr bwMode="auto">
            <a:xfrm>
              <a:off x="695325" y="2514600"/>
              <a:ext cx="381000" cy="371476"/>
              <a:chOff x="695325" y="2514600"/>
              <a:chExt cx="381000" cy="371476"/>
            </a:xfrm>
          </p:grpSpPr>
          <p:pic>
            <p:nvPicPr>
              <p:cNvPr id="25635" name="Picture 40" descr="photo shadow.png"/>
              <p:cNvPicPr>
                <a:picLocks noChangeAspect="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695325" y="2657476"/>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Oval 42"/>
              <p:cNvSpPr/>
              <p:nvPr/>
            </p:nvSpPr>
            <p:spPr>
              <a:xfrm>
                <a:off x="761738" y="2514209"/>
                <a:ext cx="256912" cy="25715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25634" name="TextBox 33"/>
            <p:cNvSpPr txBox="1">
              <a:spLocks noChangeArrowheads="1"/>
            </p:cNvSpPr>
            <p:nvPr/>
          </p:nvSpPr>
          <p:spPr bwMode="auto">
            <a:xfrm>
              <a:off x="733425" y="2466975"/>
              <a:ext cx="304800" cy="57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fontAlgn="base">
                <a:lnSpc>
                  <a:spcPct val="100000"/>
                </a:lnSpc>
                <a:spcBef>
                  <a:spcPct val="0"/>
                </a:spcBef>
                <a:spcAft>
                  <a:spcPct val="0"/>
                </a:spcAft>
                <a:buClrTx/>
                <a:buFontTx/>
                <a:buNone/>
              </a:pPr>
              <a:r>
                <a:rPr lang="en-US" altLang="en-US" sz="1400" b="1" smtClean="0">
                  <a:solidFill>
                    <a:srgbClr val="FFFFFF"/>
                  </a:solidFill>
                  <a:latin typeface="Trebuchet MS" panose="020B0603020202020204" pitchFamily="34" charset="0"/>
                </a:rPr>
                <a:t>1</a:t>
              </a:r>
            </a:p>
          </p:txBody>
        </p:sp>
      </p:grpSp>
      <p:pic>
        <p:nvPicPr>
          <p:cNvPr id="25609" name="Picture 43" descr="green arrow.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666757">
            <a:off x="2044700" y="1963738"/>
            <a:ext cx="339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10" name="Group 44"/>
          <p:cNvGrpSpPr>
            <a:grpSpLocks/>
          </p:cNvGrpSpPr>
          <p:nvPr/>
        </p:nvGrpSpPr>
        <p:grpSpPr bwMode="auto">
          <a:xfrm>
            <a:off x="3830638" y="1676400"/>
            <a:ext cx="347662" cy="523875"/>
            <a:chOff x="695325" y="2466976"/>
            <a:chExt cx="381000" cy="575543"/>
          </a:xfrm>
        </p:grpSpPr>
        <p:grpSp>
          <p:nvGrpSpPr>
            <p:cNvPr id="25629" name="Group 23"/>
            <p:cNvGrpSpPr>
              <a:grpSpLocks/>
            </p:cNvGrpSpPr>
            <p:nvPr/>
          </p:nvGrpSpPr>
          <p:grpSpPr bwMode="auto">
            <a:xfrm>
              <a:off x="695325" y="2514600"/>
              <a:ext cx="381000" cy="371476"/>
              <a:chOff x="695325" y="2514600"/>
              <a:chExt cx="381000" cy="371476"/>
            </a:xfrm>
          </p:grpSpPr>
          <p:pic>
            <p:nvPicPr>
              <p:cNvPr id="25631" name="Picture 47" descr="photo shadow.png"/>
              <p:cNvPicPr>
                <a:picLocks noChangeAspect="1"/>
              </p:cNvPicPr>
              <p:nvPr/>
            </p:nvPicPr>
            <p:blipFill>
              <a:blip r:embed="rId7">
                <a:lum bright="12000"/>
                <a:extLst>
                  <a:ext uri="{28A0092B-C50C-407E-A947-70E740481C1C}">
                    <a14:useLocalDpi xmlns:a14="http://schemas.microsoft.com/office/drawing/2010/main" val="0"/>
                  </a:ext>
                </a:extLst>
              </a:blip>
              <a:srcRect/>
              <a:stretch>
                <a:fillRect/>
              </a:stretch>
            </p:blipFill>
            <p:spPr bwMode="auto">
              <a:xfrm>
                <a:off x="695325" y="2657476"/>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Oval 48"/>
              <p:cNvSpPr/>
              <p:nvPr/>
            </p:nvSpPr>
            <p:spPr>
              <a:xfrm>
                <a:off x="761435" y="2514066"/>
                <a:ext cx="255740" cy="2563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25630" name="TextBox 46"/>
            <p:cNvSpPr txBox="1">
              <a:spLocks noChangeArrowheads="1"/>
            </p:cNvSpPr>
            <p:nvPr/>
          </p:nvSpPr>
          <p:spPr bwMode="auto">
            <a:xfrm>
              <a:off x="733425" y="2466976"/>
              <a:ext cx="304800" cy="57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fontAlgn="base">
                <a:lnSpc>
                  <a:spcPct val="100000"/>
                </a:lnSpc>
                <a:spcBef>
                  <a:spcPct val="0"/>
                </a:spcBef>
                <a:spcAft>
                  <a:spcPct val="0"/>
                </a:spcAft>
                <a:buClrTx/>
                <a:buFontTx/>
                <a:buNone/>
              </a:pPr>
              <a:r>
                <a:rPr lang="en-US" altLang="en-US" sz="1400" b="1" smtClean="0">
                  <a:solidFill>
                    <a:srgbClr val="FFFFFF"/>
                  </a:solidFill>
                  <a:latin typeface="Trebuchet MS" panose="020B0603020202020204" pitchFamily="34" charset="0"/>
                </a:rPr>
                <a:t>2</a:t>
              </a:r>
            </a:p>
          </p:txBody>
        </p:sp>
      </p:grpSp>
      <p:grpSp>
        <p:nvGrpSpPr>
          <p:cNvPr id="25611" name="Group 49"/>
          <p:cNvGrpSpPr>
            <a:grpSpLocks/>
          </p:cNvGrpSpPr>
          <p:nvPr/>
        </p:nvGrpSpPr>
        <p:grpSpPr bwMode="auto">
          <a:xfrm>
            <a:off x="6565900" y="4471988"/>
            <a:ext cx="346075" cy="522287"/>
            <a:chOff x="695325" y="2466978"/>
            <a:chExt cx="381000" cy="575544"/>
          </a:xfrm>
        </p:grpSpPr>
        <p:grpSp>
          <p:nvGrpSpPr>
            <p:cNvPr id="25625" name="Group 23"/>
            <p:cNvGrpSpPr>
              <a:grpSpLocks/>
            </p:cNvGrpSpPr>
            <p:nvPr/>
          </p:nvGrpSpPr>
          <p:grpSpPr bwMode="auto">
            <a:xfrm>
              <a:off x="695325" y="2514600"/>
              <a:ext cx="381000" cy="371476"/>
              <a:chOff x="695325" y="2514600"/>
              <a:chExt cx="381000" cy="371476"/>
            </a:xfrm>
          </p:grpSpPr>
          <p:pic>
            <p:nvPicPr>
              <p:cNvPr id="25627" name="Picture 52" descr="photo shadow.png"/>
              <p:cNvPicPr>
                <a:picLocks noChangeAspect="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695325" y="2657476"/>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53"/>
              <p:cNvSpPr/>
              <p:nvPr/>
            </p:nvSpPr>
            <p:spPr>
              <a:xfrm>
                <a:off x="761738" y="2514211"/>
                <a:ext cx="256913" cy="25715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25626" name="TextBox 51"/>
            <p:cNvSpPr txBox="1">
              <a:spLocks noChangeArrowheads="1"/>
            </p:cNvSpPr>
            <p:nvPr/>
          </p:nvSpPr>
          <p:spPr bwMode="auto">
            <a:xfrm>
              <a:off x="733425" y="2466978"/>
              <a:ext cx="304800" cy="57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fontAlgn="base">
                <a:lnSpc>
                  <a:spcPct val="100000"/>
                </a:lnSpc>
                <a:spcBef>
                  <a:spcPct val="0"/>
                </a:spcBef>
                <a:spcAft>
                  <a:spcPct val="0"/>
                </a:spcAft>
                <a:buClrTx/>
                <a:buFontTx/>
                <a:buNone/>
              </a:pPr>
              <a:r>
                <a:rPr lang="en-US" altLang="en-US" sz="1400" b="1" smtClean="0">
                  <a:solidFill>
                    <a:srgbClr val="FFFFFF"/>
                  </a:solidFill>
                  <a:latin typeface="Trebuchet MS" panose="020B0603020202020204" pitchFamily="34" charset="0"/>
                </a:rPr>
                <a:t>3</a:t>
              </a:r>
            </a:p>
          </p:txBody>
        </p:sp>
      </p:grpSp>
      <p:pic>
        <p:nvPicPr>
          <p:cNvPr id="25612" name="Picture 59" descr="green arrow.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662661">
            <a:off x="6692900" y="1963738"/>
            <a:ext cx="339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60" descr="green arrow.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8730750">
            <a:off x="6813550" y="5499100"/>
            <a:ext cx="3397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61" descr="green arrow.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8699012">
            <a:off x="1831975" y="5575300"/>
            <a:ext cx="3397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5" name="Rectangle 4"/>
          <p:cNvSpPr txBox="1">
            <a:spLocks/>
          </p:cNvSpPr>
          <p:nvPr/>
        </p:nvSpPr>
        <p:spPr bwMode="auto">
          <a:xfrm>
            <a:off x="4178300" y="5676900"/>
            <a:ext cx="3200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lnSpc>
                <a:spcPct val="100000"/>
              </a:lnSpc>
              <a:spcBef>
                <a:spcPts val="900"/>
              </a:spcBef>
              <a:spcAft>
                <a:spcPts val="600"/>
              </a:spcAft>
              <a:buClrTx/>
              <a:buSzPct val="125000"/>
              <a:buFontTx/>
              <a:buNone/>
            </a:pPr>
            <a:r>
              <a:rPr lang="en-US" altLang="en-US" sz="1400" b="1" smtClean="0">
                <a:solidFill>
                  <a:srgbClr val="3E546B"/>
                </a:solidFill>
              </a:rPr>
              <a:t>Performance is measured, Professionals can set measureable goals and chart improvements in performance</a:t>
            </a:r>
          </a:p>
        </p:txBody>
      </p:sp>
      <p:grpSp>
        <p:nvGrpSpPr>
          <p:cNvPr id="25616" name="Group 54"/>
          <p:cNvGrpSpPr>
            <a:grpSpLocks/>
          </p:cNvGrpSpPr>
          <p:nvPr/>
        </p:nvGrpSpPr>
        <p:grpSpPr bwMode="auto">
          <a:xfrm>
            <a:off x="3459163" y="5370513"/>
            <a:ext cx="346075" cy="523875"/>
            <a:chOff x="695325" y="2466978"/>
            <a:chExt cx="381000" cy="575544"/>
          </a:xfrm>
        </p:grpSpPr>
        <p:grpSp>
          <p:nvGrpSpPr>
            <p:cNvPr id="25621" name="Group 23"/>
            <p:cNvGrpSpPr>
              <a:grpSpLocks/>
            </p:cNvGrpSpPr>
            <p:nvPr/>
          </p:nvGrpSpPr>
          <p:grpSpPr bwMode="auto">
            <a:xfrm>
              <a:off x="695325" y="2514600"/>
              <a:ext cx="381000" cy="371476"/>
              <a:chOff x="695325" y="2514600"/>
              <a:chExt cx="381000" cy="371476"/>
            </a:xfrm>
          </p:grpSpPr>
          <p:pic>
            <p:nvPicPr>
              <p:cNvPr id="25623" name="Picture 57" descr="photo shadow.png"/>
              <p:cNvPicPr>
                <a:picLocks noChangeAspect="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695325" y="2657476"/>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Oval 58"/>
              <p:cNvSpPr/>
              <p:nvPr/>
            </p:nvSpPr>
            <p:spPr>
              <a:xfrm>
                <a:off x="761738" y="2514067"/>
                <a:ext cx="256912" cy="2563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25622" name="TextBox 56"/>
            <p:cNvSpPr txBox="1">
              <a:spLocks noChangeArrowheads="1"/>
            </p:cNvSpPr>
            <p:nvPr/>
          </p:nvSpPr>
          <p:spPr bwMode="auto">
            <a:xfrm>
              <a:off x="733425" y="2466978"/>
              <a:ext cx="304800" cy="57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fontAlgn="base">
                <a:lnSpc>
                  <a:spcPct val="100000"/>
                </a:lnSpc>
                <a:spcBef>
                  <a:spcPct val="0"/>
                </a:spcBef>
                <a:spcAft>
                  <a:spcPct val="0"/>
                </a:spcAft>
                <a:buClrTx/>
                <a:buFontTx/>
                <a:buNone/>
              </a:pPr>
              <a:r>
                <a:rPr lang="en-US" altLang="en-US" sz="1400" b="1" smtClean="0">
                  <a:solidFill>
                    <a:srgbClr val="FFFFFF"/>
                  </a:solidFill>
                  <a:latin typeface="Trebuchet MS" panose="020B0603020202020204" pitchFamily="34" charset="0"/>
                </a:rPr>
                <a:t>4</a:t>
              </a:r>
            </a:p>
          </p:txBody>
        </p:sp>
      </p:grpSp>
      <p:sp>
        <p:nvSpPr>
          <p:cNvPr id="25617" name="Title 9"/>
          <p:cNvSpPr txBox="1">
            <a:spLocks/>
          </p:cNvSpPr>
          <p:nvPr/>
        </p:nvSpPr>
        <p:spPr bwMode="auto">
          <a:xfrm>
            <a:off x="38100" y="329460"/>
            <a:ext cx="88392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defTabSz="45720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0" fontAlgn="base" hangingPunct="0">
              <a:lnSpc>
                <a:spcPct val="100000"/>
              </a:lnSpc>
              <a:spcBef>
                <a:spcPct val="0"/>
              </a:spcBef>
              <a:spcAft>
                <a:spcPct val="0"/>
              </a:spcAft>
              <a:buClrTx/>
              <a:buFontTx/>
              <a:buNone/>
            </a:pPr>
            <a:r>
              <a:rPr lang="en-US" altLang="en-US" sz="2800" dirty="0" smtClean="0">
                <a:solidFill>
                  <a:srgbClr val="000066"/>
                </a:solidFill>
              </a:rPr>
              <a:t>Program Model</a:t>
            </a:r>
          </a:p>
        </p:txBody>
      </p:sp>
      <p:pic>
        <p:nvPicPr>
          <p:cNvPr id="25618"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3124200"/>
            <a:ext cx="2590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37"/>
          <p:cNvPicPr>
            <a:picLocks noChangeAspect="1" noChangeArrowheads="1"/>
          </p:cNvPicPr>
          <p:nvPr/>
        </p:nvPicPr>
        <p:blipFill>
          <a:blip r:embed="rId9" cstate="print">
            <a:extLst>
              <a:ext uri="{28A0092B-C50C-407E-A947-70E740481C1C}">
                <a14:useLocalDpi xmlns:a14="http://schemas.microsoft.com/office/drawing/2010/main" val="0"/>
              </a:ext>
            </a:extLst>
          </a:blip>
          <a:srcRect b="14285"/>
          <a:stretch>
            <a:fillRect/>
          </a:stretch>
        </p:blipFill>
        <p:spPr bwMode="auto">
          <a:xfrm>
            <a:off x="2460625" y="5751513"/>
            <a:ext cx="171767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3" descr="emr.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95550" y="1849438"/>
            <a:ext cx="13335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92599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a:xfrm>
            <a:off x="228600" y="361951"/>
            <a:ext cx="8839200" cy="533400"/>
          </a:xfrm>
        </p:spPr>
        <p:txBody>
          <a:bodyPr/>
          <a:lstStyle/>
          <a:p>
            <a:r>
              <a:rPr lang="en-US" altLang="en-US" dirty="0" smtClean="0">
                <a:latin typeface="Helvetica" panose="020B0604020202020204" pitchFamily="34" charset="0"/>
                <a:ea typeface="ＭＳ Ｐゴシック" panose="020B0600070205080204" pitchFamily="34" charset="-128"/>
              </a:rPr>
              <a:t>Program Platform</a:t>
            </a:r>
          </a:p>
        </p:txBody>
      </p:sp>
      <p:pic>
        <p:nvPicPr>
          <p:cNvPr id="29699" name="Picture 3" descr="Screen Shot 2012-11-30 at 2.56.4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51038"/>
            <a:ext cx="5486400"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Screen Shot 2012-11-30 at 2.57.0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267200"/>
            <a:ext cx="5486400"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4191000" y="3743325"/>
            <a:ext cx="609600" cy="22860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800" u="sng">
              <a:solidFill>
                <a:prstClr val="white"/>
              </a:solidFill>
            </a:endParaRPr>
          </a:p>
        </p:txBody>
      </p:sp>
      <p:cxnSp>
        <p:nvCxnSpPr>
          <p:cNvPr id="10" name="Straight Arrow Connector 9"/>
          <p:cNvCxnSpPr/>
          <p:nvPr/>
        </p:nvCxnSpPr>
        <p:spPr>
          <a:xfrm flipH="1">
            <a:off x="4800600" y="2971800"/>
            <a:ext cx="1219200" cy="7715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703" name="TextBox 10"/>
          <p:cNvSpPr txBox="1">
            <a:spLocks noChangeArrowheads="1"/>
          </p:cNvSpPr>
          <p:nvPr/>
        </p:nvSpPr>
        <p:spPr bwMode="auto">
          <a:xfrm>
            <a:off x="6019800" y="2743200"/>
            <a:ext cx="274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0" fontAlgn="base" hangingPunct="0">
              <a:lnSpc>
                <a:spcPct val="100000"/>
              </a:lnSpc>
              <a:spcBef>
                <a:spcPct val="0"/>
              </a:spcBef>
              <a:spcAft>
                <a:spcPct val="0"/>
              </a:spcAft>
              <a:buClrTx/>
              <a:buFontTx/>
              <a:buNone/>
            </a:pPr>
            <a:r>
              <a:rPr lang="en-US" altLang="en-US" sz="2000" smtClean="0">
                <a:solidFill>
                  <a:prstClr val="black"/>
                </a:solidFill>
                <a:latin typeface="Arial" panose="020B0604020202020204" pitchFamily="34" charset="0"/>
              </a:rPr>
              <a:t>One-click access to patient lists</a:t>
            </a:r>
          </a:p>
        </p:txBody>
      </p:sp>
      <p:cxnSp>
        <p:nvCxnSpPr>
          <p:cNvPr id="13" name="Straight Arrow Connector 12"/>
          <p:cNvCxnSpPr/>
          <p:nvPr/>
        </p:nvCxnSpPr>
        <p:spPr>
          <a:xfrm flipV="1">
            <a:off x="1828800" y="5181600"/>
            <a:ext cx="1981200" cy="2444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705" name="TextBox 13"/>
          <p:cNvSpPr txBox="1">
            <a:spLocks noChangeArrowheads="1"/>
          </p:cNvSpPr>
          <p:nvPr/>
        </p:nvSpPr>
        <p:spPr bwMode="auto">
          <a:xfrm>
            <a:off x="381000" y="5303838"/>
            <a:ext cx="167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0" fontAlgn="base" hangingPunct="0">
              <a:lnSpc>
                <a:spcPct val="100000"/>
              </a:lnSpc>
              <a:spcBef>
                <a:spcPct val="0"/>
              </a:spcBef>
              <a:spcAft>
                <a:spcPct val="0"/>
              </a:spcAft>
              <a:buClrTx/>
              <a:buFontTx/>
              <a:buNone/>
            </a:pPr>
            <a:r>
              <a:rPr lang="en-US" altLang="en-US" sz="2000" smtClean="0">
                <a:solidFill>
                  <a:prstClr val="black"/>
                </a:solidFill>
                <a:latin typeface="Arial" panose="020B0604020202020204" pitchFamily="34" charset="0"/>
              </a:rPr>
              <a:t>Populations</a:t>
            </a:r>
          </a:p>
        </p:txBody>
      </p:sp>
      <p:sp>
        <p:nvSpPr>
          <p:cNvPr id="15" name="Oval 14"/>
          <p:cNvSpPr/>
          <p:nvPr/>
        </p:nvSpPr>
        <p:spPr>
          <a:xfrm>
            <a:off x="7620000" y="5943600"/>
            <a:ext cx="304800" cy="45720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800" u="sng">
              <a:solidFill>
                <a:prstClr val="white"/>
              </a:solidFill>
            </a:endParaRPr>
          </a:p>
        </p:txBody>
      </p:sp>
      <p:cxnSp>
        <p:nvCxnSpPr>
          <p:cNvPr id="17" name="Straight Arrow Connector 16"/>
          <p:cNvCxnSpPr/>
          <p:nvPr/>
        </p:nvCxnSpPr>
        <p:spPr>
          <a:xfrm flipH="1">
            <a:off x="7848600" y="4572000"/>
            <a:ext cx="381000" cy="1295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708" name="TextBox 17"/>
          <p:cNvSpPr txBox="1">
            <a:spLocks noChangeArrowheads="1"/>
          </p:cNvSpPr>
          <p:nvPr/>
        </p:nvSpPr>
        <p:spPr bwMode="auto">
          <a:xfrm>
            <a:off x="6819900" y="3913188"/>
            <a:ext cx="1905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0" fontAlgn="base" hangingPunct="0">
              <a:lnSpc>
                <a:spcPct val="100000"/>
              </a:lnSpc>
              <a:spcBef>
                <a:spcPct val="0"/>
              </a:spcBef>
              <a:spcAft>
                <a:spcPct val="0"/>
              </a:spcAft>
              <a:buClrTx/>
              <a:buFontTx/>
              <a:buNone/>
            </a:pPr>
            <a:r>
              <a:rPr lang="en-US" altLang="en-US" sz="2000" smtClean="0">
                <a:solidFill>
                  <a:prstClr val="black"/>
                </a:solidFill>
                <a:latin typeface="Arial" panose="020B0604020202020204" pitchFamily="34" charset="0"/>
              </a:rPr>
              <a:t>Measure Performance</a:t>
            </a:r>
          </a:p>
        </p:txBody>
      </p:sp>
    </p:spTree>
    <p:extLst>
      <p:ext uri="{BB962C8B-B14F-4D97-AF65-F5344CB8AC3E}">
        <p14:creationId xmlns:p14="http://schemas.microsoft.com/office/powerpoint/2010/main" val="8412510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195655" y="409575"/>
            <a:ext cx="8839200" cy="533400"/>
          </a:xfrm>
        </p:spPr>
        <p:txBody>
          <a:bodyPr/>
          <a:lstStyle/>
          <a:p>
            <a:r>
              <a:rPr lang="en-US" altLang="en-US" dirty="0" smtClean="0">
                <a:latin typeface="Helvetica" panose="020B0604020202020204" pitchFamily="34" charset="0"/>
                <a:ea typeface="ＭＳ Ｐゴシック" panose="020B0600070205080204" pitchFamily="34" charset="-128"/>
              </a:rPr>
              <a:t>Available Data aggregation</a:t>
            </a:r>
          </a:p>
        </p:txBody>
      </p:sp>
      <p:pic>
        <p:nvPicPr>
          <p:cNvPr id="30723" name="Picture 3" descr="Screen Shot 2012-11-30 at 1.58.49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57400"/>
            <a:ext cx="46180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Screen Shot 2012-11-30 at 2.00.2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243388"/>
            <a:ext cx="452278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152400" y="2743200"/>
            <a:ext cx="1752600" cy="30480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800" u="sng">
              <a:solidFill>
                <a:prstClr val="white"/>
              </a:solidFill>
            </a:endParaRPr>
          </a:p>
        </p:txBody>
      </p:sp>
      <p:sp>
        <p:nvSpPr>
          <p:cNvPr id="7" name="Oval 6"/>
          <p:cNvSpPr/>
          <p:nvPr/>
        </p:nvSpPr>
        <p:spPr>
          <a:xfrm>
            <a:off x="2638425" y="3057525"/>
            <a:ext cx="790575" cy="26670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800" u="sng">
              <a:solidFill>
                <a:prstClr val="white"/>
              </a:solidFill>
            </a:endParaRPr>
          </a:p>
        </p:txBody>
      </p:sp>
      <p:cxnSp>
        <p:nvCxnSpPr>
          <p:cNvPr id="9" name="Straight Arrow Connector 8"/>
          <p:cNvCxnSpPr/>
          <p:nvPr/>
        </p:nvCxnSpPr>
        <p:spPr>
          <a:xfrm flipH="1">
            <a:off x="3505200" y="3048000"/>
            <a:ext cx="1905000" cy="1428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1905000" y="2895600"/>
            <a:ext cx="3505200" cy="76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729" name="TextBox 11"/>
          <p:cNvSpPr txBox="1">
            <a:spLocks noChangeArrowheads="1"/>
          </p:cNvSpPr>
          <p:nvPr/>
        </p:nvSpPr>
        <p:spPr bwMode="auto">
          <a:xfrm>
            <a:off x="5438775" y="2743200"/>
            <a:ext cx="297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0" fontAlgn="base" hangingPunct="0">
              <a:lnSpc>
                <a:spcPct val="100000"/>
              </a:lnSpc>
              <a:spcBef>
                <a:spcPct val="0"/>
              </a:spcBef>
              <a:spcAft>
                <a:spcPct val="0"/>
              </a:spcAft>
              <a:buClrTx/>
              <a:buFontTx/>
              <a:buNone/>
            </a:pPr>
            <a:r>
              <a:rPr lang="en-US" altLang="en-US" sz="2000" smtClean="0">
                <a:solidFill>
                  <a:prstClr val="black"/>
                </a:solidFill>
                <a:latin typeface="Arial" panose="020B0604020202020204" pitchFamily="34" charset="0"/>
              </a:rPr>
              <a:t>System Level</a:t>
            </a:r>
          </a:p>
        </p:txBody>
      </p:sp>
      <p:sp>
        <p:nvSpPr>
          <p:cNvPr id="13" name="Oval 12"/>
          <p:cNvSpPr/>
          <p:nvPr/>
        </p:nvSpPr>
        <p:spPr>
          <a:xfrm>
            <a:off x="4876800" y="4724400"/>
            <a:ext cx="1219200" cy="91440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800" u="sng">
              <a:solidFill>
                <a:prstClr val="white"/>
              </a:solidFill>
            </a:endParaRPr>
          </a:p>
        </p:txBody>
      </p:sp>
      <p:cxnSp>
        <p:nvCxnSpPr>
          <p:cNvPr id="15" name="Straight Arrow Connector 14"/>
          <p:cNvCxnSpPr/>
          <p:nvPr/>
        </p:nvCxnSpPr>
        <p:spPr>
          <a:xfrm flipV="1">
            <a:off x="3033713" y="5181600"/>
            <a:ext cx="1736725"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732" name="TextBox 15"/>
          <p:cNvSpPr txBox="1">
            <a:spLocks noChangeArrowheads="1"/>
          </p:cNvSpPr>
          <p:nvPr/>
        </p:nvSpPr>
        <p:spPr bwMode="auto">
          <a:xfrm>
            <a:off x="647700" y="5181600"/>
            <a:ext cx="251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0" fontAlgn="base" hangingPunct="0">
              <a:lnSpc>
                <a:spcPct val="100000"/>
              </a:lnSpc>
              <a:spcBef>
                <a:spcPct val="0"/>
              </a:spcBef>
              <a:spcAft>
                <a:spcPct val="0"/>
              </a:spcAft>
              <a:buClrTx/>
              <a:buFontTx/>
              <a:buNone/>
            </a:pPr>
            <a:r>
              <a:rPr lang="en-US" altLang="en-US" sz="2000" smtClean="0">
                <a:solidFill>
                  <a:prstClr val="black"/>
                </a:solidFill>
                <a:latin typeface="Arial" panose="020B0604020202020204" pitchFamily="34" charset="0"/>
              </a:rPr>
              <a:t>Clinic View Options</a:t>
            </a:r>
          </a:p>
        </p:txBody>
      </p:sp>
    </p:spTree>
    <p:extLst>
      <p:ext uri="{BB962C8B-B14F-4D97-AF65-F5344CB8AC3E}">
        <p14:creationId xmlns:p14="http://schemas.microsoft.com/office/powerpoint/2010/main" val="20084978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a:xfrm>
            <a:off x="152400" y="244475"/>
            <a:ext cx="8839200" cy="533400"/>
          </a:xfrm>
        </p:spPr>
        <p:txBody>
          <a:bodyPr/>
          <a:lstStyle/>
          <a:p>
            <a:r>
              <a:rPr lang="en-US" altLang="en-US" dirty="0" smtClean="0">
                <a:latin typeface="Helvetica" panose="020B0604020202020204" pitchFamily="34" charset="0"/>
                <a:ea typeface="ＭＳ Ｐゴシック" panose="020B0600070205080204" pitchFamily="34" charset="-128"/>
              </a:rPr>
              <a:t>Action Lists </a:t>
            </a:r>
          </a:p>
        </p:txBody>
      </p:sp>
      <p:pic>
        <p:nvPicPr>
          <p:cNvPr id="31747" name="Picture 3" descr="Screen Shot 2012-11-30 at 2.45.1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33600"/>
            <a:ext cx="46863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Screen Shot 2012-11-30 at 2.49.1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19400"/>
            <a:ext cx="411480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152400" y="3848100"/>
            <a:ext cx="4724400" cy="38100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800" u="sng">
              <a:solidFill>
                <a:prstClr val="white"/>
              </a:solidFill>
            </a:endParaRPr>
          </a:p>
        </p:txBody>
      </p:sp>
      <p:cxnSp>
        <p:nvCxnSpPr>
          <p:cNvPr id="8" name="Straight Arrow Connector 7"/>
          <p:cNvCxnSpPr/>
          <p:nvPr/>
        </p:nvCxnSpPr>
        <p:spPr>
          <a:xfrm flipH="1">
            <a:off x="3581400" y="2362200"/>
            <a:ext cx="1066800" cy="14859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751" name="TextBox 8"/>
          <p:cNvSpPr txBox="1">
            <a:spLocks noChangeArrowheads="1"/>
          </p:cNvSpPr>
          <p:nvPr/>
        </p:nvSpPr>
        <p:spPr bwMode="auto">
          <a:xfrm>
            <a:off x="4648200" y="2057400"/>
            <a:ext cx="434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0" fontAlgn="base" hangingPunct="0">
              <a:lnSpc>
                <a:spcPct val="100000"/>
              </a:lnSpc>
              <a:spcBef>
                <a:spcPct val="0"/>
              </a:spcBef>
              <a:spcAft>
                <a:spcPct val="0"/>
              </a:spcAft>
              <a:buClrTx/>
              <a:buFontTx/>
              <a:buNone/>
            </a:pPr>
            <a:r>
              <a:rPr lang="en-US" altLang="en-US" sz="2000" smtClean="0">
                <a:solidFill>
                  <a:prstClr val="black"/>
                </a:solidFill>
                <a:latin typeface="Arial" panose="020B0604020202020204" pitchFamily="34" charset="0"/>
              </a:rPr>
              <a:t>Filters to create action lists</a:t>
            </a:r>
          </a:p>
        </p:txBody>
      </p:sp>
      <p:sp>
        <p:nvSpPr>
          <p:cNvPr id="10" name="Oval 9"/>
          <p:cNvSpPr/>
          <p:nvPr/>
        </p:nvSpPr>
        <p:spPr>
          <a:xfrm>
            <a:off x="6477000" y="5051425"/>
            <a:ext cx="1066800" cy="99060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800" u="sng">
              <a:solidFill>
                <a:prstClr val="white"/>
              </a:solidFill>
            </a:endParaRPr>
          </a:p>
        </p:txBody>
      </p:sp>
      <p:cxnSp>
        <p:nvCxnSpPr>
          <p:cNvPr id="12" name="Straight Arrow Connector 11"/>
          <p:cNvCxnSpPr/>
          <p:nvPr/>
        </p:nvCxnSpPr>
        <p:spPr>
          <a:xfrm flipV="1">
            <a:off x="5867400" y="5638800"/>
            <a:ext cx="609600" cy="533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754" name="TextBox 13"/>
          <p:cNvSpPr txBox="1">
            <a:spLocks noChangeArrowheads="1"/>
          </p:cNvSpPr>
          <p:nvPr/>
        </p:nvSpPr>
        <p:spPr bwMode="auto">
          <a:xfrm>
            <a:off x="4876800" y="6172200"/>
            <a:ext cx="167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0" fontAlgn="base" hangingPunct="0">
              <a:lnSpc>
                <a:spcPct val="100000"/>
              </a:lnSpc>
              <a:spcBef>
                <a:spcPct val="0"/>
              </a:spcBef>
              <a:spcAft>
                <a:spcPct val="0"/>
              </a:spcAft>
              <a:buClrTx/>
              <a:buFontTx/>
              <a:buNone/>
            </a:pPr>
            <a:r>
              <a:rPr lang="en-US" altLang="en-US" sz="2000" smtClean="0">
                <a:solidFill>
                  <a:prstClr val="black"/>
                </a:solidFill>
                <a:latin typeface="Arial" panose="020B0604020202020204" pitchFamily="34" charset="0"/>
              </a:rPr>
              <a:t>Action items</a:t>
            </a:r>
          </a:p>
        </p:txBody>
      </p:sp>
    </p:spTree>
    <p:extLst>
      <p:ext uri="{BB962C8B-B14F-4D97-AF65-F5344CB8AC3E}">
        <p14:creationId xmlns:p14="http://schemas.microsoft.com/office/powerpoint/2010/main" val="42331518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p:cNvSpPr>
            <a:spLocks noGrp="1"/>
          </p:cNvSpPr>
          <p:nvPr>
            <p:ph type="title"/>
          </p:nvPr>
        </p:nvSpPr>
        <p:spPr>
          <a:xfrm>
            <a:off x="139700" y="304800"/>
            <a:ext cx="8839200" cy="533400"/>
          </a:xfrm>
        </p:spPr>
        <p:txBody>
          <a:bodyPr/>
          <a:lstStyle/>
          <a:p>
            <a:r>
              <a:rPr lang="en-US" altLang="en-US" dirty="0" smtClean="0">
                <a:latin typeface="Helvetica" panose="020B0604020202020204" pitchFamily="34" charset="0"/>
                <a:ea typeface="ＭＳ Ｐゴシック" panose="020B0600070205080204" pitchFamily="34" charset="-128"/>
              </a:rPr>
              <a:t>Co-Morbidity Venn Diagram </a:t>
            </a:r>
          </a:p>
        </p:txBody>
      </p:sp>
      <p:pic>
        <p:nvPicPr>
          <p:cNvPr id="337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81200"/>
            <a:ext cx="66802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2090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685800" y="1905000"/>
          <a:ext cx="8077200" cy="4524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819" name="Rectangle 2"/>
          <p:cNvSpPr>
            <a:spLocks noGrp="1"/>
          </p:cNvSpPr>
          <p:nvPr>
            <p:ph type="title"/>
          </p:nvPr>
        </p:nvSpPr>
        <p:spPr>
          <a:xfrm>
            <a:off x="29966" y="381000"/>
            <a:ext cx="8686800" cy="533400"/>
          </a:xfrm>
        </p:spPr>
        <p:txBody>
          <a:bodyPr/>
          <a:lstStyle/>
          <a:p>
            <a:pPr eaLnBrk="1" hangingPunct="1"/>
            <a:r>
              <a:rPr lang="en-US" altLang="en-US" dirty="0" smtClean="0">
                <a:latin typeface="Helvetica" panose="020B0604020202020204" pitchFamily="34" charset="0"/>
                <a:ea typeface="ＭＳ Ｐゴシック" panose="020B0600070205080204" pitchFamily="34" charset="-128"/>
              </a:rPr>
              <a:t>TGA’s Measures</a:t>
            </a:r>
          </a:p>
        </p:txBody>
      </p:sp>
      <p:sp>
        <p:nvSpPr>
          <p:cNvPr id="34820" name="TextBox 1"/>
          <p:cNvSpPr txBox="1">
            <a:spLocks noChangeArrowheads="1"/>
          </p:cNvSpPr>
          <p:nvPr/>
        </p:nvSpPr>
        <p:spPr bwMode="auto">
          <a:xfrm>
            <a:off x="381000" y="6324600"/>
            <a:ext cx="426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0" fontAlgn="base" hangingPunct="0">
              <a:lnSpc>
                <a:spcPct val="100000"/>
              </a:lnSpc>
              <a:spcBef>
                <a:spcPct val="0"/>
              </a:spcBef>
              <a:spcAft>
                <a:spcPct val="0"/>
              </a:spcAft>
              <a:buClrTx/>
              <a:buFontTx/>
              <a:buNone/>
            </a:pPr>
            <a:r>
              <a:rPr lang="en-US" altLang="en-US" sz="1200" smtClean="0">
                <a:solidFill>
                  <a:prstClr val="black"/>
                </a:solidFill>
                <a:latin typeface="Arial" panose="020B0604020202020204" pitchFamily="34" charset="0"/>
              </a:rPr>
              <a:t>*Measures are subject to change</a:t>
            </a:r>
          </a:p>
        </p:txBody>
      </p:sp>
    </p:spTree>
    <p:extLst>
      <p:ext uri="{BB962C8B-B14F-4D97-AF65-F5344CB8AC3E}">
        <p14:creationId xmlns:p14="http://schemas.microsoft.com/office/powerpoint/2010/main" val="5285468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0" y="304800"/>
            <a:ext cx="8839200" cy="533400"/>
          </a:xfrm>
        </p:spPr>
        <p:txBody>
          <a:bodyPr/>
          <a:lstStyle/>
          <a:p>
            <a:r>
              <a:rPr lang="en-US" altLang="en-US" dirty="0" smtClean="0">
                <a:latin typeface="Helvetica" panose="020B0604020202020204" pitchFamily="34" charset="0"/>
                <a:ea typeface="ＭＳ Ｐゴシック" panose="020B0600070205080204" pitchFamily="34" charset="-128"/>
              </a:rPr>
              <a:t>Program Alignment</a:t>
            </a:r>
          </a:p>
        </p:txBody>
      </p:sp>
      <p:sp>
        <p:nvSpPr>
          <p:cNvPr id="14339" name="Content Placeholder 2"/>
          <p:cNvSpPr>
            <a:spLocks noGrp="1"/>
          </p:cNvSpPr>
          <p:nvPr>
            <p:ph idx="1"/>
          </p:nvPr>
        </p:nvSpPr>
        <p:spPr>
          <a:xfrm>
            <a:off x="228600" y="1447800"/>
            <a:ext cx="5770562" cy="4805363"/>
          </a:xfrm>
        </p:spPr>
        <p:txBody>
          <a:bodyPr/>
          <a:lstStyle/>
          <a:p>
            <a:pPr marL="457200" lvl="1" indent="-342900">
              <a:buFont typeface="Arial" charset="0"/>
              <a:buNone/>
              <a:defRPr/>
            </a:pPr>
            <a:r>
              <a:rPr lang="en-US" sz="2000" dirty="0" smtClean="0">
                <a:latin typeface="Helvetica" pitchFamily="34" charset="0"/>
                <a:ea typeface="ＭＳ Ｐゴシック" pitchFamily="34" charset="-128"/>
              </a:rPr>
              <a:t>Million Hearts Initiative</a:t>
            </a:r>
            <a:endParaRPr lang="en-US" sz="2000" dirty="0">
              <a:latin typeface="Helvetica" pitchFamily="34" charset="0"/>
              <a:ea typeface="ＭＳ Ｐゴシック" pitchFamily="34" charset="-128"/>
            </a:endParaRPr>
          </a:p>
          <a:p>
            <a:pPr marL="457200" lvl="1" indent="0">
              <a:buFont typeface="Arial" charset="0"/>
              <a:buNone/>
              <a:defRPr/>
            </a:pPr>
            <a:r>
              <a:rPr lang="en-US" sz="1600" dirty="0" smtClean="0">
                <a:latin typeface="Helvetica" pitchFamily="34" charset="0"/>
                <a:ea typeface="ＭＳ Ｐゴシック" pitchFamily="34" charset="-128"/>
              </a:rPr>
              <a:t>The Guideline Advantage reports on the “ABCS” measures of interest to Million Hearts</a:t>
            </a:r>
          </a:p>
          <a:p>
            <a:pPr marL="457200" lvl="1" indent="-342900">
              <a:buFont typeface="Arial" charset="0"/>
              <a:buNone/>
              <a:defRPr/>
            </a:pPr>
            <a:r>
              <a:rPr lang="en-US" sz="2000" dirty="0" smtClean="0">
                <a:latin typeface="Helvetica" pitchFamily="34" charset="0"/>
                <a:ea typeface="ＭＳ Ｐゴシック" pitchFamily="34" charset="-128"/>
              </a:rPr>
              <a:t>Uniform Data System (UDS)</a:t>
            </a:r>
          </a:p>
          <a:p>
            <a:pPr marL="457200" lvl="1" indent="0">
              <a:buFont typeface="Arial" charset="0"/>
              <a:buNone/>
              <a:defRPr/>
            </a:pPr>
            <a:r>
              <a:rPr lang="en-US" sz="1600" dirty="0" smtClean="0">
                <a:latin typeface="Helvetica" pitchFamily="34" charset="0"/>
                <a:ea typeface="ＭＳ Ｐゴシック" pitchFamily="34" charset="-128"/>
              </a:rPr>
              <a:t>The program reports all adult UDS measures of interest to Community Health Centers and Federally Qualified Health Centers </a:t>
            </a:r>
            <a:endParaRPr lang="en-US" sz="1600" dirty="0">
              <a:latin typeface="Helvetica" pitchFamily="34" charset="0"/>
              <a:ea typeface="ＭＳ Ｐゴシック" pitchFamily="34" charset="-128"/>
            </a:endParaRPr>
          </a:p>
          <a:p>
            <a:pPr marL="457200" lvl="1" indent="-342900">
              <a:buFont typeface="Arial" charset="0"/>
              <a:buNone/>
              <a:defRPr/>
            </a:pPr>
            <a:r>
              <a:rPr lang="en-US" sz="2000" dirty="0" smtClean="0">
                <a:latin typeface="Helvetica" pitchFamily="34" charset="0"/>
                <a:ea typeface="ＭＳ Ｐゴシック" pitchFamily="34" charset="-128"/>
              </a:rPr>
              <a:t>Bridges to Excellence</a:t>
            </a:r>
          </a:p>
          <a:p>
            <a:pPr>
              <a:buFont typeface="Arial" charset="0"/>
              <a:buNone/>
              <a:defRPr/>
            </a:pPr>
            <a:r>
              <a:rPr lang="en-US" dirty="0" smtClean="0">
                <a:latin typeface="Helvetica" pitchFamily="34" charset="0"/>
                <a:ea typeface="ＭＳ Ｐゴシック" pitchFamily="34" charset="-128"/>
              </a:rPr>
              <a:t>	The program can help systems participate in Bridges to Excellence, in markets where it is applicable, with no additional work required</a:t>
            </a:r>
          </a:p>
          <a:p>
            <a:pPr>
              <a:buFont typeface="Arial" charset="0"/>
              <a:buChar char="•"/>
              <a:defRPr/>
            </a:pPr>
            <a:endParaRPr lang="en-US" dirty="0" smtClean="0">
              <a:latin typeface="Helvetica" pitchFamily="34" charset="0"/>
              <a:ea typeface="ＭＳ Ｐゴシック" pitchFamily="34" charset="-128"/>
            </a:endParaRPr>
          </a:p>
        </p:txBody>
      </p:sp>
      <p:pic>
        <p:nvPicPr>
          <p:cNvPr id="36868" name="Picture 6" descr="http://connectlive.com/events/cdc091311/index_files/million_hearts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75" y="1600200"/>
            <a:ext cx="256222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257200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5"/>
          <p:cNvSpPr>
            <a:spLocks noGrp="1"/>
          </p:cNvSpPr>
          <p:nvPr>
            <p:ph type="title"/>
          </p:nvPr>
        </p:nvSpPr>
        <p:spPr>
          <a:xfrm>
            <a:off x="152400" y="1371600"/>
            <a:ext cx="8839200" cy="533400"/>
          </a:xfrm>
        </p:spPr>
        <p:txBody>
          <a:bodyPr/>
          <a:lstStyle/>
          <a:p>
            <a:r>
              <a:rPr lang="en-US" altLang="en-US" dirty="0" smtClean="0">
                <a:solidFill>
                  <a:srgbClr val="000066"/>
                </a:solidFill>
                <a:latin typeface="Helvetica" panose="020B0604020202020204" pitchFamily="34" charset="0"/>
                <a:ea typeface="ＭＳ Ｐゴシック" panose="020B0600070205080204" pitchFamily="34" charset="-128"/>
              </a:rPr>
              <a:t>Leading practices for effective participation</a:t>
            </a:r>
            <a:br>
              <a:rPr lang="en-US" altLang="en-US" dirty="0" smtClean="0">
                <a:solidFill>
                  <a:srgbClr val="000066"/>
                </a:solidFill>
                <a:latin typeface="Helvetica" panose="020B0604020202020204" pitchFamily="34" charset="0"/>
                <a:ea typeface="ＭＳ Ｐゴシック" panose="020B0600070205080204" pitchFamily="34" charset="-128"/>
              </a:rPr>
            </a:br>
            <a:endParaRPr lang="en-US" altLang="en-US" dirty="0" smtClean="0">
              <a:latin typeface="Helvetica" panose="020B0604020202020204" pitchFamily="34" charset="0"/>
              <a:ea typeface="ＭＳ Ｐゴシック" panose="020B0600070205080204" pitchFamily="34" charset="-128"/>
            </a:endParaRPr>
          </a:p>
        </p:txBody>
      </p:sp>
      <p:sp>
        <p:nvSpPr>
          <p:cNvPr id="38915" name="Title 9"/>
          <p:cNvSpPr txBox="1">
            <a:spLocks/>
          </p:cNvSpPr>
          <p:nvPr/>
        </p:nvSpPr>
        <p:spPr bwMode="auto">
          <a:xfrm>
            <a:off x="0" y="228600"/>
            <a:ext cx="88392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defTabSz="45720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0" fontAlgn="base" hangingPunct="0">
              <a:lnSpc>
                <a:spcPct val="100000"/>
              </a:lnSpc>
              <a:spcBef>
                <a:spcPct val="0"/>
              </a:spcBef>
              <a:spcAft>
                <a:spcPct val="0"/>
              </a:spcAft>
              <a:buClrTx/>
              <a:buFontTx/>
              <a:buNone/>
            </a:pPr>
            <a:r>
              <a:rPr lang="en-US" altLang="en-US" sz="2800" dirty="0" smtClean="0">
                <a:solidFill>
                  <a:srgbClr val="000066"/>
                </a:solidFill>
              </a:rPr>
              <a:t>Best Practices</a:t>
            </a:r>
          </a:p>
        </p:txBody>
      </p:sp>
      <p:grpSp>
        <p:nvGrpSpPr>
          <p:cNvPr id="38916" name="Group 27"/>
          <p:cNvGrpSpPr>
            <a:grpSpLocks/>
          </p:cNvGrpSpPr>
          <p:nvPr/>
        </p:nvGrpSpPr>
        <p:grpSpPr bwMode="auto">
          <a:xfrm>
            <a:off x="457200" y="1981200"/>
            <a:ext cx="7848600" cy="3962400"/>
            <a:chOff x="457200" y="1981200"/>
            <a:chExt cx="7848600" cy="3962400"/>
          </a:xfrm>
        </p:grpSpPr>
        <p:sp>
          <p:nvSpPr>
            <p:cNvPr id="7" name="Rounded Rectangle 6"/>
            <p:cNvSpPr/>
            <p:nvPr/>
          </p:nvSpPr>
          <p:spPr>
            <a:xfrm>
              <a:off x="457200" y="1981200"/>
              <a:ext cx="7848600" cy="533400"/>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800" u="sng">
                <a:solidFill>
                  <a:prstClr val="white"/>
                </a:solidFill>
              </a:endParaRPr>
            </a:p>
          </p:txBody>
        </p:sp>
        <p:sp>
          <p:nvSpPr>
            <p:cNvPr id="38919" name="Rectangle 9"/>
            <p:cNvSpPr>
              <a:spLocks noChangeArrowheads="1"/>
            </p:cNvSpPr>
            <p:nvPr/>
          </p:nvSpPr>
          <p:spPr bwMode="auto">
            <a:xfrm>
              <a:off x="609600" y="1981200"/>
              <a:ext cx="754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6075" indent="-346075">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0" fontAlgn="base" hangingPunct="0">
                <a:lnSpc>
                  <a:spcPct val="100000"/>
                </a:lnSpc>
                <a:spcBef>
                  <a:spcPct val="0"/>
                </a:spcBef>
                <a:spcAft>
                  <a:spcPct val="0"/>
                </a:spcAft>
                <a:buClr>
                  <a:srgbClr val="000066"/>
                </a:buClr>
                <a:buFontTx/>
                <a:buNone/>
              </a:pPr>
              <a:r>
                <a:rPr lang="en-US" altLang="en-US" sz="1400" smtClean="0">
                  <a:solidFill>
                    <a:prstClr val="black"/>
                  </a:solidFill>
                </a:rPr>
                <a:t>Use </a:t>
              </a:r>
              <a:r>
                <a:rPr lang="en-US" altLang="en-US" sz="1400" b="1" smtClean="0">
                  <a:solidFill>
                    <a:prstClr val="black"/>
                  </a:solidFill>
                </a:rPr>
                <a:t>existing EHR platform</a:t>
              </a:r>
              <a:r>
                <a:rPr lang="en-US" altLang="en-US" sz="1400" smtClean="0">
                  <a:solidFill>
                    <a:prstClr val="black"/>
                  </a:solidFill>
                </a:rPr>
                <a:t>; don’t interrupt work flow to collect data; offer vendor neutral program model </a:t>
              </a:r>
            </a:p>
          </p:txBody>
        </p:sp>
        <p:sp>
          <p:nvSpPr>
            <p:cNvPr id="13" name="Rounded Rectangle 12"/>
            <p:cNvSpPr/>
            <p:nvPr/>
          </p:nvSpPr>
          <p:spPr>
            <a:xfrm>
              <a:off x="457200" y="2667000"/>
              <a:ext cx="7848600" cy="533400"/>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800" u="sng">
                <a:solidFill>
                  <a:prstClr val="white"/>
                </a:solidFill>
              </a:endParaRPr>
            </a:p>
          </p:txBody>
        </p:sp>
        <p:sp>
          <p:nvSpPr>
            <p:cNvPr id="38921" name="Rectangle 13"/>
            <p:cNvSpPr>
              <a:spLocks noChangeArrowheads="1"/>
            </p:cNvSpPr>
            <p:nvPr/>
          </p:nvSpPr>
          <p:spPr bwMode="auto">
            <a:xfrm>
              <a:off x="609600" y="2667000"/>
              <a:ext cx="754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6075" indent="-346075">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0" fontAlgn="base" hangingPunct="0">
                <a:lnSpc>
                  <a:spcPct val="100000"/>
                </a:lnSpc>
                <a:spcBef>
                  <a:spcPct val="0"/>
                </a:spcBef>
                <a:spcAft>
                  <a:spcPct val="0"/>
                </a:spcAft>
                <a:buClr>
                  <a:srgbClr val="000066"/>
                </a:buClr>
                <a:buFontTx/>
                <a:buNone/>
              </a:pPr>
              <a:r>
                <a:rPr lang="en-US" altLang="en-US" sz="1400" smtClean="0">
                  <a:solidFill>
                    <a:prstClr val="black"/>
                  </a:solidFill>
                </a:rPr>
                <a:t>Provide </a:t>
              </a:r>
              <a:r>
                <a:rPr lang="en-US" altLang="en-US" sz="1400" b="1" smtClean="0">
                  <a:solidFill>
                    <a:prstClr val="black"/>
                  </a:solidFill>
                </a:rPr>
                <a:t>tools and resources</a:t>
              </a:r>
              <a:r>
                <a:rPr lang="en-US" altLang="en-US" sz="1400" smtClean="0">
                  <a:solidFill>
                    <a:prstClr val="black"/>
                  </a:solidFill>
                </a:rPr>
                <a:t> (Webinars, CME programs, etc.) to help develop a culture of quality improvement</a:t>
              </a:r>
            </a:p>
          </p:txBody>
        </p:sp>
        <p:sp>
          <p:nvSpPr>
            <p:cNvPr id="16" name="Rounded Rectangle 15"/>
            <p:cNvSpPr/>
            <p:nvPr/>
          </p:nvSpPr>
          <p:spPr>
            <a:xfrm>
              <a:off x="457200" y="3352800"/>
              <a:ext cx="7848600" cy="533400"/>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800" u="sng">
                <a:solidFill>
                  <a:prstClr val="white"/>
                </a:solidFill>
              </a:endParaRPr>
            </a:p>
          </p:txBody>
        </p:sp>
        <p:sp>
          <p:nvSpPr>
            <p:cNvPr id="38923" name="Rectangle 16"/>
            <p:cNvSpPr>
              <a:spLocks noChangeArrowheads="1"/>
            </p:cNvSpPr>
            <p:nvPr/>
          </p:nvSpPr>
          <p:spPr bwMode="auto">
            <a:xfrm>
              <a:off x="609600" y="3465611"/>
              <a:ext cx="7543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346075" indent="-346075">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lvl="1" algn="ctr" eaLnBrk="0" fontAlgn="base" hangingPunct="0">
                <a:lnSpc>
                  <a:spcPct val="100000"/>
                </a:lnSpc>
                <a:spcBef>
                  <a:spcPct val="0"/>
                </a:spcBef>
                <a:spcAft>
                  <a:spcPct val="0"/>
                </a:spcAft>
                <a:buClr>
                  <a:srgbClr val="000066"/>
                </a:buClr>
                <a:buFontTx/>
                <a:buNone/>
              </a:pPr>
              <a:r>
                <a:rPr lang="en-US" altLang="en-US" sz="1400" smtClean="0">
                  <a:solidFill>
                    <a:prstClr val="black"/>
                  </a:solidFill>
                </a:rPr>
                <a:t>Provide </a:t>
              </a:r>
              <a:r>
                <a:rPr lang="en-US" altLang="en-US" sz="1400" b="1" smtClean="0">
                  <a:solidFill>
                    <a:prstClr val="black"/>
                  </a:solidFill>
                </a:rPr>
                <a:t>feedback </a:t>
              </a:r>
              <a:r>
                <a:rPr lang="en-US" altLang="en-US" sz="1400" smtClean="0">
                  <a:solidFill>
                    <a:prstClr val="black"/>
                  </a:solidFill>
                </a:rPr>
                <a:t>and consult with practices on how to disseminate information</a:t>
              </a:r>
            </a:p>
          </p:txBody>
        </p:sp>
        <p:sp>
          <p:nvSpPr>
            <p:cNvPr id="19" name="Rounded Rectangle 18"/>
            <p:cNvSpPr/>
            <p:nvPr/>
          </p:nvSpPr>
          <p:spPr>
            <a:xfrm>
              <a:off x="457200" y="4038600"/>
              <a:ext cx="7848600" cy="533400"/>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800" u="sng">
                <a:solidFill>
                  <a:prstClr val="white"/>
                </a:solidFill>
              </a:endParaRPr>
            </a:p>
          </p:txBody>
        </p:sp>
        <p:sp>
          <p:nvSpPr>
            <p:cNvPr id="38925" name="Rectangle 19"/>
            <p:cNvSpPr>
              <a:spLocks noChangeArrowheads="1"/>
            </p:cNvSpPr>
            <p:nvPr/>
          </p:nvSpPr>
          <p:spPr bwMode="auto">
            <a:xfrm>
              <a:off x="609600" y="4151411"/>
              <a:ext cx="7543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346075" indent="-346075">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lvl="1" algn="ctr" eaLnBrk="0" fontAlgn="base" hangingPunct="0">
                <a:lnSpc>
                  <a:spcPct val="100000"/>
                </a:lnSpc>
                <a:spcBef>
                  <a:spcPct val="0"/>
                </a:spcBef>
                <a:spcAft>
                  <a:spcPct val="0"/>
                </a:spcAft>
                <a:buClr>
                  <a:srgbClr val="000066"/>
                </a:buClr>
                <a:buFontTx/>
                <a:buNone/>
              </a:pPr>
              <a:r>
                <a:rPr lang="en-US" altLang="en-US" sz="1400" smtClean="0">
                  <a:solidFill>
                    <a:prstClr val="black"/>
                  </a:solidFill>
                </a:rPr>
                <a:t>Encourage focus on </a:t>
              </a:r>
              <a:r>
                <a:rPr lang="en-US" altLang="en-US" sz="1400" b="1" smtClean="0">
                  <a:solidFill>
                    <a:prstClr val="black"/>
                  </a:solidFill>
                </a:rPr>
                <a:t>1-2 areas </a:t>
              </a:r>
              <a:r>
                <a:rPr lang="en-US" altLang="en-US" sz="1400" smtClean="0">
                  <a:solidFill>
                    <a:prstClr val="black"/>
                  </a:solidFill>
                </a:rPr>
                <a:t>only</a:t>
              </a:r>
            </a:p>
          </p:txBody>
        </p:sp>
        <p:sp>
          <p:nvSpPr>
            <p:cNvPr id="22" name="Rounded Rectangle 21"/>
            <p:cNvSpPr/>
            <p:nvPr/>
          </p:nvSpPr>
          <p:spPr>
            <a:xfrm>
              <a:off x="457200" y="4724400"/>
              <a:ext cx="7848600" cy="533400"/>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800" u="sng">
                <a:solidFill>
                  <a:prstClr val="white"/>
                </a:solidFill>
              </a:endParaRPr>
            </a:p>
          </p:txBody>
        </p:sp>
        <p:sp>
          <p:nvSpPr>
            <p:cNvPr id="38927" name="Rectangle 22"/>
            <p:cNvSpPr>
              <a:spLocks noChangeArrowheads="1"/>
            </p:cNvSpPr>
            <p:nvPr/>
          </p:nvSpPr>
          <p:spPr bwMode="auto">
            <a:xfrm>
              <a:off x="609600" y="4797623"/>
              <a:ext cx="7543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346075" indent="-346075">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lvl="1" algn="ctr" eaLnBrk="0" fontAlgn="base" hangingPunct="0">
                <a:lnSpc>
                  <a:spcPct val="100000"/>
                </a:lnSpc>
                <a:spcBef>
                  <a:spcPct val="0"/>
                </a:spcBef>
                <a:spcAft>
                  <a:spcPct val="0"/>
                </a:spcAft>
                <a:buClr>
                  <a:srgbClr val="000066"/>
                </a:buClr>
                <a:buFontTx/>
                <a:buNone/>
              </a:pPr>
              <a:r>
                <a:rPr lang="en-US" altLang="en-US" sz="1400" smtClean="0">
                  <a:solidFill>
                    <a:prstClr val="black"/>
                  </a:solidFill>
                </a:rPr>
                <a:t>Direct practices to resources to </a:t>
              </a:r>
              <a:r>
                <a:rPr lang="en-US" altLang="en-US" sz="1400" b="1" smtClean="0">
                  <a:solidFill>
                    <a:prstClr val="black"/>
                  </a:solidFill>
                </a:rPr>
                <a:t>support improvement</a:t>
              </a:r>
            </a:p>
          </p:txBody>
        </p:sp>
        <p:sp>
          <p:nvSpPr>
            <p:cNvPr id="25" name="Rounded Rectangle 24"/>
            <p:cNvSpPr/>
            <p:nvPr/>
          </p:nvSpPr>
          <p:spPr>
            <a:xfrm>
              <a:off x="457200" y="5410200"/>
              <a:ext cx="7848600" cy="533400"/>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800" u="sng">
                <a:solidFill>
                  <a:prstClr val="white"/>
                </a:solidFill>
              </a:endParaRPr>
            </a:p>
          </p:txBody>
        </p:sp>
        <p:sp>
          <p:nvSpPr>
            <p:cNvPr id="38929" name="Rectangle 25"/>
            <p:cNvSpPr>
              <a:spLocks noChangeArrowheads="1"/>
            </p:cNvSpPr>
            <p:nvPr/>
          </p:nvSpPr>
          <p:spPr bwMode="auto">
            <a:xfrm>
              <a:off x="609600" y="5483423"/>
              <a:ext cx="7543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346075" indent="-346075">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lvl="1" algn="ctr" eaLnBrk="0" fontAlgn="base" hangingPunct="0">
                <a:lnSpc>
                  <a:spcPct val="100000"/>
                </a:lnSpc>
                <a:spcBef>
                  <a:spcPct val="0"/>
                </a:spcBef>
                <a:spcAft>
                  <a:spcPct val="0"/>
                </a:spcAft>
                <a:buClr>
                  <a:srgbClr val="000066"/>
                </a:buClr>
                <a:buFontTx/>
                <a:buNone/>
              </a:pPr>
              <a:r>
                <a:rPr lang="en-US" altLang="en-US" sz="1400" b="1" smtClean="0">
                  <a:solidFill>
                    <a:prstClr val="black"/>
                  </a:solidFill>
                </a:rPr>
                <a:t>Recognize</a:t>
              </a:r>
              <a:r>
                <a:rPr lang="en-US" altLang="en-US" sz="1400" smtClean="0">
                  <a:solidFill>
                    <a:prstClr val="black"/>
                  </a:solidFill>
                </a:rPr>
                <a:t> and link to incentives</a:t>
              </a:r>
            </a:p>
          </p:txBody>
        </p:sp>
      </p:grpSp>
      <p:sp>
        <p:nvSpPr>
          <p:cNvPr id="38917" name="Text Box 5"/>
          <p:cNvSpPr txBox="1">
            <a:spLocks noChangeArrowheads="1"/>
          </p:cNvSpPr>
          <p:nvPr/>
        </p:nvSpPr>
        <p:spPr bwMode="auto">
          <a:xfrm>
            <a:off x="914400" y="6172200"/>
            <a:ext cx="731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50000"/>
              </a:lnSpc>
              <a:spcBef>
                <a:spcPct val="20000"/>
              </a:spcBef>
              <a:buClr>
                <a:srgbClr val="595959"/>
              </a:buClr>
              <a:buFont typeface="Arial" panose="020B0604020202020204" pitchFamily="34" charset="0"/>
              <a:buChar char="•"/>
              <a:defRPr sz="1600">
                <a:solidFill>
                  <a:srgbClr val="595959"/>
                </a:solidFill>
                <a:latin typeface="Helvetica" panose="020B0604020202020204" pitchFamily="34" charset="0"/>
                <a:ea typeface="ＭＳ Ｐゴシック" panose="020B0600070205080204" pitchFamily="34" charset="-128"/>
              </a:defRPr>
            </a:lvl1pPr>
            <a:lvl2pPr marL="742950" indent="-285750">
              <a:lnSpc>
                <a:spcPct val="150000"/>
              </a:lnSpc>
              <a:spcBef>
                <a:spcPct val="20000"/>
              </a:spcBef>
              <a:buFont typeface="Arial" panose="020B0604020202020204" pitchFamily="34" charset="0"/>
              <a:buChar char="–"/>
              <a:defRPr sz="1200">
                <a:solidFill>
                  <a:srgbClr val="595959"/>
                </a:solidFill>
                <a:latin typeface="Helvetica"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0" fontAlgn="base" hangingPunct="0">
              <a:lnSpc>
                <a:spcPct val="100000"/>
              </a:lnSpc>
              <a:spcBef>
                <a:spcPts val="600"/>
              </a:spcBef>
              <a:spcAft>
                <a:spcPct val="0"/>
              </a:spcAft>
              <a:buClrTx/>
              <a:buFontTx/>
              <a:buNone/>
            </a:pPr>
            <a:r>
              <a:rPr lang="en-US" altLang="en-US" sz="1800" b="1" smtClean="0">
                <a:solidFill>
                  <a:srgbClr val="000066"/>
                </a:solidFill>
              </a:rPr>
              <a:t>These are just a few of the best practices shared by the program.</a:t>
            </a:r>
          </a:p>
        </p:txBody>
      </p:sp>
    </p:spTree>
    <p:extLst>
      <p:ext uri="{BB962C8B-B14F-4D97-AF65-F5344CB8AC3E}">
        <p14:creationId xmlns:p14="http://schemas.microsoft.com/office/powerpoint/2010/main" val="264667868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3"/>
          <p:cNvSpPr>
            <a:spLocks noGrp="1"/>
          </p:cNvSpPr>
          <p:nvPr>
            <p:ph idx="1"/>
          </p:nvPr>
        </p:nvSpPr>
        <p:spPr/>
        <p:txBody>
          <a:bodyPr lIns="91418" tIns="45709" rIns="91418" bIns="45709"/>
          <a:lstStyle/>
          <a:p>
            <a:pPr marL="457200" lvl="1" indent="0">
              <a:spcBef>
                <a:spcPts val="900"/>
              </a:spcBef>
              <a:buClr>
                <a:schemeClr val="accent1"/>
              </a:buClr>
              <a:buNone/>
            </a:pPr>
            <a:r>
              <a:rPr lang="en-US" sz="2000" b="1" i="1" dirty="0" smtClean="0"/>
              <a:t>Patient/Consumer centered health – </a:t>
            </a:r>
            <a:r>
              <a:rPr lang="en-US" sz="2000" b="1" dirty="0" smtClean="0"/>
              <a:t>Be where people are with the right message the right tools, at the right time</a:t>
            </a:r>
          </a:p>
          <a:p>
            <a:pPr marL="457200" lvl="1" indent="0">
              <a:spcBef>
                <a:spcPts val="900"/>
              </a:spcBef>
              <a:buClr>
                <a:schemeClr val="accent1"/>
              </a:buClr>
              <a:buNone/>
            </a:pPr>
            <a:endParaRPr lang="en-US" sz="2000" b="1" dirty="0" smtClean="0"/>
          </a:p>
          <a:p>
            <a:pPr marL="457200" lvl="1" indent="0">
              <a:spcBef>
                <a:spcPts val="900"/>
              </a:spcBef>
              <a:buClr>
                <a:schemeClr val="accent1"/>
              </a:buClr>
              <a:buNone/>
            </a:pPr>
            <a:r>
              <a:rPr lang="en-US" sz="2000" b="1" dirty="0" smtClean="0"/>
              <a:t>Empowerment is key to driving adherence</a:t>
            </a:r>
          </a:p>
          <a:p>
            <a:pPr defTabSz="914186" eaLnBrk="1" hangingPunct="1">
              <a:lnSpc>
                <a:spcPts val="2225"/>
              </a:lnSpc>
            </a:pPr>
            <a:endParaRPr lang="en-US" sz="2000" dirty="0" smtClean="0"/>
          </a:p>
        </p:txBody>
      </p:sp>
      <p:sp>
        <p:nvSpPr>
          <p:cNvPr id="14" name="Title 12"/>
          <p:cNvSpPr>
            <a:spLocks noGrp="1"/>
          </p:cNvSpPr>
          <p:nvPr>
            <p:ph type="ctrTitle"/>
          </p:nvPr>
        </p:nvSpPr>
        <p:spPr/>
        <p:txBody>
          <a:bodyPr lIns="91418" tIns="45709" rIns="91418" bIns="45709" anchor="ctr">
            <a:normAutofit/>
          </a:bodyPr>
          <a:lstStyle/>
          <a:p>
            <a:pPr eaLnBrk="1" hangingPunct="1"/>
            <a:r>
              <a:rPr lang="en-US" b="1" dirty="0" smtClean="0">
                <a:cs typeface="Arial" pitchFamily="34" charset="0"/>
              </a:rPr>
              <a:t>AHA – Mission and Approach </a:t>
            </a:r>
            <a:endParaRPr b="1" dirty="0" smtClean="0">
              <a:cs typeface="Arial" pitchFamily="34" charset="0"/>
            </a:endParaRPr>
          </a:p>
        </p:txBody>
      </p:sp>
      <p:sp>
        <p:nvSpPr>
          <p:cNvPr id="17412" name="Slide Number Placeholder 3"/>
          <p:cNvSpPr>
            <a:spLocks noGrp="1"/>
          </p:cNvSpPr>
          <p:nvPr>
            <p:ph type="sldNum" sz="quarter" idx="13"/>
          </p:nvPr>
        </p:nvSpPr>
        <p:spPr/>
        <p:txBody>
          <a:bodyPr/>
          <a:lstStyle/>
          <a:p>
            <a:fld id="{E3822CC6-E0BC-9049-8A82-EC6CC4698064}" type="slidenum">
              <a:rPr lang="en-US" smtClean="0"/>
              <a:pPr/>
              <a:t>28</a:t>
            </a:fld>
            <a:endParaRPr lang="en-US" smtClean="0"/>
          </a:p>
        </p:txBody>
      </p:sp>
    </p:spTree>
    <p:custDataLst>
      <p:tags r:id="rId1"/>
    </p:custDataLst>
    <p:extLst>
      <p:ext uri="{BB962C8B-B14F-4D97-AF65-F5344CB8AC3E}">
        <p14:creationId xmlns:p14="http://schemas.microsoft.com/office/powerpoint/2010/main" val="2998113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r>
              <a:rPr lang="en-US" smtClean="0">
                <a:latin typeface="Helvetica" pitchFamily="34" charset="0"/>
              </a:rPr>
              <a:t>Consumer Web Page</a:t>
            </a:r>
          </a:p>
        </p:txBody>
      </p:sp>
      <p:sp>
        <p:nvSpPr>
          <p:cNvPr id="13315"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eaLnBrk="0" hangingPunct="0">
              <a:defRPr>
                <a:solidFill>
                  <a:schemeClr val="tx1"/>
                </a:solidFill>
                <a:latin typeface="Arial" charset="0"/>
                <a:ea typeface="ＭＳ Ｐゴシック" charset="-128"/>
              </a:defRPr>
            </a:lvl1pPr>
            <a:lvl2pPr marL="742950" indent="-285750" defTabSz="455613" eaLnBrk="0" hangingPunct="0">
              <a:defRPr>
                <a:solidFill>
                  <a:schemeClr val="tx1"/>
                </a:solidFill>
                <a:latin typeface="Arial" charset="0"/>
                <a:ea typeface="ＭＳ Ｐゴシック" charset="-128"/>
              </a:defRPr>
            </a:lvl2pPr>
            <a:lvl3pPr marL="1143000" indent="-228600" defTabSz="455613" eaLnBrk="0" hangingPunct="0">
              <a:defRPr>
                <a:solidFill>
                  <a:schemeClr val="tx1"/>
                </a:solidFill>
                <a:latin typeface="Arial" charset="0"/>
                <a:ea typeface="ＭＳ Ｐゴシック" charset="-128"/>
              </a:defRPr>
            </a:lvl3pPr>
            <a:lvl4pPr marL="1600200" indent="-228600" defTabSz="455613" eaLnBrk="0" hangingPunct="0">
              <a:defRPr>
                <a:solidFill>
                  <a:schemeClr val="tx1"/>
                </a:solidFill>
                <a:latin typeface="Arial" charset="0"/>
                <a:ea typeface="ＭＳ Ｐゴシック" charset="-128"/>
              </a:defRPr>
            </a:lvl4pPr>
            <a:lvl5pPr marL="2057400" indent="-228600" defTabSz="455613" eaLnBrk="0" hangingPunct="0">
              <a:defRPr>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44C42855-81CD-4E41-A497-42CDBA5F4558}" type="datetime1">
              <a:rPr lang="en-US" smtClean="0">
                <a:solidFill>
                  <a:srgbClr val="898989"/>
                </a:solidFill>
                <a:latin typeface="Calibri" pitchFamily="34" charset="0"/>
              </a:rPr>
              <a:pPr eaLnBrk="1" hangingPunct="1"/>
              <a:t>9/9/2015</a:t>
            </a:fld>
            <a:endParaRPr lang="en-US" smtClean="0">
              <a:solidFill>
                <a:srgbClr val="898989"/>
              </a:solidFill>
              <a:latin typeface="Calibri" pitchFamily="34" charset="0"/>
            </a:endParaRPr>
          </a:p>
        </p:txBody>
      </p:sp>
      <p:sp>
        <p:nvSpPr>
          <p:cNvPr id="1331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eaLnBrk="0" hangingPunct="0">
              <a:defRPr>
                <a:solidFill>
                  <a:schemeClr val="tx1"/>
                </a:solidFill>
                <a:latin typeface="Arial" charset="0"/>
                <a:ea typeface="ＭＳ Ｐゴシック" charset="-128"/>
              </a:defRPr>
            </a:lvl1pPr>
            <a:lvl2pPr marL="742950" indent="-285750" defTabSz="455613" eaLnBrk="0" hangingPunct="0">
              <a:defRPr>
                <a:solidFill>
                  <a:schemeClr val="tx1"/>
                </a:solidFill>
                <a:latin typeface="Arial" charset="0"/>
                <a:ea typeface="ＭＳ Ｐゴシック" charset="-128"/>
              </a:defRPr>
            </a:lvl2pPr>
            <a:lvl3pPr marL="1143000" indent="-228600" defTabSz="455613" eaLnBrk="0" hangingPunct="0">
              <a:defRPr>
                <a:solidFill>
                  <a:schemeClr val="tx1"/>
                </a:solidFill>
                <a:latin typeface="Arial" charset="0"/>
                <a:ea typeface="ＭＳ Ｐゴシック" charset="-128"/>
              </a:defRPr>
            </a:lvl3pPr>
            <a:lvl4pPr marL="1600200" indent="-228600" defTabSz="455613" eaLnBrk="0" hangingPunct="0">
              <a:defRPr>
                <a:solidFill>
                  <a:schemeClr val="tx1"/>
                </a:solidFill>
                <a:latin typeface="Arial" charset="0"/>
                <a:ea typeface="ＭＳ Ｐゴシック" charset="-128"/>
              </a:defRPr>
            </a:lvl4pPr>
            <a:lvl5pPr marL="2057400" indent="-228600" defTabSz="455613" eaLnBrk="0" hangingPunct="0">
              <a:defRPr>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smtClean="0">
                <a:solidFill>
                  <a:srgbClr val="898989"/>
                </a:solidFill>
                <a:latin typeface="Calibri" pitchFamily="34" charset="0"/>
              </a:rPr>
              <a:t>©2010, American Heart Association </a:t>
            </a:r>
          </a:p>
        </p:txBody>
      </p:sp>
      <p:sp>
        <p:nvSpPr>
          <p:cNvPr id="1331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eaLnBrk="0" hangingPunct="0">
              <a:defRPr>
                <a:solidFill>
                  <a:schemeClr val="tx1"/>
                </a:solidFill>
                <a:latin typeface="Arial" charset="0"/>
                <a:ea typeface="ＭＳ Ｐゴシック" charset="-128"/>
              </a:defRPr>
            </a:lvl1pPr>
            <a:lvl2pPr marL="742950" indent="-285750" defTabSz="455613" eaLnBrk="0" hangingPunct="0">
              <a:defRPr>
                <a:solidFill>
                  <a:schemeClr val="tx1"/>
                </a:solidFill>
                <a:latin typeface="Arial" charset="0"/>
                <a:ea typeface="ＭＳ Ｐゴシック" charset="-128"/>
              </a:defRPr>
            </a:lvl2pPr>
            <a:lvl3pPr marL="1143000" indent="-228600" defTabSz="455613" eaLnBrk="0" hangingPunct="0">
              <a:defRPr>
                <a:solidFill>
                  <a:schemeClr val="tx1"/>
                </a:solidFill>
                <a:latin typeface="Arial" charset="0"/>
                <a:ea typeface="ＭＳ Ｐゴシック" charset="-128"/>
              </a:defRPr>
            </a:lvl3pPr>
            <a:lvl4pPr marL="1600200" indent="-228600" defTabSz="455613" eaLnBrk="0" hangingPunct="0">
              <a:defRPr>
                <a:solidFill>
                  <a:schemeClr val="tx1"/>
                </a:solidFill>
                <a:latin typeface="Arial" charset="0"/>
                <a:ea typeface="ＭＳ Ｐゴシック" charset="-128"/>
              </a:defRPr>
            </a:lvl4pPr>
            <a:lvl5pPr marL="2057400" indent="-228600" defTabSz="455613" eaLnBrk="0" hangingPunct="0">
              <a:defRPr>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44284DD0-5300-4021-8E6D-3104EE0457AF}" type="slidenum">
              <a:rPr lang="en-US" smtClean="0">
                <a:solidFill>
                  <a:srgbClr val="FF0000"/>
                </a:solidFill>
                <a:latin typeface="Helvetica" pitchFamily="34" charset="0"/>
              </a:rPr>
              <a:pPr eaLnBrk="1" hangingPunct="1"/>
              <a:t>29</a:t>
            </a:fld>
            <a:endParaRPr lang="en-US" smtClean="0">
              <a:solidFill>
                <a:srgbClr val="FF0000"/>
              </a:solidFill>
              <a:latin typeface="Helvetica" pitchFamily="34" charset="0"/>
            </a:endParaRPr>
          </a:p>
        </p:txBody>
      </p:sp>
      <p:pic>
        <p:nvPicPr>
          <p:cNvPr id="1331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4038600"/>
            <a:ext cx="90868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14400"/>
            <a:ext cx="8953500"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3" descr="http://www.heart.org/idc/groups/heart-public/@wcm/@private/@hcm/@gwtg/documents/image/ucm_43712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5486400"/>
            <a:ext cx="895350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688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Advisory Council</a:t>
            </a:r>
            <a:endParaRPr lang="en-US" dirty="0"/>
          </a:p>
        </p:txBody>
      </p:sp>
      <p:sp>
        <p:nvSpPr>
          <p:cNvPr id="3" name="Content Placeholder 2"/>
          <p:cNvSpPr>
            <a:spLocks noGrp="1"/>
          </p:cNvSpPr>
          <p:nvPr>
            <p:ph idx="1"/>
          </p:nvPr>
        </p:nvSpPr>
        <p:spPr/>
        <p:txBody>
          <a:bodyPr/>
          <a:lstStyle/>
          <a:p>
            <a:r>
              <a:rPr lang="en-US" sz="2200" dirty="0" smtClean="0"/>
              <a:t>Thomas Kuhn</a:t>
            </a:r>
          </a:p>
          <a:p>
            <a:pPr lvl="1"/>
            <a:r>
              <a:rPr lang="en-US" sz="2200" dirty="0"/>
              <a:t>Sr. System </a:t>
            </a:r>
            <a:r>
              <a:rPr lang="en-US" sz="2200" dirty="0" smtClean="0"/>
              <a:t>Architect, ACP</a:t>
            </a:r>
          </a:p>
          <a:p>
            <a:r>
              <a:rPr lang="en-US" sz="2200" dirty="0" smtClean="0"/>
              <a:t>Len </a:t>
            </a:r>
            <a:r>
              <a:rPr lang="en-US" sz="2200" dirty="0" err="1" smtClean="0"/>
              <a:t>Lichtenfeld</a:t>
            </a:r>
            <a:endParaRPr lang="en-US" sz="2200" dirty="0" smtClean="0"/>
          </a:p>
          <a:p>
            <a:pPr lvl="1"/>
            <a:r>
              <a:rPr lang="en-US" sz="2200" dirty="0" smtClean="0"/>
              <a:t>Deputy </a:t>
            </a:r>
            <a:r>
              <a:rPr lang="en-US" sz="2200" dirty="0"/>
              <a:t>Chief Medical </a:t>
            </a:r>
            <a:r>
              <a:rPr lang="en-US" sz="2200" dirty="0" smtClean="0"/>
              <a:t>Officer, American </a:t>
            </a:r>
            <a:r>
              <a:rPr lang="en-US" sz="2200" dirty="0"/>
              <a:t>Cancer </a:t>
            </a:r>
            <a:r>
              <a:rPr lang="en-US" sz="2200" dirty="0" smtClean="0"/>
              <a:t>Society</a:t>
            </a:r>
          </a:p>
          <a:p>
            <a:r>
              <a:rPr lang="en-US" sz="2200" dirty="0" smtClean="0"/>
              <a:t>Michael Morgan</a:t>
            </a:r>
          </a:p>
          <a:p>
            <a:pPr lvl="1"/>
            <a:r>
              <a:rPr lang="en-US" sz="2200" dirty="0" smtClean="0"/>
              <a:t>CEO, </a:t>
            </a:r>
            <a:r>
              <a:rPr lang="en-US" sz="2200" dirty="0" err="1" smtClean="0"/>
              <a:t>Updox</a:t>
            </a:r>
            <a:endParaRPr lang="en-US" sz="2200" dirty="0" smtClean="0"/>
          </a:p>
          <a:p>
            <a:r>
              <a:rPr lang="en-US" sz="2200" dirty="0" smtClean="0"/>
              <a:t>Robert </a:t>
            </a:r>
            <a:r>
              <a:rPr lang="en-US" sz="2200" dirty="0" err="1" smtClean="0"/>
              <a:t>Porr</a:t>
            </a:r>
            <a:endParaRPr lang="en-US" sz="2200" dirty="0" smtClean="0"/>
          </a:p>
          <a:p>
            <a:pPr lvl="1"/>
            <a:r>
              <a:rPr lang="en-US" sz="2200" dirty="0" smtClean="0"/>
              <a:t>EVP </a:t>
            </a:r>
            <a:r>
              <a:rPr lang="en-US" sz="2200" dirty="0"/>
              <a:t>Sales &amp; </a:t>
            </a:r>
            <a:r>
              <a:rPr lang="en-US" sz="2200" dirty="0" smtClean="0"/>
              <a:t>Marketing, Sandlot Solutions</a:t>
            </a:r>
          </a:p>
          <a:p>
            <a:r>
              <a:rPr lang="en-US" sz="2200" dirty="0" smtClean="0"/>
              <a:t>Tony </a:t>
            </a:r>
            <a:r>
              <a:rPr lang="en-US" sz="2200" dirty="0" err="1" smtClean="0"/>
              <a:t>Schueth</a:t>
            </a:r>
            <a:endParaRPr lang="en-US" sz="2200" dirty="0" smtClean="0"/>
          </a:p>
          <a:p>
            <a:pPr lvl="1"/>
            <a:r>
              <a:rPr lang="en-US" sz="2200" dirty="0" smtClean="0"/>
              <a:t>CEO </a:t>
            </a:r>
            <a:r>
              <a:rPr lang="en-US" sz="2200" dirty="0"/>
              <a:t>and Managing </a:t>
            </a:r>
            <a:r>
              <a:rPr lang="en-US" sz="2200" dirty="0" smtClean="0"/>
              <a:t>Partner, Point-of-Care </a:t>
            </a:r>
            <a:r>
              <a:rPr lang="en-US" sz="2200" dirty="0"/>
              <a:t>Partners</a:t>
            </a:r>
          </a:p>
          <a:p>
            <a:endParaRPr lang="en-US" sz="2400" dirty="0" smtClean="0"/>
          </a:p>
          <a:p>
            <a:endParaRPr lang="en-US" dirty="0"/>
          </a:p>
        </p:txBody>
      </p:sp>
    </p:spTree>
    <p:extLst>
      <p:ext uri="{BB962C8B-B14F-4D97-AF65-F5344CB8AC3E}">
        <p14:creationId xmlns:p14="http://schemas.microsoft.com/office/powerpoint/2010/main" val="1630030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ctrTitle"/>
          </p:nvPr>
        </p:nvSpPr>
        <p:spPr/>
        <p:txBody>
          <a:bodyPr>
            <a:normAutofit/>
          </a:bodyPr>
          <a:lstStyle/>
          <a:p>
            <a:pPr>
              <a:defRPr/>
            </a:pPr>
            <a:r>
              <a:rPr lang="en-US" dirty="0">
                <a:solidFill>
                  <a:schemeClr val="bg1">
                    <a:lumMod val="50000"/>
                  </a:schemeClr>
                </a:solidFill>
              </a:rPr>
              <a:t>www.heart.org/myhealthcare</a:t>
            </a:r>
            <a:endParaRPr lang="en-US" dirty="0"/>
          </a:p>
        </p:txBody>
      </p:sp>
      <p:sp>
        <p:nvSpPr>
          <p:cNvPr id="12294" name="Slide Number Placeholder 5"/>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E7DDF35A-CE8E-4129-98B1-E95103821F3D}" type="slidenum">
              <a:rPr lang="en-US" smtClean="0">
                <a:solidFill>
                  <a:srgbClr val="FF0000"/>
                </a:solidFill>
                <a:latin typeface="Helvetica" pitchFamily="34" charset="0"/>
              </a:rPr>
              <a:pPr eaLnBrk="1" hangingPunct="1"/>
              <a:t>30</a:t>
            </a:fld>
            <a:endParaRPr lang="en-US" dirty="0" smtClean="0">
              <a:solidFill>
                <a:srgbClr val="FF0000"/>
              </a:solidFill>
              <a:latin typeface="Helvetica" pitchFamily="34" charset="0"/>
            </a:endParaRPr>
          </a:p>
        </p:txBody>
      </p:sp>
      <p:pic>
        <p:nvPicPr>
          <p:cNvPr id="1229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914400"/>
            <a:ext cx="90106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2236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0"/>
          <p:cNvSpPr>
            <a:spLocks noGrp="1"/>
          </p:cNvSpPr>
          <p:nvPr>
            <p:ph type="ctrTitle"/>
          </p:nvPr>
        </p:nvSpPr>
        <p:spPr/>
        <p:txBody>
          <a:bodyPr/>
          <a:lstStyle/>
          <a:p>
            <a:r>
              <a:rPr lang="en-US" b="1" dirty="0" smtClean="0"/>
              <a:t>Heart360</a:t>
            </a:r>
          </a:p>
        </p:txBody>
      </p:sp>
      <p:sp>
        <p:nvSpPr>
          <p:cNvPr id="32771" name="Rectangle 262"/>
          <p:cNvSpPr>
            <a:spLocks/>
          </p:cNvSpPr>
          <p:nvPr/>
        </p:nvSpPr>
        <p:spPr bwMode="auto">
          <a:xfrm>
            <a:off x="342900" y="914400"/>
            <a:ext cx="7772400" cy="762000"/>
          </a:xfrm>
          <a:prstGeom prst="rect">
            <a:avLst/>
          </a:prstGeom>
          <a:noFill/>
          <a:ln w="9525">
            <a:noFill/>
            <a:miter lim="800000"/>
            <a:headEnd/>
            <a:tailEnd/>
          </a:ln>
        </p:spPr>
        <p:txBody>
          <a:bodyPr anchor="ctr"/>
          <a:lstStyle/>
          <a:p>
            <a:pPr eaLnBrk="0" hangingPunct="0"/>
            <a:endParaRPr lang="en-US" sz="2500">
              <a:solidFill>
                <a:srgbClr val="E32526"/>
              </a:solidFill>
              <a:latin typeface="Trebuchet MS" pitchFamily="34" charset="0"/>
            </a:endParaRPr>
          </a:p>
        </p:txBody>
      </p:sp>
      <p:sp>
        <p:nvSpPr>
          <p:cNvPr id="32772" name="Slide Number Placeholder 10"/>
          <p:cNvSpPr txBox="1">
            <a:spLocks noGrp="1"/>
          </p:cNvSpPr>
          <p:nvPr/>
        </p:nvSpPr>
        <p:spPr bwMode="auto">
          <a:xfrm>
            <a:off x="7696200" y="6510338"/>
            <a:ext cx="1252538" cy="365125"/>
          </a:xfrm>
          <a:prstGeom prst="rect">
            <a:avLst/>
          </a:prstGeom>
          <a:noFill/>
          <a:ln w="9525">
            <a:noFill/>
            <a:miter lim="800000"/>
            <a:headEnd/>
            <a:tailEnd/>
          </a:ln>
        </p:spPr>
        <p:txBody>
          <a:bodyPr anchor="ctr"/>
          <a:lstStyle/>
          <a:p>
            <a:pPr algn="r"/>
            <a:fld id="{538EE1D2-2FE7-4C32-B51E-75FF42C73C30}" type="slidenum">
              <a:rPr lang="en-US" sz="900" b="1">
                <a:solidFill>
                  <a:srgbClr val="F28B20"/>
                </a:solidFill>
                <a:cs typeface="Arial" pitchFamily="34" charset="0"/>
              </a:rPr>
              <a:pPr algn="r"/>
              <a:t>31</a:t>
            </a:fld>
            <a:endParaRPr lang="en-US" sz="900" b="1">
              <a:solidFill>
                <a:srgbClr val="F28B20"/>
              </a:solidFill>
              <a:cs typeface="Arial" pitchFamily="34" charset="0"/>
            </a:endParaRPr>
          </a:p>
        </p:txBody>
      </p:sp>
      <p:pic>
        <p:nvPicPr>
          <p:cNvPr id="12" name="Picture 18" descr="photo shadow.png"/>
          <p:cNvPicPr>
            <a:picLocks/>
          </p:cNvPicPr>
          <p:nvPr/>
        </p:nvPicPr>
        <p:blipFill>
          <a:blip r:embed="rId3" cstate="print"/>
          <a:srcRect/>
          <a:stretch>
            <a:fillRect/>
          </a:stretch>
        </p:blipFill>
        <p:spPr bwMode="auto">
          <a:xfrm>
            <a:off x="914400" y="6184900"/>
            <a:ext cx="7162800" cy="406400"/>
          </a:xfrm>
          <a:prstGeom prst="rect">
            <a:avLst/>
          </a:prstGeom>
          <a:noFill/>
          <a:ln w="9525">
            <a:noFill/>
            <a:miter lim="800000"/>
            <a:headEnd/>
            <a:tailEnd/>
          </a:ln>
        </p:spPr>
      </p:pic>
      <p:grpSp>
        <p:nvGrpSpPr>
          <p:cNvPr id="2" name="Group 15"/>
          <p:cNvGrpSpPr>
            <a:grpSpLocks/>
          </p:cNvGrpSpPr>
          <p:nvPr/>
        </p:nvGrpSpPr>
        <p:grpSpPr bwMode="auto">
          <a:xfrm>
            <a:off x="1104900" y="1612900"/>
            <a:ext cx="6858000" cy="4635500"/>
            <a:chOff x="1104900" y="1612900"/>
            <a:chExt cx="6858000" cy="4635500"/>
          </a:xfrm>
        </p:grpSpPr>
        <p:sp>
          <p:nvSpPr>
            <p:cNvPr id="14" name="Rounded Rectangle 13"/>
            <p:cNvSpPr/>
            <p:nvPr/>
          </p:nvSpPr>
          <p:spPr bwMode="auto">
            <a:xfrm>
              <a:off x="1104900" y="1612900"/>
              <a:ext cx="6858000" cy="4635500"/>
            </a:xfrm>
            <a:prstGeom prst="roundRect">
              <a:avLst>
                <a:gd name="adj" fmla="val 3790"/>
              </a:avLst>
            </a:prstGeom>
            <a:solidFill>
              <a:schemeClr val="bg1"/>
            </a:solidFill>
            <a:ln w="88900">
              <a:solidFill>
                <a:schemeClr val="bg1"/>
              </a:solidFill>
            </a:ln>
            <a:effectLst/>
            <a:scene3d>
              <a:camera prst="orthographicFront"/>
              <a:lightRig rig="twoPt" dir="t">
                <a:rot lat="0" lon="0" rev="7200000"/>
              </a:lightRig>
            </a:scene3d>
            <a:sp3d>
              <a:bevelT w="25400" h="19050"/>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32793" name="Picture 14" descr="landing1.jpg"/>
            <p:cNvPicPr>
              <a:picLocks noChangeAspect="1"/>
            </p:cNvPicPr>
            <p:nvPr/>
          </p:nvPicPr>
          <p:blipFill>
            <a:blip r:embed="rId4" cstate="print"/>
            <a:srcRect/>
            <a:stretch>
              <a:fillRect/>
            </a:stretch>
          </p:blipFill>
          <p:spPr bwMode="auto">
            <a:xfrm>
              <a:off x="1143000" y="1637083"/>
              <a:ext cx="6767830" cy="4607687"/>
            </a:xfrm>
            <a:prstGeom prst="rect">
              <a:avLst/>
            </a:prstGeom>
            <a:noFill/>
            <a:ln w="9525">
              <a:noFill/>
              <a:miter lim="800000"/>
              <a:headEnd/>
              <a:tailEnd/>
            </a:ln>
          </p:spPr>
        </p:pic>
      </p:grpSp>
      <p:grpSp>
        <p:nvGrpSpPr>
          <p:cNvPr id="3" name="Group 16"/>
          <p:cNvGrpSpPr>
            <a:grpSpLocks/>
          </p:cNvGrpSpPr>
          <p:nvPr/>
        </p:nvGrpSpPr>
        <p:grpSpPr bwMode="auto">
          <a:xfrm>
            <a:off x="1106488" y="1609725"/>
            <a:ext cx="6858000" cy="4635500"/>
            <a:chOff x="1104900" y="1612900"/>
            <a:chExt cx="6858000" cy="4635500"/>
          </a:xfrm>
        </p:grpSpPr>
        <p:sp>
          <p:nvSpPr>
            <p:cNvPr id="18" name="Rounded Rectangle 17"/>
            <p:cNvSpPr/>
            <p:nvPr/>
          </p:nvSpPr>
          <p:spPr bwMode="auto">
            <a:xfrm>
              <a:off x="1104900" y="1612900"/>
              <a:ext cx="6858000" cy="4635500"/>
            </a:xfrm>
            <a:prstGeom prst="roundRect">
              <a:avLst>
                <a:gd name="adj" fmla="val 3790"/>
              </a:avLst>
            </a:prstGeom>
            <a:solidFill>
              <a:schemeClr val="bg1"/>
            </a:solidFill>
            <a:ln w="88900">
              <a:solidFill>
                <a:schemeClr val="bg1"/>
              </a:solidFill>
            </a:ln>
            <a:effectLst/>
            <a:scene3d>
              <a:camera prst="orthographicFront"/>
              <a:lightRig rig="twoPt" dir="t">
                <a:rot lat="0" lon="0" rev="7200000"/>
              </a:lightRig>
            </a:scene3d>
            <a:sp3d>
              <a:bevelT w="25400" h="19050"/>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32789" name="Picture 18" descr="landing1.jpg"/>
            <p:cNvPicPr>
              <a:picLocks noChangeAspect="1"/>
            </p:cNvPicPr>
            <p:nvPr/>
          </p:nvPicPr>
          <p:blipFill>
            <a:blip r:embed="rId5" cstate="print"/>
            <a:srcRect/>
            <a:stretch>
              <a:fillRect/>
            </a:stretch>
          </p:blipFill>
          <p:spPr bwMode="auto">
            <a:xfrm>
              <a:off x="1143000" y="1637083"/>
              <a:ext cx="6767830" cy="4607687"/>
            </a:xfrm>
            <a:prstGeom prst="rect">
              <a:avLst/>
            </a:prstGeom>
            <a:noFill/>
            <a:ln w="9525">
              <a:noFill/>
              <a:miter lim="800000"/>
              <a:headEnd/>
              <a:tailEnd/>
            </a:ln>
          </p:spPr>
        </p:pic>
      </p:grpSp>
      <p:grpSp>
        <p:nvGrpSpPr>
          <p:cNvPr id="4" name="Group 19"/>
          <p:cNvGrpSpPr>
            <a:grpSpLocks/>
          </p:cNvGrpSpPr>
          <p:nvPr/>
        </p:nvGrpSpPr>
        <p:grpSpPr bwMode="auto">
          <a:xfrm>
            <a:off x="1106488" y="1609725"/>
            <a:ext cx="6858000" cy="4635500"/>
            <a:chOff x="1104900" y="1612900"/>
            <a:chExt cx="6858000" cy="4635500"/>
          </a:xfrm>
        </p:grpSpPr>
        <p:sp>
          <p:nvSpPr>
            <p:cNvPr id="21" name="Rounded Rectangle 20"/>
            <p:cNvSpPr/>
            <p:nvPr/>
          </p:nvSpPr>
          <p:spPr bwMode="auto">
            <a:xfrm>
              <a:off x="1104900" y="1612900"/>
              <a:ext cx="6858000" cy="4635500"/>
            </a:xfrm>
            <a:prstGeom prst="roundRect">
              <a:avLst>
                <a:gd name="adj" fmla="val 3790"/>
              </a:avLst>
            </a:prstGeom>
            <a:solidFill>
              <a:schemeClr val="bg1"/>
            </a:solidFill>
            <a:ln w="88900">
              <a:solidFill>
                <a:schemeClr val="bg1"/>
              </a:solidFill>
            </a:ln>
            <a:effectLst/>
            <a:scene3d>
              <a:camera prst="orthographicFront"/>
              <a:lightRig rig="twoPt" dir="t">
                <a:rot lat="0" lon="0" rev="7200000"/>
              </a:lightRig>
            </a:scene3d>
            <a:sp3d>
              <a:bevelT w="25400" h="19050"/>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32785" name="Picture 21" descr="landing1.jpg"/>
            <p:cNvPicPr>
              <a:picLocks noChangeAspect="1"/>
            </p:cNvPicPr>
            <p:nvPr/>
          </p:nvPicPr>
          <p:blipFill>
            <a:blip r:embed="rId4" cstate="print"/>
            <a:srcRect/>
            <a:stretch>
              <a:fillRect/>
            </a:stretch>
          </p:blipFill>
          <p:spPr bwMode="auto">
            <a:xfrm>
              <a:off x="1143000" y="1637083"/>
              <a:ext cx="6767830" cy="4607687"/>
            </a:xfrm>
            <a:prstGeom prst="rect">
              <a:avLst/>
            </a:prstGeom>
            <a:noFill/>
            <a:ln w="9525">
              <a:noFill/>
              <a:miter lim="800000"/>
              <a:headEnd/>
              <a:tailEnd/>
            </a:ln>
          </p:spPr>
        </p:pic>
      </p:grpSp>
      <p:grpSp>
        <p:nvGrpSpPr>
          <p:cNvPr id="5" name="Group 22"/>
          <p:cNvGrpSpPr>
            <a:grpSpLocks/>
          </p:cNvGrpSpPr>
          <p:nvPr/>
        </p:nvGrpSpPr>
        <p:grpSpPr bwMode="auto">
          <a:xfrm>
            <a:off x="1106488" y="1609725"/>
            <a:ext cx="6858000" cy="4635500"/>
            <a:chOff x="1104900" y="1612900"/>
            <a:chExt cx="6858000" cy="4635500"/>
          </a:xfrm>
        </p:grpSpPr>
        <p:sp>
          <p:nvSpPr>
            <p:cNvPr id="24" name="Rounded Rectangle 23"/>
            <p:cNvSpPr/>
            <p:nvPr/>
          </p:nvSpPr>
          <p:spPr bwMode="auto">
            <a:xfrm>
              <a:off x="1104900" y="1612900"/>
              <a:ext cx="6858000" cy="4635500"/>
            </a:xfrm>
            <a:prstGeom prst="roundRect">
              <a:avLst>
                <a:gd name="adj" fmla="val 3790"/>
              </a:avLst>
            </a:prstGeom>
            <a:solidFill>
              <a:schemeClr val="bg1"/>
            </a:solidFill>
            <a:ln w="88900">
              <a:solidFill>
                <a:schemeClr val="bg1"/>
              </a:solidFill>
            </a:ln>
            <a:effectLst/>
            <a:scene3d>
              <a:camera prst="orthographicFront"/>
              <a:lightRig rig="twoPt" dir="t">
                <a:rot lat="0" lon="0" rev="7200000"/>
              </a:lightRig>
            </a:scene3d>
            <a:sp3d>
              <a:bevelT w="25400" h="19050"/>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32781" name="Picture 24" descr="landing1.jpg"/>
            <p:cNvPicPr>
              <a:picLocks noChangeAspect="1"/>
            </p:cNvPicPr>
            <p:nvPr/>
          </p:nvPicPr>
          <p:blipFill>
            <a:blip r:embed="rId5" cstate="print"/>
            <a:srcRect/>
            <a:stretch>
              <a:fillRect/>
            </a:stretch>
          </p:blipFill>
          <p:spPr bwMode="auto">
            <a:xfrm>
              <a:off x="1143000" y="1637083"/>
              <a:ext cx="6767830" cy="4607687"/>
            </a:xfrm>
            <a:prstGeom prst="rect">
              <a:avLst/>
            </a:prstGeom>
            <a:noFill/>
            <a:ln w="9525">
              <a:noFill/>
              <a:miter lim="800000"/>
              <a:headEnd/>
              <a:tailEnd/>
            </a:ln>
          </p:spPr>
        </p:pic>
      </p:grpSp>
    </p:spTree>
    <p:extLst>
      <p:ext uri="{BB962C8B-B14F-4D97-AF65-F5344CB8AC3E}">
        <p14:creationId xmlns:p14="http://schemas.microsoft.com/office/powerpoint/2010/main" val="27884064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2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3500"/>
                            </p:stCondLst>
                            <p:childTnLst>
                              <p:par>
                                <p:cTn id="17" presetID="10" presetClass="entr" presetSubtype="0" fill="hold" nodeType="afterEffect">
                                  <p:stCondLst>
                                    <p:cond delay="2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6000"/>
                            </p:stCondLst>
                            <p:childTnLst>
                              <p:par>
                                <p:cTn id="21" presetID="10" presetClass="entr" presetSubtype="0" fill="hold" nodeType="afterEffect">
                                  <p:stCondLst>
                                    <p:cond delay="20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6"/>
          <p:cNvGrpSpPr>
            <a:grpSpLocks/>
          </p:cNvGrpSpPr>
          <p:nvPr/>
        </p:nvGrpSpPr>
        <p:grpSpPr bwMode="auto">
          <a:xfrm>
            <a:off x="311150" y="1752599"/>
            <a:ext cx="6165850" cy="4505325"/>
            <a:chOff x="1090961" y="1612900"/>
            <a:chExt cx="6858000" cy="4635500"/>
          </a:xfrm>
        </p:grpSpPr>
        <p:sp>
          <p:nvSpPr>
            <p:cNvPr id="48" name="Rounded Rectangle 47"/>
            <p:cNvSpPr/>
            <p:nvPr/>
          </p:nvSpPr>
          <p:spPr bwMode="auto">
            <a:xfrm>
              <a:off x="1090961" y="1612900"/>
              <a:ext cx="6858000" cy="4635500"/>
            </a:xfrm>
            <a:prstGeom prst="roundRect">
              <a:avLst>
                <a:gd name="adj" fmla="val 2397"/>
              </a:avLst>
            </a:prstGeom>
            <a:solidFill>
              <a:schemeClr val="bg1"/>
            </a:solidFill>
            <a:ln w="88900">
              <a:solidFill>
                <a:schemeClr val="bg1"/>
              </a:solidFill>
            </a:ln>
            <a:effectLst/>
            <a:scene3d>
              <a:camera prst="orthographicFront"/>
              <a:lightRig rig="twoPt" dir="t">
                <a:rot lat="0" lon="0" rev="7200000"/>
              </a:lightRig>
            </a:scene3d>
            <a:sp3d>
              <a:bevelT w="25400" h="19050"/>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34835" name="Picture 48" descr="landing1.jpg"/>
            <p:cNvPicPr>
              <a:picLocks noChangeAspect="1"/>
            </p:cNvPicPr>
            <p:nvPr/>
          </p:nvPicPr>
          <p:blipFill>
            <a:blip r:embed="rId3" cstate="print"/>
            <a:srcRect/>
            <a:stretch>
              <a:fillRect/>
            </a:stretch>
          </p:blipFill>
          <p:spPr bwMode="auto">
            <a:xfrm>
              <a:off x="1143000" y="1647907"/>
              <a:ext cx="6767830" cy="4586037"/>
            </a:xfrm>
            <a:prstGeom prst="rect">
              <a:avLst/>
            </a:prstGeom>
            <a:noFill/>
            <a:ln w="9525">
              <a:noFill/>
              <a:miter lim="800000"/>
              <a:headEnd/>
              <a:tailEnd/>
            </a:ln>
          </p:spPr>
        </p:pic>
      </p:grpSp>
      <p:sp>
        <p:nvSpPr>
          <p:cNvPr id="41" name="Content Placeholder 40"/>
          <p:cNvSpPr>
            <a:spLocks noGrp="1"/>
          </p:cNvSpPr>
          <p:nvPr>
            <p:ph idx="1"/>
          </p:nvPr>
        </p:nvSpPr>
        <p:spPr/>
        <p:txBody>
          <a:bodyPr>
            <a:normAutofit/>
          </a:bodyPr>
          <a:lstStyle/>
          <a:p>
            <a:pPr marL="571500" lvl="1" indent="-165100">
              <a:buClr>
                <a:schemeClr val="accent1"/>
              </a:buClr>
            </a:pPr>
            <a:r>
              <a:rPr lang="en-US" sz="1800" b="1" dirty="0" smtClean="0"/>
              <a:t>Dashboard summary</a:t>
            </a:r>
          </a:p>
        </p:txBody>
      </p:sp>
      <p:sp>
        <p:nvSpPr>
          <p:cNvPr id="34822" name="Title 41"/>
          <p:cNvSpPr>
            <a:spLocks noGrp="1"/>
          </p:cNvSpPr>
          <p:nvPr>
            <p:ph type="ctrTitle"/>
          </p:nvPr>
        </p:nvSpPr>
        <p:spPr/>
        <p:txBody>
          <a:bodyPr>
            <a:normAutofit/>
          </a:bodyPr>
          <a:lstStyle/>
          <a:p>
            <a:r>
              <a:rPr lang="en-US" b="1" dirty="0" smtClean="0"/>
              <a:t>Patient Portal – Welcome Page</a:t>
            </a:r>
          </a:p>
        </p:txBody>
      </p:sp>
      <p:sp>
        <p:nvSpPr>
          <p:cNvPr id="34820" name="Text Box 10"/>
          <p:cNvSpPr txBox="1">
            <a:spLocks noChangeArrowheads="1"/>
          </p:cNvSpPr>
          <p:nvPr/>
        </p:nvSpPr>
        <p:spPr bwMode="auto">
          <a:xfrm>
            <a:off x="6804025" y="3074987"/>
            <a:ext cx="2286000" cy="369888"/>
          </a:xfrm>
          <a:prstGeom prst="rect">
            <a:avLst/>
          </a:prstGeom>
          <a:noFill/>
          <a:ln w="9525">
            <a:noFill/>
            <a:miter lim="800000"/>
            <a:headEnd/>
            <a:tailEnd/>
          </a:ln>
        </p:spPr>
        <p:txBody>
          <a:bodyPr>
            <a:spAutoFit/>
          </a:bodyPr>
          <a:lstStyle/>
          <a:p>
            <a:pPr marL="287338" indent="-287338">
              <a:spcBef>
                <a:spcPct val="50000"/>
              </a:spcBef>
              <a:buClr>
                <a:srgbClr val="E32526"/>
              </a:buClr>
              <a:buSzPct val="140000"/>
              <a:buFontTx/>
              <a:buChar char="•"/>
            </a:pPr>
            <a:endParaRPr lang="en-US" b="1">
              <a:solidFill>
                <a:srgbClr val="404040"/>
              </a:solidFill>
              <a:latin typeface="Calibri" pitchFamily="34" charset="0"/>
            </a:endParaRPr>
          </a:p>
        </p:txBody>
      </p:sp>
      <p:sp>
        <p:nvSpPr>
          <p:cNvPr id="34821" name="Slide Number Placeholder 10"/>
          <p:cNvSpPr txBox="1">
            <a:spLocks noGrp="1"/>
          </p:cNvSpPr>
          <p:nvPr/>
        </p:nvSpPr>
        <p:spPr bwMode="auto">
          <a:xfrm>
            <a:off x="7696200" y="6510338"/>
            <a:ext cx="1252538" cy="365125"/>
          </a:xfrm>
          <a:prstGeom prst="rect">
            <a:avLst/>
          </a:prstGeom>
          <a:noFill/>
          <a:ln w="9525">
            <a:noFill/>
            <a:miter lim="800000"/>
            <a:headEnd/>
            <a:tailEnd/>
          </a:ln>
        </p:spPr>
        <p:txBody>
          <a:bodyPr anchor="ctr"/>
          <a:lstStyle/>
          <a:p>
            <a:pPr algn="r"/>
            <a:fld id="{C4CA5118-9330-40B4-A937-53521F6C1CB4}" type="slidenum">
              <a:rPr lang="en-US" sz="900" b="1">
                <a:solidFill>
                  <a:srgbClr val="F28B20"/>
                </a:solidFill>
                <a:cs typeface="Arial" pitchFamily="34" charset="0"/>
              </a:rPr>
              <a:pPr algn="r"/>
              <a:t>32</a:t>
            </a:fld>
            <a:endParaRPr lang="en-US" sz="900" b="1">
              <a:solidFill>
                <a:srgbClr val="F28B20"/>
              </a:solidFill>
              <a:cs typeface="Arial" pitchFamily="34" charset="0"/>
            </a:endParaRPr>
          </a:p>
        </p:txBody>
      </p:sp>
      <p:pic>
        <p:nvPicPr>
          <p:cNvPr id="43" name="Picture 18" descr="photo shadow.png"/>
          <p:cNvPicPr>
            <a:picLocks/>
          </p:cNvPicPr>
          <p:nvPr/>
        </p:nvPicPr>
        <p:blipFill>
          <a:blip r:embed="rId4" cstate="print"/>
          <a:srcRect/>
          <a:stretch>
            <a:fillRect/>
          </a:stretch>
        </p:blipFill>
        <p:spPr bwMode="auto">
          <a:xfrm>
            <a:off x="247650" y="6194425"/>
            <a:ext cx="6311900" cy="406400"/>
          </a:xfrm>
          <a:prstGeom prst="rect">
            <a:avLst/>
          </a:prstGeom>
          <a:noFill/>
          <a:ln w="9525">
            <a:noFill/>
            <a:miter lim="800000"/>
            <a:headEnd/>
            <a:tailEnd/>
          </a:ln>
        </p:spPr>
      </p:pic>
      <p:sp>
        <p:nvSpPr>
          <p:cNvPr id="51" name="Content Placeholder 40"/>
          <p:cNvSpPr txBox="1">
            <a:spLocks/>
          </p:cNvSpPr>
          <p:nvPr/>
        </p:nvSpPr>
        <p:spPr>
          <a:xfrm>
            <a:off x="6191249" y="3238500"/>
            <a:ext cx="3038475" cy="563562"/>
          </a:xfrm>
          <a:prstGeom prst="rect">
            <a:avLst/>
          </a:prstGeom>
        </p:spPr>
        <p:txBody>
          <a:bodyPr/>
          <a:lstStyle/>
          <a:p>
            <a:pPr marL="520700" lvl="1" indent="-177800">
              <a:spcBef>
                <a:spcPts val="400"/>
              </a:spcBef>
              <a:spcAft>
                <a:spcPts val="400"/>
              </a:spcAft>
              <a:buClr>
                <a:srgbClr val="E32526"/>
              </a:buClr>
              <a:buSzPct val="140000"/>
              <a:buFont typeface="Arial" pitchFamily="34" charset="0"/>
              <a:buChar char="•"/>
            </a:pPr>
            <a:r>
              <a:rPr lang="en-US" b="1" dirty="0">
                <a:solidFill>
                  <a:srgbClr val="404040"/>
                </a:solidFill>
                <a:latin typeface="Trebuchet MS" pitchFamily="34" charset="0"/>
              </a:rPr>
              <a:t>Easy site navigation</a:t>
            </a:r>
          </a:p>
        </p:txBody>
      </p:sp>
      <p:sp>
        <p:nvSpPr>
          <p:cNvPr id="52" name="Content Placeholder 40"/>
          <p:cNvSpPr txBox="1">
            <a:spLocks/>
          </p:cNvSpPr>
          <p:nvPr/>
        </p:nvSpPr>
        <p:spPr>
          <a:xfrm>
            <a:off x="6200775" y="3821112"/>
            <a:ext cx="2809876" cy="762000"/>
          </a:xfrm>
          <a:prstGeom prst="rect">
            <a:avLst/>
          </a:prstGeom>
        </p:spPr>
        <p:txBody>
          <a:bodyPr/>
          <a:lstStyle/>
          <a:p>
            <a:pPr marL="520700" lvl="1" indent="-177800">
              <a:spcBef>
                <a:spcPts val="400"/>
              </a:spcBef>
              <a:spcAft>
                <a:spcPts val="400"/>
              </a:spcAft>
              <a:buClr>
                <a:srgbClr val="E32526"/>
              </a:buClr>
              <a:buSzPct val="140000"/>
              <a:buFont typeface="Arial" pitchFamily="34" charset="0"/>
              <a:buChar char="•"/>
            </a:pPr>
            <a:r>
              <a:rPr lang="en-US" b="1" dirty="0" smtClean="0">
                <a:solidFill>
                  <a:srgbClr val="404040"/>
                </a:solidFill>
                <a:latin typeface="Trebuchet MS" pitchFamily="34" charset="0"/>
              </a:rPr>
              <a:t>Physician access</a:t>
            </a:r>
            <a:endParaRPr lang="en-US" b="1" dirty="0">
              <a:solidFill>
                <a:srgbClr val="404040"/>
              </a:solidFill>
              <a:latin typeface="Trebuchet MS" pitchFamily="34" charset="0"/>
            </a:endParaRPr>
          </a:p>
        </p:txBody>
      </p:sp>
      <p:sp>
        <p:nvSpPr>
          <p:cNvPr id="53" name="Content Placeholder 40"/>
          <p:cNvSpPr txBox="1">
            <a:spLocks/>
          </p:cNvSpPr>
          <p:nvPr/>
        </p:nvSpPr>
        <p:spPr>
          <a:xfrm>
            <a:off x="6210299" y="4487862"/>
            <a:ext cx="2809875" cy="838200"/>
          </a:xfrm>
          <a:prstGeom prst="rect">
            <a:avLst/>
          </a:prstGeom>
        </p:spPr>
        <p:txBody>
          <a:bodyPr/>
          <a:lstStyle/>
          <a:p>
            <a:pPr marL="520700" lvl="1" indent="-177800">
              <a:spcBef>
                <a:spcPts val="400"/>
              </a:spcBef>
              <a:spcAft>
                <a:spcPts val="400"/>
              </a:spcAft>
              <a:buClr>
                <a:srgbClr val="E32526"/>
              </a:buClr>
              <a:buSzPct val="140000"/>
              <a:buFont typeface="Arial" pitchFamily="34" charset="0"/>
              <a:buChar char="•"/>
            </a:pPr>
            <a:r>
              <a:rPr lang="en-US" b="1" dirty="0" smtClean="0">
                <a:solidFill>
                  <a:srgbClr val="404040"/>
                </a:solidFill>
                <a:latin typeface="Trebuchet MS" pitchFamily="34" charset="0"/>
              </a:rPr>
              <a:t>Health resources</a:t>
            </a:r>
            <a:endParaRPr lang="en-US" b="1" dirty="0">
              <a:solidFill>
                <a:srgbClr val="404040"/>
              </a:solidFill>
              <a:latin typeface="Trebuchet MS" pitchFamily="34" charset="0"/>
            </a:endParaRPr>
          </a:p>
          <a:p>
            <a:pPr marL="520700" lvl="1" indent="-177800">
              <a:spcBef>
                <a:spcPts val="400"/>
              </a:spcBef>
              <a:spcAft>
                <a:spcPts val="400"/>
              </a:spcAft>
              <a:buClr>
                <a:srgbClr val="E32526"/>
              </a:buClr>
              <a:buSzPct val="140000"/>
              <a:buFont typeface="Arial" pitchFamily="34" charset="0"/>
              <a:buChar char="•"/>
            </a:pPr>
            <a:endParaRPr lang="en-US" b="1" dirty="0">
              <a:solidFill>
                <a:srgbClr val="404040"/>
              </a:solidFill>
              <a:latin typeface="Trebuchet MS" pitchFamily="34" charset="0"/>
            </a:endParaRPr>
          </a:p>
        </p:txBody>
      </p:sp>
      <p:sp>
        <p:nvSpPr>
          <p:cNvPr id="54" name="Rounded Rectangle 53"/>
          <p:cNvSpPr>
            <a:spLocks noChangeArrowheads="1"/>
          </p:cNvSpPr>
          <p:nvPr/>
        </p:nvSpPr>
        <p:spPr bwMode="auto">
          <a:xfrm>
            <a:off x="2279650" y="4175955"/>
            <a:ext cx="1679317" cy="1129469"/>
          </a:xfrm>
          <a:prstGeom prst="roundRect">
            <a:avLst>
              <a:gd name="adj" fmla="val 8778"/>
            </a:avLst>
          </a:prstGeom>
          <a:noFill/>
          <a:ln w="31750">
            <a:solidFill>
              <a:srgbClr val="CA292D"/>
            </a:solidFill>
            <a:round/>
            <a:headEnd/>
            <a:tailEnd/>
          </a:ln>
          <a:effectLst>
            <a:outerShdw dist="3811" dir="3359830" rotWithShape="0">
              <a:srgbClr val="808080">
                <a:alpha val="34999"/>
              </a:srgbClr>
            </a:outerShdw>
          </a:effectLst>
        </p:spPr>
        <p:txBody>
          <a:bodyPr anchor="ctr"/>
          <a:lstStyle/>
          <a:p>
            <a:pPr algn="ctr">
              <a:defRPr/>
            </a:pPr>
            <a:endParaRPr lang="en-US">
              <a:solidFill>
                <a:prstClr val="white"/>
              </a:solidFill>
            </a:endParaRPr>
          </a:p>
        </p:txBody>
      </p:sp>
      <p:sp>
        <p:nvSpPr>
          <p:cNvPr id="55" name="Rounded Rectangle 54"/>
          <p:cNvSpPr>
            <a:spLocks noChangeArrowheads="1"/>
          </p:cNvSpPr>
          <p:nvPr/>
        </p:nvSpPr>
        <p:spPr bwMode="auto">
          <a:xfrm>
            <a:off x="628650" y="3433943"/>
            <a:ext cx="3458891" cy="677681"/>
          </a:xfrm>
          <a:prstGeom prst="roundRect">
            <a:avLst>
              <a:gd name="adj" fmla="val 9889"/>
            </a:avLst>
          </a:prstGeom>
          <a:noFill/>
          <a:ln w="31750">
            <a:solidFill>
              <a:srgbClr val="CA292D"/>
            </a:solidFill>
            <a:round/>
            <a:headEnd/>
            <a:tailEnd/>
          </a:ln>
          <a:effectLst>
            <a:outerShdw dist="3811" dir="3359830" rotWithShape="0">
              <a:srgbClr val="808080">
                <a:alpha val="34999"/>
              </a:srgbClr>
            </a:outerShdw>
          </a:effectLst>
        </p:spPr>
        <p:txBody>
          <a:bodyPr anchor="ctr"/>
          <a:lstStyle/>
          <a:p>
            <a:pPr algn="ctr">
              <a:defRPr/>
            </a:pPr>
            <a:endParaRPr lang="en-US">
              <a:solidFill>
                <a:prstClr val="white"/>
              </a:solidFill>
            </a:endParaRPr>
          </a:p>
        </p:txBody>
      </p:sp>
      <p:sp>
        <p:nvSpPr>
          <p:cNvPr id="56" name="Rounded Rectangle 55"/>
          <p:cNvSpPr>
            <a:spLocks noChangeArrowheads="1"/>
          </p:cNvSpPr>
          <p:nvPr/>
        </p:nvSpPr>
        <p:spPr bwMode="auto">
          <a:xfrm>
            <a:off x="463550" y="2438399"/>
            <a:ext cx="2995199" cy="304801"/>
          </a:xfrm>
          <a:prstGeom prst="roundRect">
            <a:avLst>
              <a:gd name="adj" fmla="val 9889"/>
            </a:avLst>
          </a:prstGeom>
          <a:noFill/>
          <a:ln w="31750">
            <a:solidFill>
              <a:srgbClr val="CA292D"/>
            </a:solidFill>
            <a:round/>
            <a:headEnd/>
            <a:tailEnd/>
          </a:ln>
          <a:effectLst>
            <a:outerShdw dist="3811" dir="3359830" rotWithShape="0">
              <a:srgbClr val="808080">
                <a:alpha val="34999"/>
              </a:srgbClr>
            </a:outerShdw>
          </a:effectLst>
        </p:spPr>
        <p:txBody>
          <a:bodyPr anchor="ctr"/>
          <a:lstStyle/>
          <a:p>
            <a:pPr algn="ctr">
              <a:defRPr/>
            </a:pPr>
            <a:endParaRPr lang="en-US">
              <a:solidFill>
                <a:prstClr val="white"/>
              </a:solidFill>
            </a:endParaRPr>
          </a:p>
        </p:txBody>
      </p:sp>
      <p:sp>
        <p:nvSpPr>
          <p:cNvPr id="57" name="Rounded Rectangle 56"/>
          <p:cNvSpPr>
            <a:spLocks noChangeArrowheads="1"/>
          </p:cNvSpPr>
          <p:nvPr/>
        </p:nvSpPr>
        <p:spPr bwMode="auto">
          <a:xfrm>
            <a:off x="4629150" y="2886039"/>
            <a:ext cx="1679317" cy="527085"/>
          </a:xfrm>
          <a:prstGeom prst="roundRect">
            <a:avLst>
              <a:gd name="adj" fmla="val 15921"/>
            </a:avLst>
          </a:prstGeom>
          <a:noFill/>
          <a:ln w="31750">
            <a:solidFill>
              <a:srgbClr val="CA292D"/>
            </a:solidFill>
            <a:round/>
            <a:headEnd/>
            <a:tailEnd/>
          </a:ln>
          <a:effectLst>
            <a:outerShdw dist="3811" dir="3359830" rotWithShape="0">
              <a:srgbClr val="808080">
                <a:alpha val="34999"/>
              </a:srgbClr>
            </a:outerShdw>
          </a:effectLst>
        </p:spPr>
        <p:txBody>
          <a:bodyPr anchor="ctr"/>
          <a:lstStyle/>
          <a:p>
            <a:pPr algn="ctr">
              <a:defRPr/>
            </a:pPr>
            <a:endParaRPr lang="en-US">
              <a:solidFill>
                <a:prstClr val="white"/>
              </a:solidFill>
            </a:endParaRPr>
          </a:p>
        </p:txBody>
      </p:sp>
      <p:sp>
        <p:nvSpPr>
          <p:cNvPr id="58" name="Rounded Rectangle 57"/>
          <p:cNvSpPr>
            <a:spLocks noChangeArrowheads="1"/>
          </p:cNvSpPr>
          <p:nvPr/>
        </p:nvSpPr>
        <p:spPr bwMode="auto">
          <a:xfrm>
            <a:off x="4629150" y="3435677"/>
            <a:ext cx="1679317" cy="1882448"/>
          </a:xfrm>
          <a:prstGeom prst="roundRect">
            <a:avLst>
              <a:gd name="adj" fmla="val 5796"/>
            </a:avLst>
          </a:prstGeom>
          <a:noFill/>
          <a:ln w="31750">
            <a:solidFill>
              <a:srgbClr val="CA292D"/>
            </a:solidFill>
            <a:round/>
            <a:headEnd/>
            <a:tailEnd/>
          </a:ln>
          <a:effectLst>
            <a:outerShdw dist="3811" dir="3359830" rotWithShape="0">
              <a:srgbClr val="808080">
                <a:alpha val="34999"/>
              </a:srgbClr>
            </a:outerShdw>
          </a:effectLst>
        </p:spPr>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4424830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1">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54"/>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55"/>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56"/>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57"/>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58"/>
                                        </p:tgtEl>
                                        <p:attrNameLst>
                                          <p:attrName>style.visibility</p:attrName>
                                        </p:attrNameLst>
                                      </p:cBhvr>
                                      <p:to>
                                        <p:strVal val="hidden"/>
                                      </p:to>
                                    </p:set>
                                  </p:childTnLst>
                                </p:cTn>
                              </p:par>
                              <p:par>
                                <p:cTn id="46" presetID="1" presetClass="entr" presetSubtype="0" fill="hold" grpId="2" nodeType="withEffect">
                                  <p:stCondLst>
                                    <p:cond delay="0"/>
                                  </p:stCondLst>
                                  <p:childTnLst>
                                    <p:set>
                                      <p:cBhvr>
                                        <p:cTn id="47"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P spid="51" grpId="0"/>
      <p:bldP spid="52" grpId="0"/>
      <p:bldP spid="53" grpId="0"/>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8"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omescrnshot.png"/>
          <p:cNvPicPr>
            <a:picLocks noChangeAspect="1"/>
          </p:cNvPicPr>
          <p:nvPr/>
        </p:nvPicPr>
        <p:blipFill>
          <a:blip r:embed="rId3" cstate="print"/>
          <a:srcRect l="9631" t="11111" r="9631" b="32408"/>
          <a:stretch>
            <a:fillRect/>
          </a:stretch>
        </p:blipFill>
        <p:spPr>
          <a:xfrm>
            <a:off x="2905125" y="1943100"/>
            <a:ext cx="5941723" cy="4315310"/>
          </a:xfrm>
          <a:prstGeom prst="rect">
            <a:avLst/>
          </a:prstGeom>
          <a:ln w="28575">
            <a:noFill/>
          </a:ln>
          <a:effectLst>
            <a:outerShdw blurRad="63500" sx="102000" sy="102000" algn="ctr" rotWithShape="0">
              <a:prstClr val="black">
                <a:alpha val="40000"/>
              </a:prstClr>
            </a:outerShdw>
          </a:effectLst>
        </p:spPr>
      </p:pic>
      <p:sp>
        <p:nvSpPr>
          <p:cNvPr id="7175" name="Rectangle 7"/>
          <p:cNvSpPr>
            <a:spLocks noChangeArrowheads="1"/>
          </p:cNvSpPr>
          <p:nvPr/>
        </p:nvSpPr>
        <p:spPr bwMode="auto">
          <a:xfrm>
            <a:off x="152400" y="2419351"/>
            <a:ext cx="2819400" cy="584775"/>
          </a:xfrm>
          <a:prstGeom prst="rect">
            <a:avLst/>
          </a:prstGeom>
          <a:noFill/>
          <a:ln w="9525">
            <a:noFill/>
            <a:miter lim="800000"/>
            <a:headEnd/>
            <a:tailEnd/>
          </a:ln>
        </p:spPr>
        <p:txBody>
          <a:bodyPr wrap="square">
            <a:spAutoFit/>
          </a:bodyPr>
          <a:lstStyle/>
          <a:p>
            <a:pPr marL="228600" indent="-228600" eaLnBrk="0" hangingPunct="0">
              <a:spcBef>
                <a:spcPts val="900"/>
              </a:spcBef>
              <a:spcAft>
                <a:spcPts val="600"/>
              </a:spcAft>
              <a:buClr>
                <a:srgbClr val="E32526"/>
              </a:buClr>
              <a:buSzPct val="170000"/>
              <a:buFont typeface="Arial" pitchFamily="34" charset="0"/>
              <a:buChar char="•"/>
            </a:pPr>
            <a:r>
              <a:rPr lang="en-US" sz="1600" b="1" dirty="0" smtClean="0">
                <a:solidFill>
                  <a:srgbClr val="404040"/>
                </a:solidFill>
                <a:latin typeface="Trebuchet MS" pitchFamily="34" charset="0"/>
              </a:rPr>
              <a:t>Set </a:t>
            </a:r>
            <a:r>
              <a:rPr lang="en-US" sz="1600" b="1" dirty="0">
                <a:solidFill>
                  <a:srgbClr val="404040"/>
                </a:solidFill>
                <a:latin typeface="Trebuchet MS" pitchFamily="34" charset="0"/>
              </a:rPr>
              <a:t>goals and track </a:t>
            </a:r>
            <a:r>
              <a:rPr lang="en-US" sz="1600" b="1" dirty="0" smtClean="0">
                <a:solidFill>
                  <a:srgbClr val="404040"/>
                </a:solidFill>
                <a:latin typeface="Trebuchet MS" pitchFamily="34" charset="0"/>
              </a:rPr>
              <a:t>progress</a:t>
            </a:r>
          </a:p>
        </p:txBody>
      </p:sp>
      <p:sp>
        <p:nvSpPr>
          <p:cNvPr id="11" name="AutoShape 20"/>
          <p:cNvSpPr>
            <a:spLocks noChangeArrowheads="1"/>
          </p:cNvSpPr>
          <p:nvPr/>
        </p:nvSpPr>
        <p:spPr bwMode="auto">
          <a:xfrm>
            <a:off x="3067050" y="2514600"/>
            <a:ext cx="1219200" cy="581024"/>
          </a:xfrm>
          <a:prstGeom prst="roundRect">
            <a:avLst>
              <a:gd name="adj" fmla="val 16667"/>
            </a:avLst>
          </a:prstGeom>
          <a:noFill/>
          <a:ln w="31750">
            <a:solidFill>
              <a:srgbClr val="CC0000"/>
            </a:solidFill>
            <a:round/>
            <a:headEnd/>
            <a:tailEnd/>
          </a:ln>
          <a:effectLst>
            <a:outerShdw dist="3811" dir="3359830" algn="tl" rotWithShape="0">
              <a:srgbClr val="808080">
                <a:alpha val="34999"/>
              </a:srgbClr>
            </a:outerShdw>
          </a:effectLst>
        </p:spPr>
        <p:txBody>
          <a:bodyPr wrap="none" anchor="ctr"/>
          <a:lstStyle/>
          <a:p>
            <a:pPr>
              <a:defRPr/>
            </a:pPr>
            <a:endParaRPr lang="en-US">
              <a:solidFill>
                <a:prstClr val="white"/>
              </a:solidFill>
            </a:endParaRPr>
          </a:p>
        </p:txBody>
      </p:sp>
      <p:sp>
        <p:nvSpPr>
          <p:cNvPr id="12" name="AutoShape 20"/>
          <p:cNvSpPr>
            <a:spLocks noChangeArrowheads="1"/>
          </p:cNvSpPr>
          <p:nvPr/>
        </p:nvSpPr>
        <p:spPr bwMode="auto">
          <a:xfrm>
            <a:off x="3067050" y="3171825"/>
            <a:ext cx="1219200" cy="581024"/>
          </a:xfrm>
          <a:prstGeom prst="roundRect">
            <a:avLst>
              <a:gd name="adj" fmla="val 16667"/>
            </a:avLst>
          </a:prstGeom>
          <a:noFill/>
          <a:ln w="31750">
            <a:solidFill>
              <a:srgbClr val="CC0000"/>
            </a:solidFill>
            <a:round/>
            <a:headEnd/>
            <a:tailEnd/>
          </a:ln>
          <a:effectLst>
            <a:outerShdw dist="3811" dir="3359830" algn="tl" rotWithShape="0">
              <a:srgbClr val="808080">
                <a:alpha val="34999"/>
              </a:srgbClr>
            </a:outerShdw>
          </a:effectLst>
        </p:spPr>
        <p:txBody>
          <a:bodyPr wrap="none" anchor="ctr"/>
          <a:lstStyle/>
          <a:p>
            <a:pPr>
              <a:defRPr/>
            </a:pPr>
            <a:endParaRPr lang="en-US">
              <a:solidFill>
                <a:prstClr val="white"/>
              </a:solidFill>
            </a:endParaRPr>
          </a:p>
        </p:txBody>
      </p:sp>
      <p:sp>
        <p:nvSpPr>
          <p:cNvPr id="13" name="AutoShape 20"/>
          <p:cNvSpPr>
            <a:spLocks noChangeArrowheads="1"/>
          </p:cNvSpPr>
          <p:nvPr/>
        </p:nvSpPr>
        <p:spPr bwMode="auto">
          <a:xfrm>
            <a:off x="3076575" y="3810000"/>
            <a:ext cx="1219200" cy="581024"/>
          </a:xfrm>
          <a:prstGeom prst="roundRect">
            <a:avLst>
              <a:gd name="adj" fmla="val 16667"/>
            </a:avLst>
          </a:prstGeom>
          <a:noFill/>
          <a:ln w="31750">
            <a:solidFill>
              <a:srgbClr val="CC0000"/>
            </a:solidFill>
            <a:round/>
            <a:headEnd/>
            <a:tailEnd/>
          </a:ln>
          <a:effectLst>
            <a:outerShdw dist="3811" dir="3359830" algn="tl" rotWithShape="0">
              <a:srgbClr val="808080">
                <a:alpha val="34999"/>
              </a:srgbClr>
            </a:outerShdw>
          </a:effectLst>
        </p:spPr>
        <p:txBody>
          <a:bodyPr wrap="none" anchor="ctr"/>
          <a:lstStyle/>
          <a:p>
            <a:pPr>
              <a:defRPr/>
            </a:pPr>
            <a:endParaRPr lang="en-US">
              <a:solidFill>
                <a:prstClr val="white"/>
              </a:solidFill>
            </a:endParaRPr>
          </a:p>
        </p:txBody>
      </p:sp>
      <p:sp>
        <p:nvSpPr>
          <p:cNvPr id="14" name="AutoShape 20"/>
          <p:cNvSpPr>
            <a:spLocks noChangeArrowheads="1"/>
          </p:cNvSpPr>
          <p:nvPr/>
        </p:nvSpPr>
        <p:spPr bwMode="auto">
          <a:xfrm>
            <a:off x="3086100" y="4448175"/>
            <a:ext cx="1219200" cy="581024"/>
          </a:xfrm>
          <a:prstGeom prst="roundRect">
            <a:avLst>
              <a:gd name="adj" fmla="val 16667"/>
            </a:avLst>
          </a:prstGeom>
          <a:noFill/>
          <a:ln w="31750">
            <a:solidFill>
              <a:srgbClr val="CC0000"/>
            </a:solidFill>
            <a:round/>
            <a:headEnd/>
            <a:tailEnd/>
          </a:ln>
          <a:effectLst>
            <a:outerShdw dist="3811" dir="3359830" algn="tl" rotWithShape="0">
              <a:srgbClr val="808080">
                <a:alpha val="34999"/>
              </a:srgbClr>
            </a:outerShdw>
          </a:effectLst>
        </p:spPr>
        <p:txBody>
          <a:bodyPr wrap="none" anchor="ctr"/>
          <a:lstStyle/>
          <a:p>
            <a:pPr>
              <a:defRPr/>
            </a:pPr>
            <a:endParaRPr lang="en-US">
              <a:solidFill>
                <a:prstClr val="white"/>
              </a:solidFill>
            </a:endParaRPr>
          </a:p>
        </p:txBody>
      </p:sp>
      <p:sp>
        <p:nvSpPr>
          <p:cNvPr id="15" name="AutoShape 20"/>
          <p:cNvSpPr>
            <a:spLocks noChangeArrowheads="1"/>
          </p:cNvSpPr>
          <p:nvPr/>
        </p:nvSpPr>
        <p:spPr bwMode="auto">
          <a:xfrm>
            <a:off x="3086100" y="5076825"/>
            <a:ext cx="1219200" cy="581024"/>
          </a:xfrm>
          <a:prstGeom prst="roundRect">
            <a:avLst>
              <a:gd name="adj" fmla="val 16667"/>
            </a:avLst>
          </a:prstGeom>
          <a:noFill/>
          <a:ln w="31750">
            <a:solidFill>
              <a:srgbClr val="CC0000"/>
            </a:solidFill>
            <a:round/>
            <a:headEnd/>
            <a:tailEnd/>
          </a:ln>
          <a:effectLst>
            <a:outerShdw dist="3811" dir="3359830" algn="tl" rotWithShape="0">
              <a:srgbClr val="808080">
                <a:alpha val="34999"/>
              </a:srgbClr>
            </a:outerShdw>
          </a:effectLst>
        </p:spPr>
        <p:txBody>
          <a:bodyPr wrap="none" anchor="ctr"/>
          <a:lstStyle/>
          <a:p>
            <a:pPr>
              <a:defRPr/>
            </a:pPr>
            <a:endParaRPr lang="en-US">
              <a:solidFill>
                <a:prstClr val="white"/>
              </a:solidFill>
            </a:endParaRPr>
          </a:p>
        </p:txBody>
      </p:sp>
      <p:sp>
        <p:nvSpPr>
          <p:cNvPr id="16" name="AutoShape 20"/>
          <p:cNvSpPr>
            <a:spLocks noChangeArrowheads="1"/>
          </p:cNvSpPr>
          <p:nvPr/>
        </p:nvSpPr>
        <p:spPr bwMode="auto">
          <a:xfrm>
            <a:off x="3105150" y="5705475"/>
            <a:ext cx="1219200" cy="581024"/>
          </a:xfrm>
          <a:prstGeom prst="roundRect">
            <a:avLst>
              <a:gd name="adj" fmla="val 16667"/>
            </a:avLst>
          </a:prstGeom>
          <a:noFill/>
          <a:ln w="31750">
            <a:solidFill>
              <a:srgbClr val="CC0000"/>
            </a:solidFill>
            <a:round/>
            <a:headEnd/>
            <a:tailEnd/>
          </a:ln>
          <a:effectLst>
            <a:outerShdw dist="3811" dir="3359830" algn="tl" rotWithShape="0">
              <a:srgbClr val="808080">
                <a:alpha val="34999"/>
              </a:srgbClr>
            </a:outerShdw>
          </a:effectLst>
        </p:spPr>
        <p:txBody>
          <a:bodyPr wrap="none" anchor="ctr"/>
          <a:lstStyle/>
          <a:p>
            <a:pPr>
              <a:defRPr/>
            </a:pPr>
            <a:endParaRPr lang="en-US">
              <a:solidFill>
                <a:prstClr val="white"/>
              </a:solidFill>
            </a:endParaRPr>
          </a:p>
        </p:txBody>
      </p:sp>
      <p:sp>
        <p:nvSpPr>
          <p:cNvPr id="20" name="TextBox 19"/>
          <p:cNvSpPr txBox="1"/>
          <p:nvPr/>
        </p:nvSpPr>
        <p:spPr>
          <a:xfrm>
            <a:off x="152400" y="3067051"/>
            <a:ext cx="2130711" cy="338554"/>
          </a:xfrm>
          <a:prstGeom prst="rect">
            <a:avLst/>
          </a:prstGeom>
          <a:noFill/>
        </p:spPr>
        <p:txBody>
          <a:bodyPr wrap="square" rtlCol="0">
            <a:spAutoFit/>
          </a:bodyPr>
          <a:lstStyle/>
          <a:p>
            <a:pPr marL="514350" lvl="1" indent="-228600" eaLnBrk="0" hangingPunct="0">
              <a:spcBef>
                <a:spcPts val="900"/>
              </a:spcBef>
              <a:spcAft>
                <a:spcPts val="600"/>
              </a:spcAft>
              <a:buClr>
                <a:srgbClr val="E32526"/>
              </a:buClr>
              <a:buSzPct val="100000"/>
              <a:buFont typeface="Wingdings" pitchFamily="2" charset="2"/>
              <a:buChar char="Ø"/>
            </a:pPr>
            <a:r>
              <a:rPr lang="en-US" sz="1600" b="1" dirty="0" smtClean="0">
                <a:solidFill>
                  <a:srgbClr val="404040"/>
                </a:solidFill>
                <a:latin typeface="Trebuchet MS" pitchFamily="34" charset="0"/>
              </a:rPr>
              <a:t>Blood Pressure</a:t>
            </a:r>
            <a:endParaRPr lang="en-US" dirty="0">
              <a:solidFill>
                <a:prstClr val="white"/>
              </a:solidFill>
            </a:endParaRPr>
          </a:p>
        </p:txBody>
      </p:sp>
      <p:sp>
        <p:nvSpPr>
          <p:cNvPr id="22" name="TextBox 21"/>
          <p:cNvSpPr txBox="1"/>
          <p:nvPr/>
        </p:nvSpPr>
        <p:spPr>
          <a:xfrm>
            <a:off x="142875" y="3505200"/>
            <a:ext cx="2130711" cy="338554"/>
          </a:xfrm>
          <a:prstGeom prst="rect">
            <a:avLst/>
          </a:prstGeom>
          <a:noFill/>
        </p:spPr>
        <p:txBody>
          <a:bodyPr wrap="square" rtlCol="0">
            <a:spAutoFit/>
          </a:bodyPr>
          <a:lstStyle/>
          <a:p>
            <a:pPr marL="514350" lvl="1" indent="-228600" eaLnBrk="0" hangingPunct="0">
              <a:spcBef>
                <a:spcPts val="900"/>
              </a:spcBef>
              <a:spcAft>
                <a:spcPts val="600"/>
              </a:spcAft>
              <a:buClr>
                <a:srgbClr val="E32526"/>
              </a:buClr>
              <a:buSzPct val="100000"/>
              <a:buFont typeface="Wingdings" pitchFamily="2" charset="2"/>
              <a:buChar char="Ø"/>
            </a:pPr>
            <a:r>
              <a:rPr lang="en-US" sz="1600" b="1" dirty="0" smtClean="0">
                <a:solidFill>
                  <a:srgbClr val="404040"/>
                </a:solidFill>
                <a:latin typeface="Trebuchet MS" pitchFamily="34" charset="0"/>
              </a:rPr>
              <a:t>Blood Glucose</a:t>
            </a:r>
            <a:endParaRPr lang="en-US" dirty="0">
              <a:solidFill>
                <a:prstClr val="white"/>
              </a:solidFill>
            </a:endParaRPr>
          </a:p>
        </p:txBody>
      </p:sp>
      <p:sp>
        <p:nvSpPr>
          <p:cNvPr id="23" name="TextBox 22"/>
          <p:cNvSpPr txBox="1"/>
          <p:nvPr/>
        </p:nvSpPr>
        <p:spPr>
          <a:xfrm>
            <a:off x="142875" y="3971925"/>
            <a:ext cx="2130711" cy="338554"/>
          </a:xfrm>
          <a:prstGeom prst="rect">
            <a:avLst/>
          </a:prstGeom>
          <a:noFill/>
        </p:spPr>
        <p:txBody>
          <a:bodyPr wrap="square" rtlCol="0">
            <a:spAutoFit/>
          </a:bodyPr>
          <a:lstStyle/>
          <a:p>
            <a:pPr marL="514350" lvl="1" indent="-228600" eaLnBrk="0" hangingPunct="0">
              <a:spcBef>
                <a:spcPts val="900"/>
              </a:spcBef>
              <a:spcAft>
                <a:spcPts val="600"/>
              </a:spcAft>
              <a:buClr>
                <a:srgbClr val="E32526"/>
              </a:buClr>
              <a:buSzPct val="100000"/>
              <a:buFont typeface="Wingdings" pitchFamily="2" charset="2"/>
              <a:buChar char="Ø"/>
            </a:pPr>
            <a:r>
              <a:rPr lang="en-US" sz="1600" b="1" dirty="0" smtClean="0">
                <a:solidFill>
                  <a:srgbClr val="404040"/>
                </a:solidFill>
                <a:latin typeface="Trebuchet MS" pitchFamily="34" charset="0"/>
              </a:rPr>
              <a:t>Cholesterol</a:t>
            </a:r>
            <a:endParaRPr lang="en-US" dirty="0">
              <a:solidFill>
                <a:prstClr val="white"/>
              </a:solidFill>
            </a:endParaRPr>
          </a:p>
        </p:txBody>
      </p:sp>
      <p:sp>
        <p:nvSpPr>
          <p:cNvPr id="24" name="TextBox 23"/>
          <p:cNvSpPr txBox="1"/>
          <p:nvPr/>
        </p:nvSpPr>
        <p:spPr>
          <a:xfrm>
            <a:off x="123825" y="4457700"/>
            <a:ext cx="2130711" cy="338554"/>
          </a:xfrm>
          <a:prstGeom prst="rect">
            <a:avLst/>
          </a:prstGeom>
          <a:noFill/>
        </p:spPr>
        <p:txBody>
          <a:bodyPr wrap="square" rtlCol="0">
            <a:spAutoFit/>
          </a:bodyPr>
          <a:lstStyle/>
          <a:p>
            <a:pPr marL="514350" lvl="1" indent="-228600" eaLnBrk="0" hangingPunct="0">
              <a:spcBef>
                <a:spcPts val="900"/>
              </a:spcBef>
              <a:spcAft>
                <a:spcPts val="600"/>
              </a:spcAft>
              <a:buClr>
                <a:srgbClr val="E32526"/>
              </a:buClr>
              <a:buSzPct val="100000"/>
              <a:buFont typeface="Wingdings" pitchFamily="2" charset="2"/>
              <a:buChar char="Ø"/>
            </a:pPr>
            <a:r>
              <a:rPr lang="en-US" sz="1600" b="1" dirty="0" smtClean="0">
                <a:solidFill>
                  <a:srgbClr val="404040"/>
                </a:solidFill>
                <a:latin typeface="Trebuchet MS" pitchFamily="34" charset="0"/>
              </a:rPr>
              <a:t>Weight</a:t>
            </a:r>
            <a:endParaRPr lang="en-US" dirty="0">
              <a:solidFill>
                <a:prstClr val="white"/>
              </a:solidFill>
            </a:endParaRPr>
          </a:p>
        </p:txBody>
      </p:sp>
      <p:sp>
        <p:nvSpPr>
          <p:cNvPr id="25" name="TextBox 24"/>
          <p:cNvSpPr txBox="1"/>
          <p:nvPr/>
        </p:nvSpPr>
        <p:spPr>
          <a:xfrm>
            <a:off x="142875" y="4943475"/>
            <a:ext cx="2130711" cy="338554"/>
          </a:xfrm>
          <a:prstGeom prst="rect">
            <a:avLst/>
          </a:prstGeom>
          <a:noFill/>
        </p:spPr>
        <p:txBody>
          <a:bodyPr wrap="square" rtlCol="0">
            <a:spAutoFit/>
          </a:bodyPr>
          <a:lstStyle/>
          <a:p>
            <a:pPr marL="514350" lvl="1" indent="-228600" eaLnBrk="0" hangingPunct="0">
              <a:spcBef>
                <a:spcPts val="900"/>
              </a:spcBef>
              <a:spcAft>
                <a:spcPts val="600"/>
              </a:spcAft>
              <a:buClr>
                <a:srgbClr val="E32526"/>
              </a:buClr>
              <a:buSzPct val="100000"/>
              <a:buFont typeface="Wingdings" pitchFamily="2" charset="2"/>
              <a:buChar char="Ø"/>
            </a:pPr>
            <a:r>
              <a:rPr lang="en-US" sz="1600" b="1" dirty="0" smtClean="0">
                <a:solidFill>
                  <a:srgbClr val="404040"/>
                </a:solidFill>
                <a:latin typeface="Trebuchet MS" pitchFamily="34" charset="0"/>
              </a:rPr>
              <a:t>Medication</a:t>
            </a:r>
            <a:endParaRPr lang="en-US" dirty="0">
              <a:solidFill>
                <a:prstClr val="white"/>
              </a:solidFill>
            </a:endParaRPr>
          </a:p>
        </p:txBody>
      </p:sp>
      <p:sp>
        <p:nvSpPr>
          <p:cNvPr id="26" name="TextBox 25"/>
          <p:cNvSpPr txBox="1"/>
          <p:nvPr/>
        </p:nvSpPr>
        <p:spPr>
          <a:xfrm>
            <a:off x="133350" y="5448300"/>
            <a:ext cx="2286000" cy="338554"/>
          </a:xfrm>
          <a:prstGeom prst="rect">
            <a:avLst/>
          </a:prstGeom>
          <a:noFill/>
        </p:spPr>
        <p:txBody>
          <a:bodyPr wrap="square" rtlCol="0">
            <a:spAutoFit/>
          </a:bodyPr>
          <a:lstStyle/>
          <a:p>
            <a:pPr marL="514350" lvl="1" indent="-228600" eaLnBrk="0" hangingPunct="0">
              <a:spcBef>
                <a:spcPts val="900"/>
              </a:spcBef>
              <a:spcAft>
                <a:spcPts val="600"/>
              </a:spcAft>
              <a:buClr>
                <a:srgbClr val="E32526"/>
              </a:buClr>
              <a:buSzPct val="100000"/>
              <a:buFont typeface="Wingdings" pitchFamily="2" charset="2"/>
              <a:buChar char="Ø"/>
            </a:pPr>
            <a:r>
              <a:rPr lang="en-US" sz="1600" b="1" dirty="0" smtClean="0">
                <a:solidFill>
                  <a:srgbClr val="404040"/>
                </a:solidFill>
                <a:latin typeface="Trebuchet MS" pitchFamily="34" charset="0"/>
              </a:rPr>
              <a:t>Physical Activity</a:t>
            </a:r>
            <a:endParaRPr lang="en-US" dirty="0">
              <a:solidFill>
                <a:prstClr val="white"/>
              </a:solidFill>
            </a:endParaRPr>
          </a:p>
        </p:txBody>
      </p:sp>
      <p:sp>
        <p:nvSpPr>
          <p:cNvPr id="27" name="Slide Number Placeholder 10"/>
          <p:cNvSpPr txBox="1">
            <a:spLocks noGrp="1"/>
          </p:cNvSpPr>
          <p:nvPr/>
        </p:nvSpPr>
        <p:spPr bwMode="auto">
          <a:xfrm>
            <a:off x="7696200" y="6510338"/>
            <a:ext cx="1252538" cy="365125"/>
          </a:xfrm>
          <a:prstGeom prst="rect">
            <a:avLst/>
          </a:prstGeom>
          <a:noFill/>
          <a:ln w="9525">
            <a:noFill/>
            <a:miter lim="800000"/>
            <a:headEnd/>
            <a:tailEnd/>
          </a:ln>
        </p:spPr>
        <p:txBody>
          <a:bodyPr anchor="ctr"/>
          <a:lstStyle/>
          <a:p>
            <a:pPr algn="r"/>
            <a:fld id="{538EE1D2-2FE7-4C32-B51E-75FF42C73C30}" type="slidenum">
              <a:rPr lang="en-US" sz="900" b="1">
                <a:solidFill>
                  <a:srgbClr val="F28B20"/>
                </a:solidFill>
                <a:cs typeface="Arial" pitchFamily="34" charset="0"/>
              </a:rPr>
              <a:pPr algn="r"/>
              <a:t>33</a:t>
            </a:fld>
            <a:endParaRPr lang="en-US" sz="900" b="1">
              <a:solidFill>
                <a:srgbClr val="F28B20"/>
              </a:solidFill>
              <a:cs typeface="Arial" pitchFamily="34" charset="0"/>
            </a:endParaRPr>
          </a:p>
        </p:txBody>
      </p:sp>
    </p:spTree>
    <p:extLst>
      <p:ext uri="{BB962C8B-B14F-4D97-AF65-F5344CB8AC3E}">
        <p14:creationId xmlns:p14="http://schemas.microsoft.com/office/powerpoint/2010/main" val="30813084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0" grpId="0"/>
      <p:bldP spid="22" grpId="0"/>
      <p:bldP spid="23" grpId="0"/>
      <p:bldP spid="24" grpId="0"/>
      <p:bldP spid="25"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0"/>
          <p:cNvSpPr>
            <a:spLocks noGrp="1"/>
          </p:cNvSpPr>
          <p:nvPr>
            <p:ph type="ctrTitle"/>
          </p:nvPr>
        </p:nvSpPr>
        <p:spPr/>
        <p:txBody>
          <a:bodyPr>
            <a:normAutofit/>
          </a:bodyPr>
          <a:lstStyle/>
          <a:p>
            <a:pPr eaLnBrk="1" hangingPunct="1"/>
            <a:r>
              <a:rPr lang="en-US" b="1" dirty="0" smtClean="0">
                <a:latin typeface="Segoe"/>
                <a:cs typeface="Arial" pitchFamily="34" charset="0"/>
              </a:rPr>
              <a:t>Patient</a:t>
            </a:r>
            <a:r>
              <a:rPr lang="en-US" b="1" dirty="0" smtClean="0"/>
              <a:t> </a:t>
            </a:r>
            <a:r>
              <a:rPr lang="en-US" b="1" dirty="0" smtClean="0">
                <a:latin typeface="Segoe"/>
                <a:cs typeface="Arial" pitchFamily="34" charset="0"/>
              </a:rPr>
              <a:t>Portal</a:t>
            </a:r>
            <a:r>
              <a:rPr lang="en-US" b="1" dirty="0" smtClean="0">
                <a:cs typeface="Arial" pitchFamily="34" charset="0"/>
              </a:rPr>
              <a:t> – </a:t>
            </a:r>
            <a:r>
              <a:rPr lang="en-US" b="1" dirty="0" smtClean="0"/>
              <a:t>Health Trackers</a:t>
            </a:r>
          </a:p>
        </p:txBody>
      </p:sp>
      <p:sp>
        <p:nvSpPr>
          <p:cNvPr id="32779" name="Text Box 11"/>
          <p:cNvSpPr txBox="1">
            <a:spLocks noChangeArrowheads="1"/>
          </p:cNvSpPr>
          <p:nvPr/>
        </p:nvSpPr>
        <p:spPr bwMode="auto">
          <a:xfrm>
            <a:off x="304800" y="3400425"/>
            <a:ext cx="2362200" cy="630920"/>
          </a:xfrm>
          <a:prstGeom prst="rect">
            <a:avLst/>
          </a:prstGeom>
          <a:noFill/>
          <a:ln w="9525">
            <a:noFill/>
            <a:miter lim="800000"/>
            <a:headEnd/>
            <a:tailEnd/>
          </a:ln>
          <a:effectLst/>
        </p:spPr>
        <p:txBody>
          <a:bodyPr lIns="91418" tIns="45709" rIns="91418" bIns="45709">
            <a:spAutoFit/>
          </a:bodyPr>
          <a:lstStyle/>
          <a:p>
            <a:pPr marL="228546" indent="-228546">
              <a:lnSpc>
                <a:spcPts val="2060"/>
              </a:lnSpc>
              <a:spcBef>
                <a:spcPct val="50000"/>
              </a:spcBef>
              <a:buClr>
                <a:srgbClr val="E32526"/>
              </a:buClr>
              <a:buSzPct val="140000"/>
              <a:buFontTx/>
              <a:buChar char="•"/>
              <a:defRPr/>
            </a:pPr>
            <a:r>
              <a:rPr lang="en-US" b="1" dirty="0" smtClean="0">
                <a:solidFill>
                  <a:srgbClr val="404040"/>
                </a:solidFill>
                <a:latin typeface="Trebuchet MS"/>
                <a:cs typeface="Trebuchet MS"/>
              </a:rPr>
              <a:t>Monitor and track over time</a:t>
            </a:r>
            <a:endParaRPr lang="en-US" b="1" dirty="0">
              <a:solidFill>
                <a:srgbClr val="404040"/>
              </a:solidFill>
              <a:latin typeface="Trebuchet MS"/>
              <a:cs typeface="Trebuchet MS"/>
            </a:endParaRPr>
          </a:p>
        </p:txBody>
      </p:sp>
      <p:sp>
        <p:nvSpPr>
          <p:cNvPr id="32780" name="Text Box 12"/>
          <p:cNvSpPr txBox="1">
            <a:spLocks noChangeArrowheads="1"/>
          </p:cNvSpPr>
          <p:nvPr/>
        </p:nvSpPr>
        <p:spPr bwMode="auto">
          <a:xfrm>
            <a:off x="304800" y="2590800"/>
            <a:ext cx="2362200" cy="630920"/>
          </a:xfrm>
          <a:prstGeom prst="rect">
            <a:avLst/>
          </a:prstGeom>
          <a:noFill/>
          <a:ln w="9525">
            <a:noFill/>
            <a:miter lim="800000"/>
            <a:headEnd/>
            <a:tailEnd/>
          </a:ln>
          <a:effectLst/>
        </p:spPr>
        <p:txBody>
          <a:bodyPr lIns="91418" tIns="45709" rIns="91418" bIns="45709">
            <a:spAutoFit/>
          </a:bodyPr>
          <a:lstStyle/>
          <a:p>
            <a:pPr marL="228546" indent="-228546">
              <a:lnSpc>
                <a:spcPts val="2060"/>
              </a:lnSpc>
              <a:spcBef>
                <a:spcPct val="50000"/>
              </a:spcBef>
              <a:buClr>
                <a:srgbClr val="E32526"/>
              </a:buClr>
              <a:buSzPct val="140000"/>
              <a:buFontTx/>
              <a:buChar char="•"/>
              <a:defRPr/>
            </a:pPr>
            <a:r>
              <a:rPr lang="en-US" b="1" dirty="0" smtClean="0">
                <a:solidFill>
                  <a:srgbClr val="404040"/>
                </a:solidFill>
                <a:latin typeface="Trebuchet MS"/>
                <a:cs typeface="Trebuchet MS"/>
              </a:rPr>
              <a:t>Review Goals and Progress</a:t>
            </a:r>
            <a:endParaRPr lang="en-US" b="1" dirty="0">
              <a:solidFill>
                <a:srgbClr val="404040"/>
              </a:solidFill>
              <a:latin typeface="Trebuchet MS"/>
              <a:cs typeface="Trebuchet MS"/>
            </a:endParaRPr>
          </a:p>
        </p:txBody>
      </p:sp>
      <p:sp>
        <p:nvSpPr>
          <p:cNvPr id="32782" name="Text Box 14"/>
          <p:cNvSpPr txBox="1">
            <a:spLocks noChangeArrowheads="1"/>
          </p:cNvSpPr>
          <p:nvPr/>
        </p:nvSpPr>
        <p:spPr bwMode="auto">
          <a:xfrm>
            <a:off x="304800" y="4152900"/>
            <a:ext cx="2524125" cy="900224"/>
          </a:xfrm>
          <a:prstGeom prst="rect">
            <a:avLst/>
          </a:prstGeom>
          <a:noFill/>
          <a:ln w="9525">
            <a:noFill/>
            <a:miter lim="800000"/>
            <a:headEnd/>
            <a:tailEnd/>
          </a:ln>
          <a:effectLst/>
        </p:spPr>
        <p:txBody>
          <a:bodyPr wrap="square" lIns="91418" tIns="45709" rIns="91418" bIns="45709">
            <a:spAutoFit/>
          </a:bodyPr>
          <a:lstStyle/>
          <a:p>
            <a:pPr marL="228546" indent="-228546">
              <a:lnSpc>
                <a:spcPts val="2060"/>
              </a:lnSpc>
              <a:spcBef>
                <a:spcPct val="50000"/>
              </a:spcBef>
              <a:buClr>
                <a:srgbClr val="E32526"/>
              </a:buClr>
              <a:buSzPct val="140000"/>
              <a:buFontTx/>
              <a:buChar char="•"/>
              <a:defRPr/>
            </a:pPr>
            <a:r>
              <a:rPr lang="en-US" b="1" dirty="0">
                <a:solidFill>
                  <a:srgbClr val="404040"/>
                </a:solidFill>
                <a:latin typeface="Trebuchet MS"/>
                <a:cs typeface="Trebuchet MS"/>
              </a:rPr>
              <a:t>Automatically upload from connected devices</a:t>
            </a:r>
          </a:p>
        </p:txBody>
      </p:sp>
      <p:sp>
        <p:nvSpPr>
          <p:cNvPr id="35847" name="Slide Number Placeholder 10"/>
          <p:cNvSpPr txBox="1">
            <a:spLocks noGrp="1"/>
          </p:cNvSpPr>
          <p:nvPr/>
        </p:nvSpPr>
        <p:spPr bwMode="auto">
          <a:xfrm>
            <a:off x="7696200" y="6510340"/>
            <a:ext cx="1252538" cy="365125"/>
          </a:xfrm>
          <a:prstGeom prst="rect">
            <a:avLst/>
          </a:prstGeom>
          <a:noFill/>
          <a:ln w="9525">
            <a:noFill/>
            <a:miter lim="800000"/>
            <a:headEnd/>
            <a:tailEnd/>
          </a:ln>
        </p:spPr>
        <p:txBody>
          <a:bodyPr lIns="91418" tIns="45709" rIns="91418" bIns="45709" anchor="ctr"/>
          <a:lstStyle/>
          <a:p>
            <a:pPr algn="r"/>
            <a:fld id="{0B2D976A-D233-4F91-902C-4ED39E6C73B5}" type="slidenum">
              <a:rPr lang="en-US" sz="900" b="1">
                <a:solidFill>
                  <a:srgbClr val="F28B20"/>
                </a:solidFill>
                <a:cs typeface="Arial" charset="0"/>
              </a:rPr>
              <a:pPr algn="r"/>
              <a:t>34</a:t>
            </a:fld>
            <a:endParaRPr lang="en-US" sz="900" b="1" dirty="0">
              <a:solidFill>
                <a:srgbClr val="F28B20"/>
              </a:solidFill>
              <a:cs typeface="Arial" charset="0"/>
            </a:endParaRPr>
          </a:p>
        </p:txBody>
      </p:sp>
      <p:pic>
        <p:nvPicPr>
          <p:cNvPr id="35848" name="Picture 18" descr="photo shadow.png"/>
          <p:cNvPicPr>
            <a:picLocks/>
          </p:cNvPicPr>
          <p:nvPr/>
        </p:nvPicPr>
        <p:blipFill>
          <a:blip r:embed="rId3" cstate="print"/>
          <a:srcRect/>
          <a:stretch>
            <a:fillRect/>
          </a:stretch>
        </p:blipFill>
        <p:spPr bwMode="auto">
          <a:xfrm>
            <a:off x="2819400" y="6248401"/>
            <a:ext cx="6248400" cy="406400"/>
          </a:xfrm>
          <a:prstGeom prst="rect">
            <a:avLst/>
          </a:prstGeom>
          <a:noFill/>
          <a:ln w="9525">
            <a:noFill/>
            <a:miter lim="800000"/>
            <a:headEnd/>
            <a:tailEnd/>
          </a:ln>
        </p:spPr>
      </p:pic>
      <p:pic>
        <p:nvPicPr>
          <p:cNvPr id="12" name="Picture 11" descr="bptrackerwchart.png"/>
          <p:cNvPicPr>
            <a:picLocks noChangeAspect="1"/>
          </p:cNvPicPr>
          <p:nvPr/>
        </p:nvPicPr>
        <p:blipFill>
          <a:blip r:embed="rId4" cstate="print"/>
          <a:srcRect t="5556" b="6667"/>
          <a:stretch>
            <a:fillRect/>
          </a:stretch>
        </p:blipFill>
        <p:spPr>
          <a:xfrm>
            <a:off x="2962275" y="1571626"/>
            <a:ext cx="5507722" cy="4712595"/>
          </a:xfrm>
          <a:prstGeom prst="rect">
            <a:avLst/>
          </a:prstGeom>
          <a:ln>
            <a:noFill/>
          </a:ln>
          <a:effectLst>
            <a:outerShdw blurRad="292100" dist="139700" dir="2700000" algn="tl" rotWithShape="0">
              <a:srgbClr val="333333">
                <a:alpha val="65000"/>
              </a:srgbClr>
            </a:outerShdw>
          </a:effectLst>
        </p:spPr>
      </p:pic>
      <p:sp>
        <p:nvSpPr>
          <p:cNvPr id="11" name="AutoShape 20"/>
          <p:cNvSpPr>
            <a:spLocks noChangeArrowheads="1"/>
          </p:cNvSpPr>
          <p:nvPr/>
        </p:nvSpPr>
        <p:spPr bwMode="auto">
          <a:xfrm>
            <a:off x="2886075" y="1660525"/>
            <a:ext cx="3886200" cy="977900"/>
          </a:xfrm>
          <a:prstGeom prst="roundRect">
            <a:avLst>
              <a:gd name="adj" fmla="val 16667"/>
            </a:avLst>
          </a:prstGeom>
          <a:noFill/>
          <a:ln w="31750">
            <a:solidFill>
              <a:srgbClr val="CC0000"/>
            </a:solidFill>
            <a:round/>
            <a:headEnd/>
            <a:tailEnd/>
          </a:ln>
          <a:effectLst>
            <a:outerShdw dist="3811" dir="3359830" algn="tl" rotWithShape="0">
              <a:srgbClr val="808080">
                <a:alpha val="34999"/>
              </a:srgbClr>
            </a:outerShdw>
          </a:effectLst>
        </p:spPr>
        <p:txBody>
          <a:bodyPr wrap="none" anchor="ctr"/>
          <a:lstStyle/>
          <a:p>
            <a:pPr>
              <a:defRPr/>
            </a:pPr>
            <a:endParaRPr lang="en-US">
              <a:solidFill>
                <a:prstClr val="white"/>
              </a:solidFill>
            </a:endParaRPr>
          </a:p>
        </p:txBody>
      </p:sp>
      <p:sp>
        <p:nvSpPr>
          <p:cNvPr id="13" name="AutoShape 18"/>
          <p:cNvSpPr>
            <a:spLocks noChangeArrowheads="1"/>
          </p:cNvSpPr>
          <p:nvPr/>
        </p:nvSpPr>
        <p:spPr bwMode="auto">
          <a:xfrm>
            <a:off x="2971800" y="2686050"/>
            <a:ext cx="3733800" cy="2285999"/>
          </a:xfrm>
          <a:prstGeom prst="roundRect">
            <a:avLst>
              <a:gd name="adj" fmla="val 4167"/>
            </a:avLst>
          </a:prstGeom>
          <a:noFill/>
          <a:ln w="31750">
            <a:solidFill>
              <a:srgbClr val="CC0000"/>
            </a:solidFill>
            <a:round/>
            <a:headEnd/>
            <a:tailEnd/>
          </a:ln>
          <a:effectLst>
            <a:outerShdw dist="3811" dir="3359830" algn="tl" rotWithShape="0">
              <a:srgbClr val="808080">
                <a:alpha val="34999"/>
              </a:srgbClr>
            </a:outerShdw>
          </a:effectLst>
        </p:spPr>
        <p:txBody>
          <a:bodyPr wrap="none" anchor="ctr"/>
          <a:lstStyle/>
          <a:p>
            <a:pPr>
              <a:defRPr/>
            </a:pPr>
            <a:endParaRPr lang="en-US">
              <a:solidFill>
                <a:prstClr val="white"/>
              </a:solidFill>
            </a:endParaRPr>
          </a:p>
        </p:txBody>
      </p:sp>
      <p:sp>
        <p:nvSpPr>
          <p:cNvPr id="14" name="AutoShape 20"/>
          <p:cNvSpPr>
            <a:spLocks noChangeArrowheads="1"/>
          </p:cNvSpPr>
          <p:nvPr/>
        </p:nvSpPr>
        <p:spPr bwMode="auto">
          <a:xfrm>
            <a:off x="2886075" y="5019675"/>
            <a:ext cx="3962400" cy="1219200"/>
          </a:xfrm>
          <a:prstGeom prst="roundRect">
            <a:avLst>
              <a:gd name="adj" fmla="val 16667"/>
            </a:avLst>
          </a:prstGeom>
          <a:noFill/>
          <a:ln w="31750">
            <a:solidFill>
              <a:srgbClr val="CC0000"/>
            </a:solidFill>
            <a:round/>
            <a:headEnd/>
            <a:tailEnd/>
          </a:ln>
          <a:effectLst>
            <a:outerShdw dist="3811" dir="3359830" algn="tl" rotWithShape="0">
              <a:srgbClr val="808080">
                <a:alpha val="34999"/>
              </a:srgbClr>
            </a:outerShdw>
          </a:effectLst>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71011636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7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8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9" grpId="0"/>
      <p:bldP spid="32780" grpId="0"/>
      <p:bldP spid="32782" grpId="0"/>
      <p:bldP spid="11"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0"/>
          <p:cNvSpPr>
            <a:spLocks noGrp="1"/>
          </p:cNvSpPr>
          <p:nvPr>
            <p:ph type="ctrTitle"/>
          </p:nvPr>
        </p:nvSpPr>
        <p:spPr/>
        <p:txBody>
          <a:bodyPr>
            <a:normAutofit/>
          </a:bodyPr>
          <a:lstStyle/>
          <a:p>
            <a:r>
              <a:rPr lang="en-US" b="1" dirty="0" smtClean="0"/>
              <a:t>Patient Portal – Medication Tracker</a:t>
            </a:r>
          </a:p>
        </p:txBody>
      </p:sp>
      <p:sp>
        <p:nvSpPr>
          <p:cNvPr id="38915" name="Rectangle 262"/>
          <p:cNvSpPr>
            <a:spLocks/>
          </p:cNvSpPr>
          <p:nvPr/>
        </p:nvSpPr>
        <p:spPr bwMode="auto">
          <a:xfrm>
            <a:off x="342900" y="914400"/>
            <a:ext cx="7772400" cy="762000"/>
          </a:xfrm>
          <a:prstGeom prst="rect">
            <a:avLst/>
          </a:prstGeom>
          <a:noFill/>
          <a:ln w="9525">
            <a:noFill/>
            <a:miter lim="800000"/>
            <a:headEnd/>
            <a:tailEnd/>
          </a:ln>
        </p:spPr>
        <p:txBody>
          <a:bodyPr anchor="ctr"/>
          <a:lstStyle/>
          <a:p>
            <a:pPr eaLnBrk="0" hangingPunct="0"/>
            <a:endParaRPr lang="en-US" sz="2500">
              <a:solidFill>
                <a:srgbClr val="E32526"/>
              </a:solidFill>
              <a:latin typeface="Trebuchet MS" pitchFamily="34" charset="0"/>
            </a:endParaRPr>
          </a:p>
        </p:txBody>
      </p:sp>
      <p:sp>
        <p:nvSpPr>
          <p:cNvPr id="36875" name="Text Box 11"/>
          <p:cNvSpPr txBox="1">
            <a:spLocks noChangeArrowheads="1"/>
          </p:cNvSpPr>
          <p:nvPr/>
        </p:nvSpPr>
        <p:spPr bwMode="auto">
          <a:xfrm>
            <a:off x="6524625" y="2581275"/>
            <a:ext cx="2514600" cy="923925"/>
          </a:xfrm>
          <a:prstGeom prst="rect">
            <a:avLst/>
          </a:prstGeom>
          <a:noFill/>
          <a:ln w="9525">
            <a:noFill/>
            <a:miter lim="800000"/>
            <a:headEnd/>
            <a:tailEnd/>
          </a:ln>
          <a:effectLst/>
        </p:spPr>
        <p:txBody>
          <a:bodyPr>
            <a:spAutoFit/>
          </a:bodyPr>
          <a:lstStyle/>
          <a:p>
            <a:pPr marL="228600" indent="-228600">
              <a:spcBef>
                <a:spcPct val="50000"/>
              </a:spcBef>
              <a:buClr>
                <a:srgbClr val="759545"/>
              </a:buClr>
              <a:buSzPct val="140000"/>
              <a:buFontTx/>
              <a:buChar char="•"/>
              <a:defRPr/>
            </a:pPr>
            <a:r>
              <a:rPr lang="en-US" b="1" dirty="0" smtClean="0">
                <a:solidFill>
                  <a:srgbClr val="404040"/>
                </a:solidFill>
                <a:latin typeface="Trebuchet MS"/>
                <a:cs typeface="Trebuchet MS"/>
              </a:rPr>
              <a:t>Database </a:t>
            </a:r>
            <a:r>
              <a:rPr lang="en-US" b="1" dirty="0">
                <a:solidFill>
                  <a:srgbClr val="404040"/>
                </a:solidFill>
                <a:latin typeface="Trebuchet MS"/>
                <a:cs typeface="Trebuchet MS"/>
              </a:rPr>
              <a:t>of generic and brand medications</a:t>
            </a:r>
          </a:p>
        </p:txBody>
      </p:sp>
      <p:sp>
        <p:nvSpPr>
          <p:cNvPr id="36876" name="Text Box 12"/>
          <p:cNvSpPr txBox="1">
            <a:spLocks noChangeArrowheads="1"/>
          </p:cNvSpPr>
          <p:nvPr/>
        </p:nvSpPr>
        <p:spPr bwMode="auto">
          <a:xfrm>
            <a:off x="6515100" y="3708400"/>
            <a:ext cx="2514600" cy="646113"/>
          </a:xfrm>
          <a:prstGeom prst="rect">
            <a:avLst/>
          </a:prstGeom>
          <a:noFill/>
          <a:ln w="9525">
            <a:noFill/>
            <a:miter lim="800000"/>
            <a:headEnd/>
            <a:tailEnd/>
          </a:ln>
          <a:effectLst/>
        </p:spPr>
        <p:txBody>
          <a:bodyPr>
            <a:spAutoFit/>
          </a:bodyPr>
          <a:lstStyle/>
          <a:p>
            <a:pPr marL="228600" indent="-228600">
              <a:spcBef>
                <a:spcPct val="50000"/>
              </a:spcBef>
              <a:buClr>
                <a:srgbClr val="759545"/>
              </a:buClr>
              <a:buSzPct val="140000"/>
              <a:buFontTx/>
              <a:buChar char="•"/>
              <a:defRPr/>
            </a:pPr>
            <a:r>
              <a:rPr lang="en-US" b="1" dirty="0">
                <a:solidFill>
                  <a:srgbClr val="404040"/>
                </a:solidFill>
                <a:latin typeface="Trebuchet MS"/>
                <a:cs typeface="Trebuchet MS"/>
              </a:rPr>
              <a:t>Track current and discontinued</a:t>
            </a:r>
          </a:p>
        </p:txBody>
      </p:sp>
      <p:sp>
        <p:nvSpPr>
          <p:cNvPr id="36877" name="Text Box 13"/>
          <p:cNvSpPr txBox="1">
            <a:spLocks noChangeArrowheads="1"/>
          </p:cNvSpPr>
          <p:nvPr/>
        </p:nvSpPr>
        <p:spPr bwMode="auto">
          <a:xfrm>
            <a:off x="6515100" y="4486275"/>
            <a:ext cx="2514600" cy="646113"/>
          </a:xfrm>
          <a:prstGeom prst="rect">
            <a:avLst/>
          </a:prstGeom>
          <a:noFill/>
          <a:ln w="9525">
            <a:noFill/>
            <a:miter lim="800000"/>
            <a:headEnd/>
            <a:tailEnd/>
          </a:ln>
          <a:effectLst/>
        </p:spPr>
        <p:txBody>
          <a:bodyPr>
            <a:spAutoFit/>
          </a:bodyPr>
          <a:lstStyle/>
          <a:p>
            <a:pPr marL="228600" indent="-228600">
              <a:spcBef>
                <a:spcPct val="50000"/>
              </a:spcBef>
              <a:buClr>
                <a:srgbClr val="759545"/>
              </a:buClr>
              <a:buSzPct val="140000"/>
              <a:buFontTx/>
              <a:buChar char="•"/>
              <a:defRPr/>
            </a:pPr>
            <a:r>
              <a:rPr lang="en-US" b="1" dirty="0" err="1">
                <a:solidFill>
                  <a:srgbClr val="404040"/>
                </a:solidFill>
                <a:latin typeface="Trebuchet MS"/>
                <a:cs typeface="Trebuchet MS"/>
              </a:rPr>
              <a:t>HealthVault</a:t>
            </a:r>
            <a:r>
              <a:rPr lang="en-US" b="1" dirty="0">
                <a:solidFill>
                  <a:srgbClr val="404040"/>
                </a:solidFill>
                <a:latin typeface="Trebuchet MS"/>
                <a:cs typeface="Trebuchet MS"/>
              </a:rPr>
              <a:t> pharmacy partners </a:t>
            </a:r>
          </a:p>
        </p:txBody>
      </p:sp>
      <p:sp>
        <p:nvSpPr>
          <p:cNvPr id="38920" name="Slide Number Placeholder 10"/>
          <p:cNvSpPr txBox="1">
            <a:spLocks noGrp="1"/>
          </p:cNvSpPr>
          <p:nvPr/>
        </p:nvSpPr>
        <p:spPr bwMode="auto">
          <a:xfrm>
            <a:off x="7696200" y="6510338"/>
            <a:ext cx="1252538" cy="365125"/>
          </a:xfrm>
          <a:prstGeom prst="rect">
            <a:avLst/>
          </a:prstGeom>
          <a:noFill/>
          <a:ln w="9525">
            <a:noFill/>
            <a:miter lim="800000"/>
            <a:headEnd/>
            <a:tailEnd/>
          </a:ln>
        </p:spPr>
        <p:txBody>
          <a:bodyPr anchor="ctr"/>
          <a:lstStyle/>
          <a:p>
            <a:pPr algn="r"/>
            <a:fld id="{01EEE60C-E764-46FE-9871-FA4D75C62EAF}" type="slidenum">
              <a:rPr lang="en-US" sz="900" b="1">
                <a:solidFill>
                  <a:srgbClr val="F28B20"/>
                </a:solidFill>
                <a:cs typeface="Arial" pitchFamily="34" charset="0"/>
              </a:rPr>
              <a:pPr algn="r"/>
              <a:t>35</a:t>
            </a:fld>
            <a:endParaRPr lang="en-US" sz="900" b="1">
              <a:solidFill>
                <a:srgbClr val="F28B20"/>
              </a:solidFill>
              <a:cs typeface="Arial" pitchFamily="34" charset="0"/>
            </a:endParaRPr>
          </a:p>
        </p:txBody>
      </p:sp>
      <p:pic>
        <p:nvPicPr>
          <p:cNvPr id="38921" name="Picture 18" descr="photo shadow.png"/>
          <p:cNvPicPr>
            <a:picLocks/>
          </p:cNvPicPr>
          <p:nvPr/>
        </p:nvPicPr>
        <p:blipFill>
          <a:blip r:embed="rId3" cstate="print"/>
          <a:srcRect/>
          <a:stretch>
            <a:fillRect/>
          </a:stretch>
        </p:blipFill>
        <p:spPr bwMode="auto">
          <a:xfrm>
            <a:off x="320675" y="6035675"/>
            <a:ext cx="6019800" cy="406400"/>
          </a:xfrm>
          <a:prstGeom prst="rect">
            <a:avLst/>
          </a:prstGeom>
          <a:noFill/>
          <a:ln w="9525">
            <a:noFill/>
            <a:miter lim="800000"/>
            <a:headEnd/>
            <a:tailEnd/>
          </a:ln>
        </p:spPr>
      </p:pic>
      <p:grpSp>
        <p:nvGrpSpPr>
          <p:cNvPr id="2" name="Group 18"/>
          <p:cNvGrpSpPr>
            <a:grpSpLocks/>
          </p:cNvGrpSpPr>
          <p:nvPr/>
        </p:nvGrpSpPr>
        <p:grpSpPr bwMode="auto">
          <a:xfrm>
            <a:off x="381000" y="1749425"/>
            <a:ext cx="6019800" cy="4346575"/>
            <a:chOff x="381000" y="1748982"/>
            <a:chExt cx="6019800" cy="4347018"/>
          </a:xfrm>
        </p:grpSpPr>
        <p:sp>
          <p:nvSpPr>
            <p:cNvPr id="17" name="Rounded Rectangle 16"/>
            <p:cNvSpPr/>
            <p:nvPr/>
          </p:nvSpPr>
          <p:spPr bwMode="auto">
            <a:xfrm>
              <a:off x="381000" y="1752600"/>
              <a:ext cx="6019800" cy="4343400"/>
            </a:xfrm>
            <a:prstGeom prst="roundRect">
              <a:avLst>
                <a:gd name="adj" fmla="val 2397"/>
              </a:avLst>
            </a:prstGeom>
            <a:solidFill>
              <a:schemeClr val="bg1"/>
            </a:solidFill>
            <a:ln w="88900">
              <a:solidFill>
                <a:schemeClr val="bg1"/>
              </a:solidFill>
            </a:ln>
            <a:effectLst/>
            <a:scene3d>
              <a:camera prst="orthographicFront"/>
              <a:lightRig rig="twoPt" dir="t">
                <a:rot lat="0" lon="0" rev="7200000"/>
              </a:lightRig>
            </a:scene3d>
            <a:sp3d>
              <a:bevelT w="25400" h="19050"/>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38926" name="Picture 17" descr="pat_med2.jpg"/>
            <p:cNvPicPr>
              <a:picLocks noChangeAspect="1"/>
            </p:cNvPicPr>
            <p:nvPr/>
          </p:nvPicPr>
          <p:blipFill>
            <a:blip r:embed="rId4" cstate="print"/>
            <a:srcRect/>
            <a:stretch>
              <a:fillRect/>
            </a:stretch>
          </p:blipFill>
          <p:spPr bwMode="auto">
            <a:xfrm>
              <a:off x="444500" y="1748982"/>
              <a:ext cx="5873107" cy="4296218"/>
            </a:xfrm>
            <a:prstGeom prst="rect">
              <a:avLst/>
            </a:prstGeom>
            <a:noFill/>
            <a:ln w="9525">
              <a:noFill/>
              <a:miter lim="800000"/>
              <a:headEnd/>
              <a:tailEnd/>
            </a:ln>
          </p:spPr>
        </p:pic>
      </p:grpSp>
    </p:spTree>
    <p:extLst>
      <p:ext uri="{BB962C8B-B14F-4D97-AF65-F5344CB8AC3E}">
        <p14:creationId xmlns:p14="http://schemas.microsoft.com/office/powerpoint/2010/main" val="12185091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0"/>
          <p:cNvSpPr>
            <a:spLocks noGrp="1"/>
          </p:cNvSpPr>
          <p:nvPr>
            <p:ph type="ctrTitle"/>
          </p:nvPr>
        </p:nvSpPr>
        <p:spPr/>
        <p:txBody>
          <a:bodyPr>
            <a:normAutofit/>
          </a:bodyPr>
          <a:lstStyle/>
          <a:p>
            <a:pPr eaLnBrk="1" hangingPunct="1"/>
            <a:r>
              <a:rPr lang="en-US" b="1" dirty="0" smtClean="0">
                <a:latin typeface="Segoe"/>
                <a:cs typeface="Arial" pitchFamily="34" charset="0"/>
              </a:rPr>
              <a:t>Patient</a:t>
            </a:r>
            <a:r>
              <a:rPr lang="en-US" b="1" dirty="0" smtClean="0"/>
              <a:t> </a:t>
            </a:r>
            <a:r>
              <a:rPr lang="en-US" b="1" dirty="0" smtClean="0">
                <a:latin typeface="Segoe"/>
                <a:cs typeface="Arial" pitchFamily="34" charset="0"/>
              </a:rPr>
              <a:t>Portal</a:t>
            </a:r>
            <a:r>
              <a:rPr lang="en-US" b="1" dirty="0" smtClean="0">
                <a:cs typeface="Arial" pitchFamily="34" charset="0"/>
              </a:rPr>
              <a:t> – </a:t>
            </a:r>
            <a:r>
              <a:rPr lang="en-US" b="1" dirty="0" smtClean="0"/>
              <a:t>Reports</a:t>
            </a:r>
          </a:p>
        </p:txBody>
      </p:sp>
      <p:sp>
        <p:nvSpPr>
          <p:cNvPr id="39939" name="Rectangle 262"/>
          <p:cNvSpPr>
            <a:spLocks/>
          </p:cNvSpPr>
          <p:nvPr/>
        </p:nvSpPr>
        <p:spPr bwMode="auto">
          <a:xfrm>
            <a:off x="342900" y="914400"/>
            <a:ext cx="7772400" cy="762000"/>
          </a:xfrm>
          <a:prstGeom prst="rect">
            <a:avLst/>
          </a:prstGeom>
          <a:noFill/>
          <a:ln w="9525">
            <a:noFill/>
            <a:miter lim="800000"/>
            <a:headEnd/>
            <a:tailEnd/>
          </a:ln>
        </p:spPr>
        <p:txBody>
          <a:bodyPr lIns="91418" tIns="45709" rIns="91418" bIns="45709" anchor="ctr"/>
          <a:lstStyle/>
          <a:p>
            <a:pPr eaLnBrk="0" hangingPunct="0"/>
            <a:endParaRPr lang="en-US" sz="2500" dirty="0">
              <a:solidFill>
                <a:srgbClr val="E32526"/>
              </a:solidFill>
              <a:latin typeface="Trebuchet MS" pitchFamily="34" charset="0"/>
            </a:endParaRPr>
          </a:p>
        </p:txBody>
      </p:sp>
      <p:sp>
        <p:nvSpPr>
          <p:cNvPr id="39942" name="Slide Number Placeholder 10"/>
          <p:cNvSpPr txBox="1">
            <a:spLocks noGrp="1"/>
          </p:cNvSpPr>
          <p:nvPr/>
        </p:nvSpPr>
        <p:spPr bwMode="auto">
          <a:xfrm>
            <a:off x="7696200" y="6510340"/>
            <a:ext cx="1252538" cy="365125"/>
          </a:xfrm>
          <a:prstGeom prst="rect">
            <a:avLst/>
          </a:prstGeom>
          <a:noFill/>
          <a:ln w="9525">
            <a:noFill/>
            <a:miter lim="800000"/>
            <a:headEnd/>
            <a:tailEnd/>
          </a:ln>
        </p:spPr>
        <p:txBody>
          <a:bodyPr lIns="91418" tIns="45709" rIns="91418" bIns="45709" anchor="ctr"/>
          <a:lstStyle/>
          <a:p>
            <a:pPr algn="r"/>
            <a:fld id="{72AD5443-FBF4-46CC-A6C3-C74BAD6B5FC0}" type="slidenum">
              <a:rPr lang="en-US" sz="900" b="1">
                <a:solidFill>
                  <a:srgbClr val="F28B20"/>
                </a:solidFill>
                <a:cs typeface="Arial" charset="0"/>
              </a:rPr>
              <a:pPr algn="r"/>
              <a:t>36</a:t>
            </a:fld>
            <a:endParaRPr lang="en-US" sz="900" b="1" dirty="0">
              <a:solidFill>
                <a:srgbClr val="F28B20"/>
              </a:solidFill>
              <a:cs typeface="Arial" charset="0"/>
            </a:endParaRPr>
          </a:p>
        </p:txBody>
      </p:sp>
      <p:pic>
        <p:nvPicPr>
          <p:cNvPr id="39943" name="Picture 18" descr="photo shadow.png"/>
          <p:cNvPicPr>
            <a:picLocks/>
          </p:cNvPicPr>
          <p:nvPr/>
        </p:nvPicPr>
        <p:blipFill>
          <a:blip r:embed="rId3" cstate="print"/>
          <a:srcRect/>
          <a:stretch>
            <a:fillRect/>
          </a:stretch>
        </p:blipFill>
        <p:spPr bwMode="auto">
          <a:xfrm>
            <a:off x="330200" y="6121403"/>
            <a:ext cx="6019800" cy="406400"/>
          </a:xfrm>
          <a:prstGeom prst="rect">
            <a:avLst/>
          </a:prstGeom>
          <a:noFill/>
          <a:ln w="9525">
            <a:noFill/>
            <a:miter lim="800000"/>
            <a:headEnd/>
            <a:tailEnd/>
          </a:ln>
        </p:spPr>
      </p:pic>
      <p:pic>
        <p:nvPicPr>
          <p:cNvPr id="13" name="Picture 12" descr="createreport.png"/>
          <p:cNvPicPr>
            <a:picLocks noChangeAspect="1"/>
          </p:cNvPicPr>
          <p:nvPr/>
        </p:nvPicPr>
        <p:blipFill>
          <a:blip r:embed="rId4" cstate="print"/>
          <a:stretch>
            <a:fillRect/>
          </a:stretch>
        </p:blipFill>
        <p:spPr>
          <a:xfrm>
            <a:off x="561975" y="1651544"/>
            <a:ext cx="5171939" cy="4825088"/>
          </a:xfrm>
          <a:prstGeom prst="rect">
            <a:avLst/>
          </a:prstGeom>
        </p:spPr>
      </p:pic>
      <p:grpSp>
        <p:nvGrpSpPr>
          <p:cNvPr id="2" name="Group 19"/>
          <p:cNvGrpSpPr>
            <a:grpSpLocks/>
          </p:cNvGrpSpPr>
          <p:nvPr/>
        </p:nvGrpSpPr>
        <p:grpSpPr bwMode="auto">
          <a:xfrm>
            <a:off x="3124200" y="3505200"/>
            <a:ext cx="3911600" cy="2794000"/>
            <a:chOff x="2209800" y="3276600"/>
            <a:chExt cx="3911600" cy="2794000"/>
          </a:xfrm>
        </p:grpSpPr>
        <p:sp>
          <p:nvSpPr>
            <p:cNvPr id="19" name="Rounded Rectangle 18"/>
            <p:cNvSpPr/>
            <p:nvPr/>
          </p:nvSpPr>
          <p:spPr bwMode="auto">
            <a:xfrm>
              <a:off x="2222500" y="3302000"/>
              <a:ext cx="3898900" cy="2768600"/>
            </a:xfrm>
            <a:prstGeom prst="roundRect">
              <a:avLst>
                <a:gd name="adj" fmla="val 2397"/>
              </a:avLst>
            </a:prstGeom>
            <a:solidFill>
              <a:schemeClr val="bg1"/>
            </a:solidFill>
            <a:ln w="88900">
              <a:solidFill>
                <a:schemeClr val="bg1"/>
              </a:solidFill>
            </a:ln>
            <a:effectLst>
              <a:outerShdw blurRad="38100" dist="38100" dir="13020000" algn="tl" rotWithShape="0">
                <a:srgbClr val="000000">
                  <a:alpha val="16000"/>
                </a:srgbClr>
              </a:outerShdw>
            </a:effectLst>
            <a:scene3d>
              <a:camera prst="orthographicFront"/>
              <a:lightRig rig="twoPt" dir="t">
                <a:rot lat="0" lon="0" rev="7200000"/>
              </a:lightRig>
            </a:scene3d>
            <a:sp3d>
              <a:bevelT w="25400" h="19050"/>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39947" name="Picture 10"/>
            <p:cNvPicPr>
              <a:picLocks noChangeAspect="1" noChangeArrowheads="1"/>
            </p:cNvPicPr>
            <p:nvPr/>
          </p:nvPicPr>
          <p:blipFill>
            <a:blip r:embed="rId5" cstate="print"/>
            <a:srcRect/>
            <a:stretch>
              <a:fillRect/>
            </a:stretch>
          </p:blipFill>
          <p:spPr bwMode="auto">
            <a:xfrm>
              <a:off x="2209800" y="3276600"/>
              <a:ext cx="3886200" cy="2708275"/>
            </a:xfrm>
            <a:prstGeom prst="rect">
              <a:avLst/>
            </a:prstGeom>
            <a:noFill/>
            <a:ln w="3175">
              <a:noFill/>
              <a:miter lim="800000"/>
              <a:headEnd/>
              <a:tailEnd/>
            </a:ln>
          </p:spPr>
        </p:pic>
      </p:grpSp>
      <p:pic>
        <p:nvPicPr>
          <p:cNvPr id="11" name="Picture 10" descr="dual logo_h360.aha.JPG"/>
          <p:cNvPicPr>
            <a:picLocks noChangeAspect="1"/>
          </p:cNvPicPr>
          <p:nvPr/>
        </p:nvPicPr>
        <p:blipFill>
          <a:blip r:embed="rId6" cstate="print"/>
          <a:stretch>
            <a:fillRect/>
          </a:stretch>
        </p:blipFill>
        <p:spPr>
          <a:xfrm>
            <a:off x="7096540" y="177800"/>
            <a:ext cx="1818861" cy="508000"/>
          </a:xfrm>
          <a:prstGeom prst="rect">
            <a:avLst/>
          </a:prstGeom>
        </p:spPr>
      </p:pic>
      <p:sp>
        <p:nvSpPr>
          <p:cNvPr id="14" name="Rectangle 6"/>
          <p:cNvSpPr>
            <a:spLocks noChangeArrowheads="1"/>
          </p:cNvSpPr>
          <p:nvPr/>
        </p:nvSpPr>
        <p:spPr bwMode="auto">
          <a:xfrm>
            <a:off x="6019800" y="1714500"/>
            <a:ext cx="3124200" cy="1862048"/>
          </a:xfrm>
          <a:prstGeom prst="rect">
            <a:avLst/>
          </a:prstGeom>
          <a:noFill/>
          <a:ln w="9525">
            <a:noFill/>
            <a:miter lim="800000"/>
            <a:headEnd/>
            <a:tailEnd/>
          </a:ln>
        </p:spPr>
        <p:txBody>
          <a:bodyPr wrap="square">
            <a:spAutoFit/>
          </a:bodyPr>
          <a:lstStyle/>
          <a:p>
            <a:pPr marL="342900" indent="-342900" eaLnBrk="0" hangingPunct="0">
              <a:spcBef>
                <a:spcPts val="900"/>
              </a:spcBef>
              <a:spcAft>
                <a:spcPts val="600"/>
              </a:spcAft>
              <a:buClr>
                <a:srgbClr val="E32526"/>
              </a:buClr>
              <a:buSzPct val="170000"/>
              <a:buFont typeface="Arial" pitchFamily="34" charset="0"/>
              <a:buChar char="•"/>
            </a:pPr>
            <a:r>
              <a:rPr lang="en-US" b="1" dirty="0" smtClean="0">
                <a:solidFill>
                  <a:srgbClr val="404040"/>
                </a:solidFill>
                <a:latin typeface="Trebuchet MS"/>
                <a:cs typeface="Trebuchet MS"/>
              </a:rPr>
              <a:t>PDF format allows for email or hard copy</a:t>
            </a:r>
          </a:p>
          <a:p>
            <a:pPr marL="342900" indent="-342900" eaLnBrk="0" hangingPunct="0">
              <a:spcBef>
                <a:spcPts val="900"/>
              </a:spcBef>
              <a:spcAft>
                <a:spcPts val="600"/>
              </a:spcAft>
              <a:buClr>
                <a:srgbClr val="E32526"/>
              </a:buClr>
              <a:buSzPct val="170000"/>
              <a:buFont typeface="Arial" pitchFamily="34" charset="0"/>
              <a:buChar char="•"/>
            </a:pPr>
            <a:r>
              <a:rPr lang="en-US" b="1" dirty="0" smtClean="0">
                <a:solidFill>
                  <a:srgbClr val="404040"/>
                </a:solidFill>
                <a:latin typeface="Trebuchet MS"/>
                <a:cs typeface="Trebuchet MS"/>
              </a:rPr>
              <a:t>Share with caregiver, physician, pharmacist</a:t>
            </a:r>
          </a:p>
          <a:p>
            <a:pPr marL="342900" indent="-342900" eaLnBrk="0" hangingPunct="0">
              <a:spcBef>
                <a:spcPts val="900"/>
              </a:spcBef>
              <a:spcAft>
                <a:spcPts val="600"/>
              </a:spcAft>
              <a:buClr>
                <a:srgbClr val="000000"/>
              </a:buClr>
              <a:buSzPct val="170000"/>
            </a:pPr>
            <a:endParaRPr lang="en-US" b="1" dirty="0">
              <a:solidFill>
                <a:srgbClr val="404040"/>
              </a:solidFill>
              <a:latin typeface="Trebuchet MS" pitchFamily="34" charset="0"/>
            </a:endParaRPr>
          </a:p>
        </p:txBody>
      </p:sp>
    </p:spTree>
    <p:extLst>
      <p:ext uri="{BB962C8B-B14F-4D97-AF65-F5344CB8AC3E}">
        <p14:creationId xmlns:p14="http://schemas.microsoft.com/office/powerpoint/2010/main" val="10798809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0"/>
          <p:cNvSpPr>
            <a:spLocks noGrp="1"/>
          </p:cNvSpPr>
          <p:nvPr>
            <p:ph type="ctrTitle"/>
          </p:nvPr>
        </p:nvSpPr>
        <p:spPr/>
        <p:txBody>
          <a:bodyPr>
            <a:normAutofit/>
          </a:bodyPr>
          <a:lstStyle/>
          <a:p>
            <a:r>
              <a:rPr lang="en-US" b="1" dirty="0" smtClean="0"/>
              <a:t>Patient Portal – Resources</a:t>
            </a:r>
          </a:p>
        </p:txBody>
      </p:sp>
      <p:sp>
        <p:nvSpPr>
          <p:cNvPr id="43011" name="Rectangle 262"/>
          <p:cNvSpPr>
            <a:spLocks/>
          </p:cNvSpPr>
          <p:nvPr/>
        </p:nvSpPr>
        <p:spPr bwMode="auto">
          <a:xfrm>
            <a:off x="342900" y="914400"/>
            <a:ext cx="7772400" cy="762000"/>
          </a:xfrm>
          <a:prstGeom prst="rect">
            <a:avLst/>
          </a:prstGeom>
          <a:noFill/>
          <a:ln w="9525">
            <a:noFill/>
            <a:miter lim="800000"/>
            <a:headEnd/>
            <a:tailEnd/>
          </a:ln>
        </p:spPr>
        <p:txBody>
          <a:bodyPr anchor="ctr"/>
          <a:lstStyle/>
          <a:p>
            <a:pPr eaLnBrk="0" hangingPunct="0"/>
            <a:endParaRPr lang="en-US" sz="2500">
              <a:solidFill>
                <a:srgbClr val="E32526"/>
              </a:solidFill>
              <a:latin typeface="Trebuchet MS" pitchFamily="34" charset="0"/>
            </a:endParaRPr>
          </a:p>
        </p:txBody>
      </p:sp>
      <p:pic>
        <p:nvPicPr>
          <p:cNvPr id="43013" name="Picture 18" descr="photo shadow.png"/>
          <p:cNvPicPr>
            <a:picLocks/>
          </p:cNvPicPr>
          <p:nvPr/>
        </p:nvPicPr>
        <p:blipFill>
          <a:blip r:embed="rId3" cstate="print"/>
          <a:srcRect/>
          <a:stretch>
            <a:fillRect/>
          </a:stretch>
        </p:blipFill>
        <p:spPr bwMode="auto">
          <a:xfrm>
            <a:off x="2731839" y="6029325"/>
            <a:ext cx="6005570" cy="391242"/>
          </a:xfrm>
          <a:prstGeom prst="rect">
            <a:avLst/>
          </a:prstGeom>
          <a:noFill/>
          <a:ln w="9525">
            <a:noFill/>
            <a:miter lim="800000"/>
            <a:headEnd/>
            <a:tailEnd/>
          </a:ln>
        </p:spPr>
      </p:pic>
      <p:grpSp>
        <p:nvGrpSpPr>
          <p:cNvPr id="2" name="Group 13"/>
          <p:cNvGrpSpPr>
            <a:grpSpLocks/>
          </p:cNvGrpSpPr>
          <p:nvPr/>
        </p:nvGrpSpPr>
        <p:grpSpPr bwMode="auto">
          <a:xfrm>
            <a:off x="2809875" y="1783101"/>
            <a:ext cx="5934075" cy="4474823"/>
            <a:chOff x="1371600" y="1600200"/>
            <a:chExt cx="6324600" cy="4648200"/>
          </a:xfrm>
        </p:grpSpPr>
        <p:sp>
          <p:nvSpPr>
            <p:cNvPr id="11" name="Rounded Rectangle 10"/>
            <p:cNvSpPr/>
            <p:nvPr/>
          </p:nvSpPr>
          <p:spPr bwMode="auto">
            <a:xfrm>
              <a:off x="1371600" y="1600200"/>
              <a:ext cx="6324600" cy="4648200"/>
            </a:xfrm>
            <a:prstGeom prst="roundRect">
              <a:avLst>
                <a:gd name="adj" fmla="val 2397"/>
              </a:avLst>
            </a:prstGeom>
            <a:solidFill>
              <a:schemeClr val="bg1"/>
            </a:solidFill>
            <a:ln w="88900">
              <a:solidFill>
                <a:schemeClr val="bg1"/>
              </a:solidFill>
            </a:ln>
            <a:effectLst/>
            <a:scene3d>
              <a:camera prst="orthographicFront"/>
              <a:lightRig rig="twoPt" dir="t">
                <a:rot lat="0" lon="0" rev="7200000"/>
              </a:lightRig>
            </a:scene3d>
            <a:sp3d>
              <a:bevelT w="25400" h="19050"/>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43018" name="Picture 12" descr="pat_resources.jpg"/>
            <p:cNvPicPr>
              <a:picLocks noChangeAspect="1"/>
            </p:cNvPicPr>
            <p:nvPr/>
          </p:nvPicPr>
          <p:blipFill>
            <a:blip r:embed="rId4" cstate="print"/>
            <a:srcRect/>
            <a:stretch>
              <a:fillRect/>
            </a:stretch>
          </p:blipFill>
          <p:spPr bwMode="auto">
            <a:xfrm>
              <a:off x="1397000" y="1638300"/>
              <a:ext cx="6250112" cy="4572000"/>
            </a:xfrm>
            <a:prstGeom prst="rect">
              <a:avLst/>
            </a:prstGeom>
            <a:noFill/>
            <a:ln w="9525">
              <a:noFill/>
              <a:miter lim="800000"/>
              <a:headEnd/>
              <a:tailEnd/>
            </a:ln>
          </p:spPr>
        </p:pic>
      </p:grpSp>
      <p:sp>
        <p:nvSpPr>
          <p:cNvPr id="17" name="Content Placeholder 2"/>
          <p:cNvSpPr txBox="1">
            <a:spLocks/>
          </p:cNvSpPr>
          <p:nvPr/>
        </p:nvSpPr>
        <p:spPr>
          <a:xfrm>
            <a:off x="-66675" y="2771775"/>
            <a:ext cx="2971800" cy="2514600"/>
          </a:xfrm>
          <a:prstGeom prst="rect">
            <a:avLst/>
          </a:prstGeom>
        </p:spPr>
        <p:txBody>
          <a:bodyPr/>
          <a:lstStyle/>
          <a:p>
            <a:pPr marL="571500" lvl="1" indent="-228600">
              <a:buClr>
                <a:srgbClr val="E32526"/>
              </a:buClr>
              <a:buSzPct val="170000"/>
              <a:buFont typeface="Arial" pitchFamily="34" charset="0"/>
              <a:buChar char="•"/>
            </a:pPr>
            <a:r>
              <a:rPr lang="en-US" b="1" dirty="0" smtClean="0">
                <a:solidFill>
                  <a:srgbClr val="404040"/>
                </a:solidFill>
                <a:latin typeface="Trebuchet MS" pitchFamily="34" charset="0"/>
                <a:ea typeface="ＭＳ Ｐゴシック" charset="-128"/>
              </a:rPr>
              <a:t>Articles, tips, and guidelines</a:t>
            </a:r>
          </a:p>
          <a:p>
            <a:pPr marL="571500" lvl="1" indent="-228600">
              <a:buClr>
                <a:srgbClr val="E32526"/>
              </a:buClr>
              <a:buSzPct val="170000"/>
              <a:buFont typeface="Arial" pitchFamily="34" charset="0"/>
              <a:buChar char="•"/>
            </a:pPr>
            <a:endParaRPr lang="en-US" sz="500" b="1" dirty="0" smtClean="0">
              <a:solidFill>
                <a:srgbClr val="404040"/>
              </a:solidFill>
              <a:latin typeface="Trebuchet MS" pitchFamily="34" charset="0"/>
              <a:ea typeface="ＭＳ Ｐゴシック" charset="-128"/>
            </a:endParaRPr>
          </a:p>
          <a:p>
            <a:pPr marL="571500" lvl="1" indent="-228600">
              <a:buClr>
                <a:srgbClr val="E32526"/>
              </a:buClr>
              <a:buSzPct val="170000"/>
              <a:buFont typeface="Arial" pitchFamily="34" charset="0"/>
              <a:buChar char="•"/>
            </a:pPr>
            <a:endParaRPr lang="en-US" sz="1000" b="1" dirty="0" smtClean="0">
              <a:solidFill>
                <a:srgbClr val="404040"/>
              </a:solidFill>
              <a:latin typeface="Trebuchet MS" pitchFamily="34" charset="0"/>
              <a:ea typeface="ＭＳ Ｐゴシック" charset="-128"/>
            </a:endParaRPr>
          </a:p>
          <a:p>
            <a:pPr marL="571500" lvl="1" indent="-228600">
              <a:buClr>
                <a:srgbClr val="E32526"/>
              </a:buClr>
              <a:buSzPct val="170000"/>
              <a:buFont typeface="Arial" pitchFamily="34" charset="0"/>
              <a:buChar char="•"/>
            </a:pPr>
            <a:r>
              <a:rPr lang="en-US" b="1" dirty="0" smtClean="0">
                <a:solidFill>
                  <a:srgbClr val="404040"/>
                </a:solidFill>
                <a:latin typeface="Trebuchet MS" pitchFamily="34" charset="0"/>
                <a:ea typeface="ＭＳ Ｐゴシック" charset="-128"/>
              </a:rPr>
              <a:t>Interactive tools</a:t>
            </a:r>
          </a:p>
          <a:p>
            <a:pPr marL="571500" lvl="1" indent="-228600">
              <a:buClr>
                <a:srgbClr val="E32526"/>
              </a:buClr>
              <a:buSzPct val="170000"/>
              <a:buFont typeface="Arial" pitchFamily="34" charset="0"/>
              <a:buChar char="•"/>
            </a:pPr>
            <a:endParaRPr lang="en-US" sz="500" b="1" dirty="0" smtClean="0">
              <a:solidFill>
                <a:srgbClr val="404040"/>
              </a:solidFill>
              <a:latin typeface="Trebuchet MS" pitchFamily="34" charset="0"/>
              <a:ea typeface="ＭＳ Ｐゴシック" charset="-128"/>
            </a:endParaRPr>
          </a:p>
          <a:p>
            <a:pPr marL="571500" lvl="1" indent="-228600">
              <a:buClr>
                <a:srgbClr val="E32526"/>
              </a:buClr>
              <a:buSzPct val="170000"/>
              <a:buFont typeface="Arial" pitchFamily="34" charset="0"/>
              <a:buChar char="•"/>
            </a:pPr>
            <a:endParaRPr lang="en-US" sz="1000" b="1" dirty="0" smtClean="0">
              <a:solidFill>
                <a:srgbClr val="404040"/>
              </a:solidFill>
              <a:latin typeface="Trebuchet MS" pitchFamily="34" charset="0"/>
              <a:ea typeface="ＭＳ Ｐゴシック" charset="-128"/>
            </a:endParaRPr>
          </a:p>
          <a:p>
            <a:pPr marL="571500" lvl="1" indent="-228600">
              <a:buClr>
                <a:srgbClr val="E32526"/>
              </a:buClr>
              <a:buSzPct val="170000"/>
              <a:buFont typeface="Arial" pitchFamily="34" charset="0"/>
              <a:buChar char="•"/>
            </a:pPr>
            <a:r>
              <a:rPr lang="en-US" b="1" dirty="0" smtClean="0">
                <a:solidFill>
                  <a:srgbClr val="404040"/>
                </a:solidFill>
                <a:latin typeface="Trebuchet MS" pitchFamily="34" charset="0"/>
                <a:ea typeface="ＭＳ Ｐゴシック" charset="-128"/>
              </a:rPr>
              <a:t>Videos, podcasts, and animations</a:t>
            </a:r>
          </a:p>
          <a:p>
            <a:pPr lvl="1">
              <a:buClr>
                <a:srgbClr val="E32526"/>
              </a:buClr>
              <a:buSzPct val="170000"/>
            </a:pPr>
            <a:endParaRPr lang="en-US" b="1" dirty="0" smtClean="0">
              <a:solidFill>
                <a:srgbClr val="404040"/>
              </a:solidFill>
              <a:latin typeface="Trebuchet MS" pitchFamily="34" charset="0"/>
              <a:ea typeface="ＭＳ Ｐゴシック" charset="-128"/>
            </a:endParaRPr>
          </a:p>
        </p:txBody>
      </p:sp>
      <p:sp>
        <p:nvSpPr>
          <p:cNvPr id="10" name="Slide Number Placeholder 10"/>
          <p:cNvSpPr txBox="1">
            <a:spLocks noGrp="1"/>
          </p:cNvSpPr>
          <p:nvPr/>
        </p:nvSpPr>
        <p:spPr bwMode="auto">
          <a:xfrm>
            <a:off x="7696200" y="6510340"/>
            <a:ext cx="1252538" cy="365125"/>
          </a:xfrm>
          <a:prstGeom prst="rect">
            <a:avLst/>
          </a:prstGeom>
          <a:noFill/>
          <a:ln w="9525">
            <a:noFill/>
            <a:miter lim="800000"/>
            <a:headEnd/>
            <a:tailEnd/>
          </a:ln>
        </p:spPr>
        <p:txBody>
          <a:bodyPr lIns="91418" tIns="45709" rIns="91418" bIns="45709" anchor="ctr"/>
          <a:lstStyle/>
          <a:p>
            <a:pPr algn="r"/>
            <a:fld id="{72AD5443-FBF4-46CC-A6C3-C74BAD6B5FC0}" type="slidenum">
              <a:rPr lang="en-US" sz="900" b="1">
                <a:solidFill>
                  <a:srgbClr val="F28B20"/>
                </a:solidFill>
                <a:cs typeface="Arial" charset="0"/>
              </a:rPr>
              <a:pPr algn="r"/>
              <a:t>37</a:t>
            </a:fld>
            <a:endParaRPr lang="en-US" sz="900" b="1" dirty="0">
              <a:solidFill>
                <a:srgbClr val="F28B20"/>
              </a:solidFill>
              <a:cs typeface="Arial" charset="0"/>
            </a:endParaRPr>
          </a:p>
        </p:txBody>
      </p:sp>
    </p:spTree>
    <p:extLst>
      <p:ext uri="{BB962C8B-B14F-4D97-AF65-F5344CB8AC3E}">
        <p14:creationId xmlns:p14="http://schemas.microsoft.com/office/powerpoint/2010/main" val="30974496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Title 12"/>
          <p:cNvSpPr>
            <a:spLocks noGrp="1"/>
          </p:cNvSpPr>
          <p:nvPr>
            <p:ph type="ctrTitle"/>
          </p:nvPr>
        </p:nvSpPr>
        <p:spPr/>
        <p:txBody>
          <a:bodyPr/>
          <a:lstStyle/>
          <a:p>
            <a:r>
              <a:rPr lang="en-US" b="1" dirty="0" smtClean="0"/>
              <a:t>Provider Portal – Getting Connected</a:t>
            </a:r>
          </a:p>
        </p:txBody>
      </p:sp>
      <p:sp>
        <p:nvSpPr>
          <p:cNvPr id="183301" name="Content Placeholder 13"/>
          <p:cNvSpPr>
            <a:spLocks/>
          </p:cNvSpPr>
          <p:nvPr/>
        </p:nvSpPr>
        <p:spPr bwMode="auto">
          <a:xfrm>
            <a:off x="304800" y="4581525"/>
            <a:ext cx="3200400" cy="762000"/>
          </a:xfrm>
          <a:prstGeom prst="rect">
            <a:avLst/>
          </a:prstGeom>
          <a:noFill/>
          <a:ln w="9525">
            <a:noFill/>
            <a:miter lim="800000"/>
            <a:headEnd/>
            <a:tailEnd/>
          </a:ln>
        </p:spPr>
        <p:txBody>
          <a:bodyPr/>
          <a:lstStyle/>
          <a:p>
            <a:pPr marL="292100" indent="-292100">
              <a:lnSpc>
                <a:spcPts val="2025"/>
              </a:lnSpc>
              <a:spcBef>
                <a:spcPts val="900"/>
              </a:spcBef>
              <a:spcAft>
                <a:spcPts val="600"/>
              </a:spcAft>
              <a:buSzPct val="120000"/>
              <a:buFontTx/>
              <a:buBlip>
                <a:blip r:embed="rId3"/>
              </a:buBlip>
            </a:pPr>
            <a:r>
              <a:rPr lang="en-US" sz="1900" b="1" dirty="0">
                <a:solidFill>
                  <a:srgbClr val="3E546B"/>
                </a:solidFill>
                <a:latin typeface="Trebuchet MS" pitchFamily="34" charset="0"/>
              </a:rPr>
              <a:t>Physicians or patients initiate invitation</a:t>
            </a:r>
          </a:p>
        </p:txBody>
      </p:sp>
      <p:sp>
        <p:nvSpPr>
          <p:cNvPr id="183314" name="Content Placeholder 13"/>
          <p:cNvSpPr>
            <a:spLocks/>
          </p:cNvSpPr>
          <p:nvPr/>
        </p:nvSpPr>
        <p:spPr bwMode="auto">
          <a:xfrm>
            <a:off x="2514600" y="5495925"/>
            <a:ext cx="2971800" cy="762000"/>
          </a:xfrm>
          <a:prstGeom prst="rect">
            <a:avLst/>
          </a:prstGeom>
          <a:noFill/>
          <a:ln w="9525">
            <a:noFill/>
            <a:miter lim="800000"/>
            <a:headEnd/>
            <a:tailEnd/>
          </a:ln>
        </p:spPr>
        <p:txBody>
          <a:bodyPr/>
          <a:lstStyle/>
          <a:p>
            <a:pPr marL="292100" indent="-292100">
              <a:lnSpc>
                <a:spcPts val="1700"/>
              </a:lnSpc>
              <a:spcBef>
                <a:spcPts val="900"/>
              </a:spcBef>
              <a:spcAft>
                <a:spcPts val="600"/>
              </a:spcAft>
              <a:buSzPct val="120000"/>
              <a:buFontTx/>
              <a:buBlip>
                <a:blip r:embed="rId3"/>
              </a:buBlip>
            </a:pPr>
            <a:r>
              <a:rPr lang="en-US" b="1" dirty="0">
                <a:solidFill>
                  <a:srgbClr val="3E546B"/>
                </a:solidFill>
                <a:latin typeface="Trebuchet MS" pitchFamily="34" charset="0"/>
              </a:rPr>
              <a:t>Invitation acceptance</a:t>
            </a:r>
            <a:br>
              <a:rPr lang="en-US" b="1" dirty="0">
                <a:solidFill>
                  <a:srgbClr val="3E546B"/>
                </a:solidFill>
                <a:latin typeface="Trebuchet MS" pitchFamily="34" charset="0"/>
              </a:rPr>
            </a:br>
            <a:r>
              <a:rPr lang="en-US" b="1" dirty="0">
                <a:solidFill>
                  <a:srgbClr val="3E546B"/>
                </a:solidFill>
                <a:latin typeface="Trebuchet MS" pitchFamily="34" charset="0"/>
              </a:rPr>
              <a:t>Provider code used for authentication</a:t>
            </a:r>
          </a:p>
        </p:txBody>
      </p:sp>
      <p:sp>
        <p:nvSpPr>
          <p:cNvPr id="183315" name="Content Placeholder 13"/>
          <p:cNvSpPr>
            <a:spLocks/>
          </p:cNvSpPr>
          <p:nvPr/>
        </p:nvSpPr>
        <p:spPr bwMode="auto">
          <a:xfrm>
            <a:off x="3276600" y="1685925"/>
            <a:ext cx="5334000" cy="533400"/>
          </a:xfrm>
          <a:prstGeom prst="rect">
            <a:avLst/>
          </a:prstGeom>
          <a:noFill/>
          <a:ln w="9525">
            <a:noFill/>
            <a:miter lim="800000"/>
            <a:headEnd/>
            <a:tailEnd/>
          </a:ln>
        </p:spPr>
        <p:txBody>
          <a:bodyPr/>
          <a:lstStyle/>
          <a:p>
            <a:pPr marL="292100" indent="-292100" algn="ctr">
              <a:lnSpc>
                <a:spcPts val="2025"/>
              </a:lnSpc>
              <a:spcBef>
                <a:spcPts val="900"/>
              </a:spcBef>
              <a:spcAft>
                <a:spcPts val="600"/>
              </a:spcAft>
              <a:buSzPct val="120000"/>
              <a:buFontTx/>
              <a:buBlip>
                <a:blip r:embed="rId3"/>
              </a:buBlip>
            </a:pPr>
            <a:r>
              <a:rPr lang="en-US" sz="1900" b="1" dirty="0">
                <a:solidFill>
                  <a:srgbClr val="3E546B"/>
                </a:solidFill>
                <a:latin typeface="Trebuchet MS" pitchFamily="34" charset="0"/>
              </a:rPr>
              <a:t>Option to email or print invitations</a:t>
            </a:r>
          </a:p>
        </p:txBody>
      </p:sp>
      <p:sp>
        <p:nvSpPr>
          <p:cNvPr id="47110" name="Slide Number Placeholder 10"/>
          <p:cNvSpPr txBox="1">
            <a:spLocks noGrp="1"/>
          </p:cNvSpPr>
          <p:nvPr/>
        </p:nvSpPr>
        <p:spPr bwMode="auto">
          <a:xfrm>
            <a:off x="7696200" y="6510338"/>
            <a:ext cx="1252538" cy="365125"/>
          </a:xfrm>
          <a:prstGeom prst="rect">
            <a:avLst/>
          </a:prstGeom>
          <a:noFill/>
          <a:ln w="9525">
            <a:noFill/>
            <a:miter lim="800000"/>
            <a:headEnd/>
            <a:tailEnd/>
          </a:ln>
        </p:spPr>
        <p:txBody>
          <a:bodyPr anchor="ctr"/>
          <a:lstStyle/>
          <a:p>
            <a:pPr algn="r"/>
            <a:fld id="{43C66851-F88F-4BCD-B783-26F303DB16D1}" type="slidenum">
              <a:rPr lang="en-US" sz="900" b="1">
                <a:solidFill>
                  <a:srgbClr val="F28B20"/>
                </a:solidFill>
                <a:cs typeface="Arial" pitchFamily="34" charset="0"/>
              </a:rPr>
              <a:pPr algn="r"/>
              <a:t>38</a:t>
            </a:fld>
            <a:endParaRPr lang="en-US" sz="900" b="1">
              <a:solidFill>
                <a:srgbClr val="F28B20"/>
              </a:solidFill>
              <a:cs typeface="Arial" pitchFamily="34" charset="0"/>
            </a:endParaRPr>
          </a:p>
        </p:txBody>
      </p:sp>
      <p:grpSp>
        <p:nvGrpSpPr>
          <p:cNvPr id="2" name="Group 29"/>
          <p:cNvGrpSpPr>
            <a:grpSpLocks/>
          </p:cNvGrpSpPr>
          <p:nvPr/>
        </p:nvGrpSpPr>
        <p:grpSpPr bwMode="auto">
          <a:xfrm>
            <a:off x="342900" y="1711325"/>
            <a:ext cx="3276600" cy="2743200"/>
            <a:chOff x="342900" y="1625600"/>
            <a:chExt cx="3276600" cy="2743200"/>
          </a:xfrm>
        </p:grpSpPr>
        <p:sp>
          <p:nvSpPr>
            <p:cNvPr id="27" name="Rounded Rectangle 26"/>
            <p:cNvSpPr/>
            <p:nvPr/>
          </p:nvSpPr>
          <p:spPr bwMode="auto">
            <a:xfrm>
              <a:off x="342900" y="1625600"/>
              <a:ext cx="3276600" cy="2743200"/>
            </a:xfrm>
            <a:prstGeom prst="roundRect">
              <a:avLst>
                <a:gd name="adj" fmla="val 2397"/>
              </a:avLst>
            </a:prstGeom>
            <a:solidFill>
              <a:schemeClr val="bg1"/>
            </a:solidFill>
            <a:ln w="88900">
              <a:solidFill>
                <a:schemeClr val="bg1"/>
              </a:solidFill>
            </a:ln>
            <a:effectLst/>
            <a:scene3d>
              <a:camera prst="orthographicFront"/>
              <a:lightRig rig="twoPt" dir="t">
                <a:rot lat="0" lon="0" rev="7200000"/>
              </a:lightRig>
            </a:scene3d>
            <a:sp3d>
              <a:bevelT w="25400" h="19050"/>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47127" name="Picture 21" descr="doc.jpg"/>
            <p:cNvPicPr>
              <a:picLocks noChangeAspect="1"/>
            </p:cNvPicPr>
            <p:nvPr/>
          </p:nvPicPr>
          <p:blipFill>
            <a:blip r:embed="rId4" cstate="print"/>
            <a:srcRect/>
            <a:stretch>
              <a:fillRect/>
            </a:stretch>
          </p:blipFill>
          <p:spPr bwMode="auto">
            <a:xfrm>
              <a:off x="381000" y="1676400"/>
              <a:ext cx="3175000" cy="2622550"/>
            </a:xfrm>
            <a:prstGeom prst="rect">
              <a:avLst/>
            </a:prstGeom>
            <a:noFill/>
            <a:ln w="9525">
              <a:noFill/>
              <a:miter lim="800000"/>
              <a:headEnd/>
              <a:tailEnd/>
            </a:ln>
          </p:spPr>
        </p:pic>
      </p:grpSp>
      <p:grpSp>
        <p:nvGrpSpPr>
          <p:cNvPr id="3" name="Group 23"/>
          <p:cNvGrpSpPr>
            <a:grpSpLocks/>
          </p:cNvGrpSpPr>
          <p:nvPr/>
        </p:nvGrpSpPr>
        <p:grpSpPr bwMode="auto">
          <a:xfrm rot="-180000">
            <a:off x="4162425" y="2208213"/>
            <a:ext cx="2876550" cy="1917700"/>
            <a:chOff x="5791200" y="1689571"/>
            <a:chExt cx="3103765" cy="2069912"/>
          </a:xfrm>
        </p:grpSpPr>
        <p:sp>
          <p:nvSpPr>
            <p:cNvPr id="25" name="Rounded Rectangle 24"/>
            <p:cNvSpPr/>
            <p:nvPr/>
          </p:nvSpPr>
          <p:spPr bwMode="auto">
            <a:xfrm>
              <a:off x="5791200" y="1689571"/>
              <a:ext cx="3103765" cy="2069912"/>
            </a:xfrm>
            <a:prstGeom prst="roundRect">
              <a:avLst>
                <a:gd name="adj" fmla="val 3790"/>
              </a:avLst>
            </a:prstGeom>
            <a:solidFill>
              <a:schemeClr val="bg1"/>
            </a:solidFill>
            <a:ln w="88900">
              <a:solidFill>
                <a:schemeClr val="bg1"/>
              </a:solidFill>
            </a:ln>
            <a:effectLst/>
            <a:scene3d>
              <a:camera prst="orthographicFront"/>
              <a:lightRig rig="twoPt" dir="t">
                <a:rot lat="0" lon="0" rev="7200000"/>
              </a:lightRig>
            </a:scene3d>
            <a:sp3d>
              <a:bevelT w="25400" h="19050"/>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47123" name="Picture 25" descr="prov_email_print.jpg"/>
            <p:cNvPicPr>
              <a:picLocks noChangeAspect="1"/>
            </p:cNvPicPr>
            <p:nvPr/>
          </p:nvPicPr>
          <p:blipFill>
            <a:blip r:embed="rId5" cstate="print"/>
            <a:srcRect l="954" t="1254" b="11288"/>
            <a:stretch>
              <a:fillRect/>
            </a:stretch>
          </p:blipFill>
          <p:spPr bwMode="auto">
            <a:xfrm>
              <a:off x="5845285" y="1717774"/>
              <a:ext cx="2978162" cy="1999242"/>
            </a:xfrm>
            <a:prstGeom prst="rect">
              <a:avLst/>
            </a:prstGeom>
            <a:noFill/>
            <a:ln w="9525">
              <a:noFill/>
              <a:miter lim="800000"/>
              <a:headEnd/>
              <a:tailEnd/>
            </a:ln>
          </p:spPr>
        </p:pic>
      </p:grpSp>
      <p:grpSp>
        <p:nvGrpSpPr>
          <p:cNvPr id="4" name="Group 28"/>
          <p:cNvGrpSpPr>
            <a:grpSpLocks/>
          </p:cNvGrpSpPr>
          <p:nvPr/>
        </p:nvGrpSpPr>
        <p:grpSpPr bwMode="auto">
          <a:xfrm>
            <a:off x="5448300" y="3616325"/>
            <a:ext cx="3276600" cy="2743200"/>
            <a:chOff x="5448300" y="3530600"/>
            <a:chExt cx="3276600" cy="2743200"/>
          </a:xfrm>
        </p:grpSpPr>
        <p:sp>
          <p:nvSpPr>
            <p:cNvPr id="28" name="Rounded Rectangle 27"/>
            <p:cNvSpPr/>
            <p:nvPr/>
          </p:nvSpPr>
          <p:spPr bwMode="auto">
            <a:xfrm>
              <a:off x="5448300" y="3530600"/>
              <a:ext cx="3276600" cy="2743200"/>
            </a:xfrm>
            <a:prstGeom prst="roundRect">
              <a:avLst>
                <a:gd name="adj" fmla="val 2397"/>
              </a:avLst>
            </a:prstGeom>
            <a:solidFill>
              <a:schemeClr val="bg1"/>
            </a:solidFill>
            <a:ln w="88900">
              <a:solidFill>
                <a:schemeClr val="bg1"/>
              </a:solidFill>
            </a:ln>
            <a:effectLst/>
            <a:scene3d>
              <a:camera prst="orthographicFront"/>
              <a:lightRig rig="twoPt" dir="t">
                <a:rot lat="0" lon="0" rev="7200000"/>
              </a:lightRig>
            </a:scene3d>
            <a:sp3d>
              <a:bevelT w="25400" h="19050"/>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47119" name="Picture 22" descr="patient.jpg"/>
            <p:cNvPicPr>
              <a:picLocks noChangeAspect="1"/>
            </p:cNvPicPr>
            <p:nvPr/>
          </p:nvPicPr>
          <p:blipFill>
            <a:blip r:embed="rId6" cstate="print"/>
            <a:srcRect/>
            <a:stretch>
              <a:fillRect/>
            </a:stretch>
          </p:blipFill>
          <p:spPr bwMode="auto">
            <a:xfrm>
              <a:off x="5486400" y="3581400"/>
              <a:ext cx="3175000" cy="2622550"/>
            </a:xfrm>
            <a:prstGeom prst="rect">
              <a:avLst/>
            </a:prstGeom>
            <a:noFill/>
            <a:ln w="9525">
              <a:noFill/>
              <a:miter lim="800000"/>
              <a:headEnd/>
              <a:tailEnd/>
            </a:ln>
          </p:spPr>
        </p:pic>
      </p:grpSp>
      <p:sp>
        <p:nvSpPr>
          <p:cNvPr id="31" name="AutoShape 17"/>
          <p:cNvSpPr>
            <a:spLocks noChangeArrowheads="1"/>
          </p:cNvSpPr>
          <p:nvPr/>
        </p:nvSpPr>
        <p:spPr bwMode="auto">
          <a:xfrm rot="2484959">
            <a:off x="4969908" y="4228509"/>
            <a:ext cx="658840" cy="300184"/>
          </a:xfrm>
          <a:prstGeom prst="rightArrow">
            <a:avLst>
              <a:gd name="adj1" fmla="val 44874"/>
              <a:gd name="adj2" fmla="val 58333"/>
            </a:avLst>
          </a:prstGeom>
          <a:solidFill>
            <a:srgbClr val="CC0000"/>
          </a:solidFill>
          <a:ln w="9525">
            <a:solidFill>
              <a:schemeClr val="bg1"/>
            </a:solidFill>
            <a:miter lim="800000"/>
            <a:headEnd/>
            <a:tailEnd/>
          </a:ln>
          <a:scene3d>
            <a:camera prst="orthographicFront"/>
            <a:lightRig rig="threePt" dir="t"/>
          </a:scene3d>
          <a:sp3d>
            <a:bevelT w="101600" prst="riblet"/>
          </a:sp3d>
        </p:spPr>
        <p:txBody>
          <a:bodyPr wrap="none" anchor="ctr"/>
          <a:lstStyle/>
          <a:p>
            <a:endParaRPr lang="en-US">
              <a:solidFill>
                <a:prstClr val="white"/>
              </a:solidFill>
              <a:latin typeface="Trebuchet MS" pitchFamily="34" charset="0"/>
            </a:endParaRPr>
          </a:p>
        </p:txBody>
      </p:sp>
      <p:sp>
        <p:nvSpPr>
          <p:cNvPr id="32" name="AutoShape 17"/>
          <p:cNvSpPr>
            <a:spLocks noChangeArrowheads="1"/>
          </p:cNvSpPr>
          <p:nvPr/>
        </p:nvSpPr>
        <p:spPr bwMode="auto">
          <a:xfrm>
            <a:off x="3581400" y="2600325"/>
            <a:ext cx="609600" cy="304800"/>
          </a:xfrm>
          <a:prstGeom prst="rightArrow">
            <a:avLst>
              <a:gd name="adj1" fmla="val 50000"/>
              <a:gd name="adj2" fmla="val 58333"/>
            </a:avLst>
          </a:prstGeom>
          <a:solidFill>
            <a:srgbClr val="CC0000"/>
          </a:solidFill>
          <a:ln w="9525">
            <a:solidFill>
              <a:schemeClr val="bg1"/>
            </a:solidFill>
            <a:miter lim="800000"/>
            <a:headEnd/>
            <a:tailEnd/>
          </a:ln>
          <a:effectLst>
            <a:outerShdw blurRad="63500" sx="102000" sy="102000" algn="ctr" rotWithShape="0">
              <a:prstClr val="black">
                <a:alpha val="40000"/>
              </a:prstClr>
            </a:outerShdw>
          </a:effectLst>
          <a:scene3d>
            <a:camera prst="orthographicFront"/>
            <a:lightRig rig="threePt" dir="t"/>
          </a:scene3d>
          <a:sp3d>
            <a:bevelT/>
          </a:sp3d>
        </p:spPr>
        <p:txBody>
          <a:bodyPr wrap="none" anchor="ctr"/>
          <a:lstStyle/>
          <a:p>
            <a:endParaRPr lang="en-US">
              <a:solidFill>
                <a:prstClr val="white"/>
              </a:solidFill>
              <a:latin typeface="Trebuchet MS" pitchFamily="34" charset="0"/>
            </a:endParaRPr>
          </a:p>
        </p:txBody>
      </p:sp>
    </p:spTree>
    <p:extLst>
      <p:ext uri="{BB962C8B-B14F-4D97-AF65-F5344CB8AC3E}">
        <p14:creationId xmlns:p14="http://schemas.microsoft.com/office/powerpoint/2010/main" val="327021763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3315"/>
                                        </p:tgtEl>
                                        <p:attrNameLst>
                                          <p:attrName>style.visibility</p:attrName>
                                        </p:attrNameLst>
                                      </p:cBhvr>
                                      <p:to>
                                        <p:strVal val="visible"/>
                                      </p:to>
                                    </p:set>
                                    <p:animEffect transition="in" filter="fade">
                                      <p:cBhvr>
                                        <p:cTn id="10" dur="500"/>
                                        <p:tgtEl>
                                          <p:spTgt spid="18331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3314"/>
                                        </p:tgtEl>
                                        <p:attrNameLst>
                                          <p:attrName>style.visibility</p:attrName>
                                        </p:attrNameLst>
                                      </p:cBhvr>
                                      <p:to>
                                        <p:strVal val="visible"/>
                                      </p:to>
                                    </p:set>
                                    <p:animEffect transition="in" filter="fade">
                                      <p:cBhvr>
                                        <p:cTn id="24" dur="500"/>
                                        <p:tgtEl>
                                          <p:spTgt spid="18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14" grpId="0"/>
      <p:bldP spid="183315" grpId="0"/>
      <p:bldP spid="31" grpId="0" animBg="1"/>
      <p:bldP spid="3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a:grpSpLocks/>
          </p:cNvGrpSpPr>
          <p:nvPr/>
        </p:nvGrpSpPr>
        <p:grpSpPr bwMode="auto">
          <a:xfrm>
            <a:off x="2514600" y="1600200"/>
            <a:ext cx="6324600" cy="4648200"/>
            <a:chOff x="2438400" y="1574800"/>
            <a:chExt cx="6324600" cy="4648200"/>
          </a:xfrm>
        </p:grpSpPr>
        <p:sp>
          <p:nvSpPr>
            <p:cNvPr id="26" name="Rounded Rectangle 25"/>
            <p:cNvSpPr/>
            <p:nvPr/>
          </p:nvSpPr>
          <p:spPr bwMode="auto">
            <a:xfrm>
              <a:off x="2438400" y="1574800"/>
              <a:ext cx="6324600" cy="4648200"/>
            </a:xfrm>
            <a:prstGeom prst="roundRect">
              <a:avLst>
                <a:gd name="adj" fmla="val 2397"/>
              </a:avLst>
            </a:prstGeom>
            <a:solidFill>
              <a:schemeClr val="bg1"/>
            </a:solidFill>
            <a:ln w="88900">
              <a:solidFill>
                <a:schemeClr val="bg1"/>
              </a:solidFill>
            </a:ln>
            <a:effectLst/>
            <a:scene3d>
              <a:camera prst="orthographicFront"/>
              <a:lightRig rig="twoPt" dir="t">
                <a:rot lat="0" lon="0" rev="7200000"/>
              </a:lightRig>
            </a:scene3d>
            <a:sp3d>
              <a:bevelT w="25400" h="19050"/>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49171" name="Picture 27" descr="prov_home.jpg"/>
            <p:cNvPicPr>
              <a:picLocks noChangeAspect="1"/>
            </p:cNvPicPr>
            <p:nvPr/>
          </p:nvPicPr>
          <p:blipFill>
            <a:blip r:embed="rId3" cstate="print"/>
            <a:srcRect/>
            <a:stretch>
              <a:fillRect/>
            </a:stretch>
          </p:blipFill>
          <p:spPr bwMode="auto">
            <a:xfrm>
              <a:off x="2463800" y="1579637"/>
              <a:ext cx="6278222" cy="4592563"/>
            </a:xfrm>
            <a:prstGeom prst="rect">
              <a:avLst/>
            </a:prstGeom>
            <a:noFill/>
            <a:ln w="9525">
              <a:noFill/>
              <a:miter lim="800000"/>
              <a:headEnd/>
              <a:tailEnd/>
            </a:ln>
          </p:spPr>
        </p:pic>
      </p:grpSp>
      <p:sp>
        <p:nvSpPr>
          <p:cNvPr id="49155" name="Title 10"/>
          <p:cNvSpPr>
            <a:spLocks noGrp="1"/>
          </p:cNvSpPr>
          <p:nvPr>
            <p:ph type="ctrTitle"/>
          </p:nvPr>
        </p:nvSpPr>
        <p:spPr/>
        <p:txBody>
          <a:bodyPr>
            <a:normAutofit/>
          </a:bodyPr>
          <a:lstStyle/>
          <a:p>
            <a:r>
              <a:rPr lang="en-US" b="1" dirty="0" smtClean="0"/>
              <a:t>Provider Portal – Patient Dashboard</a:t>
            </a:r>
          </a:p>
        </p:txBody>
      </p:sp>
      <p:sp>
        <p:nvSpPr>
          <p:cNvPr id="57353" name="Text Box 9"/>
          <p:cNvSpPr txBox="1">
            <a:spLocks noChangeArrowheads="1"/>
          </p:cNvSpPr>
          <p:nvPr/>
        </p:nvSpPr>
        <p:spPr bwMode="auto">
          <a:xfrm>
            <a:off x="209550" y="2384425"/>
            <a:ext cx="2209800" cy="369332"/>
          </a:xfrm>
          <a:prstGeom prst="rect">
            <a:avLst/>
          </a:prstGeom>
          <a:noFill/>
          <a:ln w="9525">
            <a:noFill/>
            <a:miter lim="800000"/>
            <a:headEnd/>
            <a:tailEnd/>
          </a:ln>
          <a:effectLst/>
        </p:spPr>
        <p:txBody>
          <a:bodyPr>
            <a:spAutoFit/>
          </a:bodyPr>
          <a:lstStyle/>
          <a:p>
            <a:pPr marL="228600" indent="-228600">
              <a:spcBef>
                <a:spcPct val="50000"/>
              </a:spcBef>
              <a:buClr>
                <a:srgbClr val="759545"/>
              </a:buClr>
              <a:buSzPct val="140000"/>
              <a:buFontTx/>
              <a:buChar char="•"/>
              <a:defRPr/>
            </a:pPr>
            <a:r>
              <a:rPr lang="en-US" b="1" dirty="0">
                <a:solidFill>
                  <a:srgbClr val="404040"/>
                </a:solidFill>
                <a:latin typeface="Trebuchet MS"/>
                <a:cs typeface="Trebuchet MS"/>
              </a:rPr>
              <a:t>Dashboard view</a:t>
            </a:r>
          </a:p>
        </p:txBody>
      </p:sp>
      <p:sp>
        <p:nvSpPr>
          <p:cNvPr id="57354" name="Text Box 10"/>
          <p:cNvSpPr txBox="1">
            <a:spLocks noChangeArrowheads="1"/>
          </p:cNvSpPr>
          <p:nvPr/>
        </p:nvSpPr>
        <p:spPr bwMode="auto">
          <a:xfrm>
            <a:off x="209550" y="2905125"/>
            <a:ext cx="2209800" cy="646331"/>
          </a:xfrm>
          <a:prstGeom prst="rect">
            <a:avLst/>
          </a:prstGeom>
          <a:noFill/>
          <a:ln w="9525">
            <a:noFill/>
            <a:miter lim="800000"/>
            <a:headEnd/>
            <a:tailEnd/>
          </a:ln>
          <a:effectLst/>
        </p:spPr>
        <p:txBody>
          <a:bodyPr>
            <a:spAutoFit/>
          </a:bodyPr>
          <a:lstStyle/>
          <a:p>
            <a:pPr marL="228600" indent="-228600">
              <a:spcBef>
                <a:spcPct val="50000"/>
              </a:spcBef>
              <a:buClr>
                <a:srgbClr val="759545"/>
              </a:buClr>
              <a:buSzPct val="140000"/>
              <a:buFontTx/>
              <a:buChar char="•"/>
              <a:defRPr/>
            </a:pPr>
            <a:r>
              <a:rPr lang="en-US" b="1" dirty="0">
                <a:solidFill>
                  <a:srgbClr val="404040"/>
                </a:solidFill>
                <a:latin typeface="Trebuchet MS"/>
                <a:cs typeface="Trebuchet MS"/>
              </a:rPr>
              <a:t>Patient overview list</a:t>
            </a:r>
          </a:p>
        </p:txBody>
      </p:sp>
      <p:sp>
        <p:nvSpPr>
          <p:cNvPr id="57356" name="Text Box 12"/>
          <p:cNvSpPr txBox="1">
            <a:spLocks noChangeArrowheads="1"/>
          </p:cNvSpPr>
          <p:nvPr/>
        </p:nvSpPr>
        <p:spPr bwMode="auto">
          <a:xfrm>
            <a:off x="209550" y="3657600"/>
            <a:ext cx="2209800" cy="646331"/>
          </a:xfrm>
          <a:prstGeom prst="rect">
            <a:avLst/>
          </a:prstGeom>
          <a:noFill/>
          <a:ln w="9525">
            <a:noFill/>
            <a:miter lim="800000"/>
            <a:headEnd/>
            <a:tailEnd/>
          </a:ln>
          <a:effectLst/>
        </p:spPr>
        <p:txBody>
          <a:bodyPr>
            <a:spAutoFit/>
          </a:bodyPr>
          <a:lstStyle/>
          <a:p>
            <a:pPr marL="228600" indent="-228600">
              <a:spcBef>
                <a:spcPct val="50000"/>
              </a:spcBef>
              <a:buClr>
                <a:srgbClr val="759545"/>
              </a:buClr>
              <a:buSzPct val="140000"/>
              <a:buFontTx/>
              <a:buChar char="•"/>
              <a:defRPr/>
            </a:pPr>
            <a:r>
              <a:rPr lang="en-US" b="1" dirty="0">
                <a:solidFill>
                  <a:srgbClr val="404040"/>
                </a:solidFill>
                <a:latin typeface="Trebuchet MS"/>
                <a:cs typeface="Trebuchet MS"/>
              </a:rPr>
              <a:t>Filters and sorting</a:t>
            </a:r>
          </a:p>
        </p:txBody>
      </p:sp>
      <p:sp>
        <p:nvSpPr>
          <p:cNvPr id="57357" name="Text Box 13"/>
          <p:cNvSpPr txBox="1">
            <a:spLocks noChangeArrowheads="1"/>
          </p:cNvSpPr>
          <p:nvPr/>
        </p:nvSpPr>
        <p:spPr bwMode="auto">
          <a:xfrm>
            <a:off x="209550" y="4438650"/>
            <a:ext cx="2209800" cy="646331"/>
          </a:xfrm>
          <a:prstGeom prst="rect">
            <a:avLst/>
          </a:prstGeom>
          <a:noFill/>
          <a:ln w="9525">
            <a:noFill/>
            <a:miter lim="800000"/>
            <a:headEnd/>
            <a:tailEnd/>
          </a:ln>
          <a:effectLst/>
        </p:spPr>
        <p:txBody>
          <a:bodyPr>
            <a:spAutoFit/>
          </a:bodyPr>
          <a:lstStyle/>
          <a:p>
            <a:pPr marL="228600" indent="-228600">
              <a:spcBef>
                <a:spcPct val="50000"/>
              </a:spcBef>
              <a:buClr>
                <a:srgbClr val="759545"/>
              </a:buClr>
              <a:buSzPct val="140000"/>
              <a:buFontTx/>
              <a:buChar char="•"/>
              <a:defRPr/>
            </a:pPr>
            <a:r>
              <a:rPr lang="en-US" b="1" dirty="0">
                <a:solidFill>
                  <a:srgbClr val="404040"/>
                </a:solidFill>
                <a:latin typeface="Trebuchet MS"/>
                <a:cs typeface="Trebuchet MS"/>
              </a:rPr>
              <a:t>Management tools</a:t>
            </a:r>
          </a:p>
        </p:txBody>
      </p:sp>
      <p:sp>
        <p:nvSpPr>
          <p:cNvPr id="57358" name="AutoShape 14"/>
          <p:cNvSpPr>
            <a:spLocks noChangeArrowheads="1"/>
          </p:cNvSpPr>
          <p:nvPr/>
        </p:nvSpPr>
        <p:spPr bwMode="auto">
          <a:xfrm>
            <a:off x="2743200" y="3962400"/>
            <a:ext cx="4191000" cy="1219200"/>
          </a:xfrm>
          <a:prstGeom prst="roundRect">
            <a:avLst>
              <a:gd name="adj" fmla="val 7292"/>
            </a:avLst>
          </a:prstGeom>
          <a:noFill/>
          <a:ln w="31750">
            <a:solidFill>
              <a:srgbClr val="CC0000"/>
            </a:solidFill>
            <a:round/>
            <a:headEnd/>
            <a:tailEnd/>
          </a:ln>
          <a:effectLst>
            <a:outerShdw dist="3811" dir="3359830" algn="tl" rotWithShape="0">
              <a:srgbClr val="0D0D0D">
                <a:alpha val="34999"/>
              </a:srgbClr>
            </a:outerShdw>
          </a:effectLst>
        </p:spPr>
        <p:txBody>
          <a:bodyPr wrap="none" anchor="ctr"/>
          <a:lstStyle/>
          <a:p>
            <a:pPr>
              <a:defRPr/>
            </a:pPr>
            <a:endParaRPr lang="en-US">
              <a:solidFill>
                <a:prstClr val="white"/>
              </a:solidFill>
            </a:endParaRPr>
          </a:p>
        </p:txBody>
      </p:sp>
      <p:sp>
        <p:nvSpPr>
          <p:cNvPr id="57359" name="Text Box 15"/>
          <p:cNvSpPr txBox="1">
            <a:spLocks noChangeArrowheads="1"/>
          </p:cNvSpPr>
          <p:nvPr/>
        </p:nvSpPr>
        <p:spPr bwMode="auto">
          <a:xfrm>
            <a:off x="209550" y="5184775"/>
            <a:ext cx="2209800" cy="369332"/>
          </a:xfrm>
          <a:prstGeom prst="rect">
            <a:avLst/>
          </a:prstGeom>
          <a:noFill/>
          <a:ln w="9525">
            <a:noFill/>
            <a:miter lim="800000"/>
            <a:headEnd/>
            <a:tailEnd/>
          </a:ln>
          <a:effectLst/>
        </p:spPr>
        <p:txBody>
          <a:bodyPr>
            <a:spAutoFit/>
          </a:bodyPr>
          <a:lstStyle/>
          <a:p>
            <a:pPr marL="177800" indent="-177800">
              <a:spcBef>
                <a:spcPct val="50000"/>
              </a:spcBef>
              <a:buClr>
                <a:srgbClr val="759545"/>
              </a:buClr>
              <a:buSzPct val="140000"/>
              <a:buFontTx/>
              <a:buChar char="•"/>
              <a:defRPr/>
            </a:pPr>
            <a:r>
              <a:rPr lang="en-US" b="1" dirty="0">
                <a:solidFill>
                  <a:srgbClr val="404040"/>
                </a:solidFill>
                <a:latin typeface="Trebuchet MS"/>
                <a:cs typeface="Trebuchet MS"/>
              </a:rPr>
              <a:t>Invite patients</a:t>
            </a:r>
          </a:p>
        </p:txBody>
      </p:sp>
      <p:sp>
        <p:nvSpPr>
          <p:cNvPr id="57360" name="AutoShape 16"/>
          <p:cNvSpPr>
            <a:spLocks noChangeArrowheads="1"/>
          </p:cNvSpPr>
          <p:nvPr/>
        </p:nvSpPr>
        <p:spPr bwMode="auto">
          <a:xfrm>
            <a:off x="2743200" y="3733800"/>
            <a:ext cx="1905000" cy="228600"/>
          </a:xfrm>
          <a:prstGeom prst="roundRect">
            <a:avLst>
              <a:gd name="adj" fmla="val 16667"/>
            </a:avLst>
          </a:prstGeom>
          <a:noFill/>
          <a:ln w="19050">
            <a:solidFill>
              <a:srgbClr val="CC0000"/>
            </a:solidFill>
            <a:round/>
            <a:headEnd/>
            <a:tailEnd/>
          </a:ln>
          <a:effectLst>
            <a:prstShdw prst="shdw17" dist="17961" dir="2700000">
              <a:srgbClr val="7A0000">
                <a:alpha val="74997"/>
              </a:srgbClr>
            </a:prstShdw>
          </a:effectLst>
        </p:spPr>
        <p:txBody>
          <a:bodyPr wrap="none" anchor="ctr"/>
          <a:lstStyle/>
          <a:p>
            <a:endParaRPr lang="en-US">
              <a:solidFill>
                <a:prstClr val="white"/>
              </a:solidFill>
              <a:latin typeface="Trebuchet MS" pitchFamily="34" charset="0"/>
            </a:endParaRPr>
          </a:p>
        </p:txBody>
      </p:sp>
      <p:sp>
        <p:nvSpPr>
          <p:cNvPr id="57361" name="AutoShape 17"/>
          <p:cNvSpPr>
            <a:spLocks noChangeArrowheads="1"/>
          </p:cNvSpPr>
          <p:nvPr/>
        </p:nvSpPr>
        <p:spPr bwMode="auto">
          <a:xfrm>
            <a:off x="2743200" y="4067175"/>
            <a:ext cx="4191000" cy="228600"/>
          </a:xfrm>
          <a:prstGeom prst="roundRect">
            <a:avLst>
              <a:gd name="adj" fmla="val 16667"/>
            </a:avLst>
          </a:prstGeom>
          <a:noFill/>
          <a:ln w="31750">
            <a:solidFill>
              <a:srgbClr val="CC0000"/>
            </a:solidFill>
            <a:round/>
            <a:headEnd/>
            <a:tailEnd/>
          </a:ln>
          <a:effectLst>
            <a:outerShdw dist="3811" dir="3359830" algn="tl" rotWithShape="0">
              <a:srgbClr val="808080">
                <a:alpha val="34999"/>
              </a:srgbClr>
            </a:outerShdw>
          </a:effectLst>
        </p:spPr>
        <p:txBody>
          <a:bodyPr wrap="none" anchor="ctr"/>
          <a:lstStyle/>
          <a:p>
            <a:pPr>
              <a:defRPr/>
            </a:pPr>
            <a:endParaRPr lang="en-US">
              <a:solidFill>
                <a:prstClr val="white"/>
              </a:solidFill>
            </a:endParaRPr>
          </a:p>
        </p:txBody>
      </p:sp>
      <p:sp>
        <p:nvSpPr>
          <p:cNvPr id="57362" name="AutoShape 18"/>
          <p:cNvSpPr>
            <a:spLocks noChangeArrowheads="1"/>
          </p:cNvSpPr>
          <p:nvPr/>
        </p:nvSpPr>
        <p:spPr bwMode="auto">
          <a:xfrm>
            <a:off x="2882900" y="3263900"/>
            <a:ext cx="4038600" cy="457200"/>
          </a:xfrm>
          <a:prstGeom prst="roundRect">
            <a:avLst>
              <a:gd name="adj" fmla="val 16667"/>
            </a:avLst>
          </a:prstGeom>
          <a:noFill/>
          <a:ln w="31750">
            <a:solidFill>
              <a:srgbClr val="CC0000"/>
            </a:solidFill>
            <a:round/>
            <a:headEnd/>
            <a:tailEnd/>
          </a:ln>
          <a:effectLst>
            <a:outerShdw dist="3810" dir="2700000" algn="tl" rotWithShape="0">
              <a:srgbClr val="808080">
                <a:alpha val="34999"/>
              </a:srgbClr>
            </a:outerShdw>
          </a:effectLst>
        </p:spPr>
        <p:txBody>
          <a:bodyPr wrap="none" anchor="ctr"/>
          <a:lstStyle/>
          <a:p>
            <a:pPr>
              <a:defRPr/>
            </a:pPr>
            <a:endParaRPr lang="en-US">
              <a:solidFill>
                <a:prstClr val="white"/>
              </a:solidFill>
            </a:endParaRPr>
          </a:p>
        </p:txBody>
      </p:sp>
      <p:sp>
        <p:nvSpPr>
          <p:cNvPr id="57363" name="AutoShape 19"/>
          <p:cNvSpPr>
            <a:spLocks noChangeArrowheads="1"/>
          </p:cNvSpPr>
          <p:nvPr/>
        </p:nvSpPr>
        <p:spPr bwMode="auto">
          <a:xfrm>
            <a:off x="5943600" y="3733800"/>
            <a:ext cx="990600" cy="304800"/>
          </a:xfrm>
          <a:prstGeom prst="roundRect">
            <a:avLst>
              <a:gd name="adj" fmla="val 16667"/>
            </a:avLst>
          </a:prstGeom>
          <a:noFill/>
          <a:ln w="31750">
            <a:solidFill>
              <a:srgbClr val="CC0000"/>
            </a:solidFill>
            <a:round/>
            <a:headEnd/>
            <a:tailEnd/>
          </a:ln>
          <a:effectLst>
            <a:outerShdw dist="3811" dir="3359830" algn="tl" rotWithShape="0">
              <a:srgbClr val="808080">
                <a:alpha val="34999"/>
              </a:srgbClr>
            </a:outerShdw>
          </a:effectLst>
        </p:spPr>
        <p:txBody>
          <a:bodyPr wrap="none" anchor="ctr"/>
          <a:lstStyle/>
          <a:p>
            <a:pPr>
              <a:defRPr/>
            </a:pPr>
            <a:endParaRPr lang="en-US">
              <a:solidFill>
                <a:prstClr val="white"/>
              </a:solidFill>
            </a:endParaRPr>
          </a:p>
        </p:txBody>
      </p:sp>
      <p:pic>
        <p:nvPicPr>
          <p:cNvPr id="49167" name="Picture 18" descr="photo shadow.png"/>
          <p:cNvPicPr>
            <a:picLocks/>
          </p:cNvPicPr>
          <p:nvPr/>
        </p:nvPicPr>
        <p:blipFill>
          <a:blip r:embed="rId4" cstate="print"/>
          <a:srcRect/>
          <a:stretch>
            <a:fillRect/>
          </a:stretch>
        </p:blipFill>
        <p:spPr bwMode="auto">
          <a:xfrm>
            <a:off x="2457450" y="6124575"/>
            <a:ext cx="6400800" cy="406400"/>
          </a:xfrm>
          <a:prstGeom prst="rect">
            <a:avLst/>
          </a:prstGeom>
          <a:noFill/>
          <a:ln w="9525">
            <a:noFill/>
            <a:miter lim="800000"/>
            <a:headEnd/>
            <a:tailEnd/>
          </a:ln>
        </p:spPr>
      </p:pic>
      <p:sp>
        <p:nvSpPr>
          <p:cNvPr id="18" name="Slide Number Placeholder 10"/>
          <p:cNvSpPr txBox="1">
            <a:spLocks noGrp="1"/>
          </p:cNvSpPr>
          <p:nvPr/>
        </p:nvSpPr>
        <p:spPr bwMode="auto">
          <a:xfrm>
            <a:off x="7696200" y="6510340"/>
            <a:ext cx="1252538" cy="365125"/>
          </a:xfrm>
          <a:prstGeom prst="rect">
            <a:avLst/>
          </a:prstGeom>
          <a:noFill/>
          <a:ln w="9525">
            <a:noFill/>
            <a:miter lim="800000"/>
            <a:headEnd/>
            <a:tailEnd/>
          </a:ln>
        </p:spPr>
        <p:txBody>
          <a:bodyPr lIns="91418" tIns="45709" rIns="91418" bIns="45709" anchor="ctr"/>
          <a:lstStyle/>
          <a:p>
            <a:pPr algn="r"/>
            <a:fld id="{72AD5443-FBF4-46CC-A6C3-C74BAD6B5FC0}" type="slidenum">
              <a:rPr lang="en-US" sz="900" b="1">
                <a:solidFill>
                  <a:srgbClr val="F28B20"/>
                </a:solidFill>
                <a:cs typeface="Arial" charset="0"/>
              </a:rPr>
              <a:pPr algn="r"/>
              <a:t>39</a:t>
            </a:fld>
            <a:endParaRPr lang="en-US" sz="900" b="1" dirty="0">
              <a:solidFill>
                <a:srgbClr val="F28B20"/>
              </a:solidFill>
              <a:cs typeface="Arial" charset="0"/>
            </a:endParaRPr>
          </a:p>
        </p:txBody>
      </p:sp>
    </p:spTree>
    <p:extLst>
      <p:ext uri="{BB962C8B-B14F-4D97-AF65-F5344CB8AC3E}">
        <p14:creationId xmlns:p14="http://schemas.microsoft.com/office/powerpoint/2010/main" val="35658680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3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735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73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3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3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736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736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573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357"/>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57362"/>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57362"/>
                                        </p:tgtEl>
                                        <p:attrNameLst>
                                          <p:attrName>style.visibility</p:attrName>
                                        </p:attrNameLst>
                                      </p:cBhvr>
                                      <p:to>
                                        <p:strVal val="hidden"/>
                                      </p:to>
                                    </p:set>
                                  </p:childTnLst>
                                </p:cTn>
                              </p:par>
                              <p:par>
                                <p:cTn id="33" presetID="1" presetClass="entr" presetSubtype="0" fill="hold" grpId="3" nodeType="withEffect">
                                  <p:stCondLst>
                                    <p:cond delay="0"/>
                                  </p:stCondLst>
                                  <p:childTnLst>
                                    <p:set>
                                      <p:cBhvr>
                                        <p:cTn id="34" dur="1" fill="hold">
                                          <p:stCondLst>
                                            <p:cond delay="0"/>
                                          </p:stCondLst>
                                        </p:cTn>
                                        <p:tgtEl>
                                          <p:spTgt spid="573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3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359"/>
                                        </p:tgtEl>
                                        <p:attrNameLst>
                                          <p:attrName>style.visibility</p:attrName>
                                        </p:attrNameLst>
                                      </p:cBhvr>
                                      <p:to>
                                        <p:strVal val="visible"/>
                                      </p:to>
                                    </p:set>
                                  </p:childTnLst>
                                </p:cTn>
                              </p:par>
                              <p:par>
                                <p:cTn id="41" presetID="1" presetClass="exit" presetSubtype="0" fill="hold" grpId="4" nodeType="withEffect">
                                  <p:stCondLst>
                                    <p:cond delay="0"/>
                                  </p:stCondLst>
                                  <p:childTnLst>
                                    <p:set>
                                      <p:cBhvr>
                                        <p:cTn id="42" dur="1" fill="hold">
                                          <p:stCondLst>
                                            <p:cond delay="0"/>
                                          </p:stCondLst>
                                        </p:cTn>
                                        <p:tgtEl>
                                          <p:spTgt spid="573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4" grpId="0"/>
      <p:bldP spid="57356" grpId="0"/>
      <p:bldP spid="57357" grpId="0"/>
      <p:bldP spid="57358" grpId="0" animBg="1"/>
      <p:bldP spid="57358" grpId="1" animBg="1"/>
      <p:bldP spid="57359" grpId="0"/>
      <p:bldP spid="57360" grpId="0" animBg="1"/>
      <p:bldP spid="57360" grpId="1" animBg="1"/>
      <p:bldP spid="57361" grpId="0" animBg="1"/>
      <p:bldP spid="57361" grpId="1" animBg="1"/>
      <p:bldP spid="57362" grpId="0" animBg="1"/>
      <p:bldP spid="57362" grpId="1" animBg="1"/>
      <p:bldP spid="57362" grpId="2" animBg="1"/>
      <p:bldP spid="57362" grpId="3" animBg="1"/>
      <p:bldP spid="57362" grpId="4" animBg="1"/>
      <p:bldP spid="5736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marL="0" eaLnBrk="1" fontAlgn="b" hangingPunct="1">
              <a:spcBef>
                <a:spcPts val="0"/>
              </a:spcBef>
              <a:spcAft>
                <a:spcPts val="0"/>
              </a:spcAft>
            </a:pPr>
            <a:r>
              <a:rPr lang="en-US" b="1" kern="1200" dirty="0">
                <a:solidFill>
                  <a:srgbClr val="000000"/>
                </a:solidFill>
                <a:latin typeface="Calibri" panose="020F0502020204030204" pitchFamily="34" charset="0"/>
                <a:cs typeface="Arial" panose="020B0604020202020204" pitchFamily="34" charset="0"/>
              </a:rPr>
              <a:t>Welcome and Overview of </a:t>
            </a:r>
            <a:r>
              <a:rPr lang="en-US" b="1" kern="1200" dirty="0" smtClean="0">
                <a:solidFill>
                  <a:srgbClr val="000000"/>
                </a:solidFill>
                <a:latin typeface="Calibri" panose="020F0502020204030204" pitchFamily="34" charset="0"/>
                <a:cs typeface="Arial" panose="020B0604020202020204" pitchFamily="34" charset="0"/>
              </a:rPr>
              <a:t>Agenda</a:t>
            </a:r>
          </a:p>
          <a:p>
            <a:pPr marL="400050" lvl="1" eaLnBrk="1" fontAlgn="b" hangingPunct="1">
              <a:spcBef>
                <a:spcPts val="0"/>
              </a:spcBef>
              <a:spcAft>
                <a:spcPts val="0"/>
              </a:spcAft>
            </a:pPr>
            <a:r>
              <a:rPr lang="en-US" b="1" kern="1200" dirty="0" smtClean="0">
                <a:solidFill>
                  <a:srgbClr val="000000"/>
                </a:solidFill>
                <a:latin typeface="Calibri" panose="020F0502020204030204" pitchFamily="34" charset="0"/>
                <a:cs typeface="Arial" panose="020B0604020202020204" pitchFamily="34" charset="0"/>
              </a:rPr>
              <a:t>Leslie Kelly Hall - Chair</a:t>
            </a:r>
          </a:p>
          <a:p>
            <a:pPr marL="800100" lvl="2" eaLnBrk="1" fontAlgn="b" hangingPunct="1">
              <a:spcBef>
                <a:spcPts val="0"/>
              </a:spcBef>
              <a:spcAft>
                <a:spcPts val="0"/>
              </a:spcAft>
            </a:pPr>
            <a:r>
              <a:rPr lang="en-US" b="1" kern="1200" dirty="0" smtClean="0">
                <a:solidFill>
                  <a:srgbClr val="000000"/>
                </a:solidFill>
                <a:latin typeface="Calibri" panose="020F0502020204030204" pitchFamily="34" charset="0"/>
                <a:cs typeface="Arial" panose="020B0604020202020204" pitchFamily="34" charset="0"/>
              </a:rPr>
              <a:t>Senior Vice President, Policy, </a:t>
            </a:r>
            <a:r>
              <a:rPr lang="en-US" b="1" kern="1200" dirty="0" err="1" smtClean="0">
                <a:solidFill>
                  <a:srgbClr val="000000"/>
                </a:solidFill>
                <a:latin typeface="Calibri" panose="020F0502020204030204" pitchFamily="34" charset="0"/>
                <a:cs typeface="Arial" panose="020B0604020202020204" pitchFamily="34" charset="0"/>
              </a:rPr>
              <a:t>Healthwise</a:t>
            </a:r>
            <a:endParaRPr lang="en-US" b="1" kern="1200" dirty="0" smtClean="0">
              <a:solidFill>
                <a:srgbClr val="000000"/>
              </a:solidFill>
              <a:latin typeface="Calibri" panose="020F0502020204030204" pitchFamily="34" charset="0"/>
              <a:cs typeface="Arial" panose="020B0604020202020204" pitchFamily="34" charset="0"/>
            </a:endParaRPr>
          </a:p>
          <a:p>
            <a:pPr marL="0" eaLnBrk="1" fontAlgn="b" hangingPunct="1">
              <a:spcBef>
                <a:spcPts val="0"/>
              </a:spcBef>
              <a:spcAft>
                <a:spcPts val="0"/>
              </a:spcAft>
            </a:pPr>
            <a:endParaRPr lang="en-US" sz="2400" dirty="0">
              <a:latin typeface="Arial" panose="020B0604020202020204" pitchFamily="34" charset="0"/>
            </a:endParaRPr>
          </a:p>
          <a:p>
            <a:pPr marL="0" eaLnBrk="1" fontAlgn="b" hangingPunct="1">
              <a:spcBef>
                <a:spcPts val="0"/>
              </a:spcBef>
              <a:spcAft>
                <a:spcPts val="0"/>
              </a:spcAft>
            </a:pPr>
            <a:r>
              <a:rPr lang="en-US" b="1" kern="1200" dirty="0">
                <a:solidFill>
                  <a:srgbClr val="000000"/>
                </a:solidFill>
                <a:latin typeface="Calibri" panose="020F0502020204030204" pitchFamily="34" charset="0"/>
                <a:cs typeface="Arial" panose="020B0604020202020204" pitchFamily="34" charset="0"/>
              </a:rPr>
              <a:t>Introduction of Speaker &amp; </a:t>
            </a:r>
            <a:r>
              <a:rPr lang="en-US" b="1" kern="1200" dirty="0" smtClean="0">
                <a:solidFill>
                  <a:srgbClr val="000000"/>
                </a:solidFill>
                <a:latin typeface="Calibri" panose="020F0502020204030204" pitchFamily="34" charset="0"/>
                <a:cs typeface="Arial" panose="020B0604020202020204" pitchFamily="34" charset="0"/>
              </a:rPr>
              <a:t>Presentation</a:t>
            </a:r>
          </a:p>
          <a:p>
            <a:pPr marL="0" indent="0" eaLnBrk="1" fontAlgn="b" hangingPunct="1">
              <a:spcBef>
                <a:spcPts val="0"/>
              </a:spcBef>
              <a:spcAft>
                <a:spcPts val="0"/>
              </a:spcAft>
              <a:buNone/>
            </a:pPr>
            <a:endParaRPr lang="en-US" b="1" kern="1200" dirty="0" smtClean="0">
              <a:solidFill>
                <a:srgbClr val="000000"/>
              </a:solidFill>
              <a:latin typeface="Calibri" panose="020F0502020204030204" pitchFamily="34" charset="0"/>
              <a:cs typeface="Arial" panose="020B0604020202020204" pitchFamily="34" charset="0"/>
            </a:endParaRPr>
          </a:p>
          <a:p>
            <a:pPr marL="0" eaLnBrk="1" fontAlgn="b" hangingPunct="1">
              <a:spcBef>
                <a:spcPts val="0"/>
              </a:spcBef>
              <a:spcAft>
                <a:spcPts val="0"/>
              </a:spcAft>
            </a:pPr>
            <a:r>
              <a:rPr lang="en-US" b="1" kern="1200" dirty="0" smtClean="0">
                <a:solidFill>
                  <a:srgbClr val="000000"/>
                </a:solidFill>
                <a:latin typeface="Calibri" panose="020F0502020204030204" pitchFamily="34" charset="0"/>
                <a:cs typeface="Arial" panose="020B0604020202020204" pitchFamily="34" charset="0"/>
              </a:rPr>
              <a:t>Workgroup </a:t>
            </a:r>
            <a:r>
              <a:rPr lang="en-US" b="1" kern="1200" dirty="0">
                <a:solidFill>
                  <a:srgbClr val="000000"/>
                </a:solidFill>
                <a:latin typeface="Calibri" panose="020F0502020204030204" pitchFamily="34" charset="0"/>
                <a:cs typeface="Arial" panose="020B0604020202020204" pitchFamily="34" charset="0"/>
              </a:rPr>
              <a:t>goals, process and </a:t>
            </a:r>
            <a:r>
              <a:rPr lang="en-US" b="1" kern="1200" dirty="0" smtClean="0">
                <a:solidFill>
                  <a:srgbClr val="000000"/>
                </a:solidFill>
                <a:latin typeface="Calibri" panose="020F0502020204030204" pitchFamily="34" charset="0"/>
                <a:cs typeface="Arial" panose="020B0604020202020204" pitchFamily="34" charset="0"/>
              </a:rPr>
              <a:t>timeline</a:t>
            </a:r>
          </a:p>
          <a:p>
            <a:pPr marL="400050" lvl="1" eaLnBrk="1" fontAlgn="b" hangingPunct="1">
              <a:spcBef>
                <a:spcPts val="0"/>
              </a:spcBef>
              <a:spcAft>
                <a:spcPts val="0"/>
              </a:spcAft>
            </a:pPr>
            <a:r>
              <a:rPr lang="en-US" b="1" kern="1200" dirty="0" smtClean="0">
                <a:solidFill>
                  <a:srgbClr val="000000"/>
                </a:solidFill>
                <a:latin typeface="Calibri" panose="020F0502020204030204" pitchFamily="34" charset="0"/>
                <a:cs typeface="Arial" panose="020B0604020202020204" pitchFamily="34" charset="0"/>
              </a:rPr>
              <a:t>We need your input!</a:t>
            </a:r>
          </a:p>
          <a:p>
            <a:pPr marL="0" indent="0" eaLnBrk="1" fontAlgn="b" hangingPunct="1">
              <a:spcBef>
                <a:spcPts val="0"/>
              </a:spcBef>
              <a:spcAft>
                <a:spcPts val="0"/>
              </a:spcAft>
              <a:buNone/>
            </a:pPr>
            <a:endParaRPr lang="en-US" sz="2400" b="1" kern="1200" dirty="0">
              <a:solidFill>
                <a:srgbClr val="000000"/>
              </a:solidFill>
              <a:latin typeface="Calibri" panose="020F0502020204030204" pitchFamily="34" charset="0"/>
              <a:cs typeface="Arial" panose="020B0604020202020204" pitchFamily="34" charset="0"/>
            </a:endParaRPr>
          </a:p>
          <a:p>
            <a:pPr marL="0" eaLnBrk="1" fontAlgn="b" hangingPunct="1">
              <a:spcBef>
                <a:spcPts val="0"/>
              </a:spcBef>
              <a:spcAft>
                <a:spcPts val="0"/>
              </a:spcAft>
            </a:pPr>
            <a:r>
              <a:rPr lang="en-US" b="1" kern="1200" dirty="0" smtClean="0">
                <a:solidFill>
                  <a:srgbClr val="000000"/>
                </a:solidFill>
                <a:latin typeface="Calibri" panose="020F0502020204030204" pitchFamily="34" charset="0"/>
                <a:cs typeface="Arial" panose="020B0604020202020204" pitchFamily="34" charset="0"/>
              </a:rPr>
              <a:t>Next Steps</a:t>
            </a:r>
            <a:endParaRPr lang="en-US" dirty="0">
              <a:latin typeface="Arial" panose="020B0604020202020204" pitchFamily="34" charset="0"/>
            </a:endParaRPr>
          </a:p>
          <a:p>
            <a:endParaRPr lang="en-US" dirty="0"/>
          </a:p>
        </p:txBody>
      </p:sp>
    </p:spTree>
    <p:extLst>
      <p:ext uri="{BB962C8B-B14F-4D97-AF65-F5344CB8AC3E}">
        <p14:creationId xmlns:p14="http://schemas.microsoft.com/office/powerpoint/2010/main" val="2259289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381000" y="1600200"/>
            <a:ext cx="6324600" cy="4648200"/>
            <a:chOff x="2438400" y="1574800"/>
            <a:chExt cx="6324600" cy="4648200"/>
          </a:xfrm>
        </p:grpSpPr>
        <p:sp>
          <p:nvSpPr>
            <p:cNvPr id="14" name="Rounded Rectangle 13"/>
            <p:cNvSpPr/>
            <p:nvPr/>
          </p:nvSpPr>
          <p:spPr bwMode="auto">
            <a:xfrm>
              <a:off x="2438400" y="1574800"/>
              <a:ext cx="6324600" cy="4648200"/>
            </a:xfrm>
            <a:prstGeom prst="roundRect">
              <a:avLst>
                <a:gd name="adj" fmla="val 2397"/>
              </a:avLst>
            </a:prstGeom>
            <a:solidFill>
              <a:schemeClr val="bg1"/>
            </a:solidFill>
            <a:ln w="88900">
              <a:solidFill>
                <a:schemeClr val="bg1"/>
              </a:solidFill>
            </a:ln>
            <a:effectLst/>
            <a:scene3d>
              <a:camera prst="orthographicFront"/>
              <a:lightRig rig="twoPt" dir="t">
                <a:rot lat="0" lon="0" rev="7200000"/>
              </a:lightRig>
            </a:scene3d>
            <a:sp3d>
              <a:bevelT w="25400" h="19050"/>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51213" name="Picture 14" descr="prov_home.jpg"/>
            <p:cNvPicPr>
              <a:picLocks noChangeAspect="1"/>
            </p:cNvPicPr>
            <p:nvPr/>
          </p:nvPicPr>
          <p:blipFill>
            <a:blip r:embed="rId3" cstate="print"/>
            <a:srcRect/>
            <a:stretch>
              <a:fillRect/>
            </a:stretch>
          </p:blipFill>
          <p:spPr bwMode="auto">
            <a:xfrm>
              <a:off x="2463800" y="1579637"/>
              <a:ext cx="6278222" cy="4592562"/>
            </a:xfrm>
            <a:prstGeom prst="rect">
              <a:avLst/>
            </a:prstGeom>
            <a:noFill/>
            <a:ln w="9525">
              <a:noFill/>
              <a:miter lim="800000"/>
              <a:headEnd/>
              <a:tailEnd/>
            </a:ln>
          </p:spPr>
        </p:pic>
      </p:grpSp>
      <p:pic>
        <p:nvPicPr>
          <p:cNvPr id="51203" name="Picture 18" descr="photo shadow.png"/>
          <p:cNvPicPr>
            <a:picLocks/>
          </p:cNvPicPr>
          <p:nvPr/>
        </p:nvPicPr>
        <p:blipFill>
          <a:blip r:embed="rId4" cstate="print"/>
          <a:srcRect/>
          <a:stretch>
            <a:fillRect/>
          </a:stretch>
        </p:blipFill>
        <p:spPr bwMode="auto">
          <a:xfrm>
            <a:off x="228600" y="6146800"/>
            <a:ext cx="6400800" cy="406400"/>
          </a:xfrm>
          <a:prstGeom prst="rect">
            <a:avLst/>
          </a:prstGeom>
          <a:noFill/>
          <a:ln w="9525">
            <a:noFill/>
            <a:miter lim="800000"/>
            <a:headEnd/>
            <a:tailEnd/>
          </a:ln>
        </p:spPr>
      </p:pic>
      <p:sp>
        <p:nvSpPr>
          <p:cNvPr id="51204" name="Title 10"/>
          <p:cNvSpPr>
            <a:spLocks noGrp="1"/>
          </p:cNvSpPr>
          <p:nvPr>
            <p:ph type="ctrTitle"/>
          </p:nvPr>
        </p:nvSpPr>
        <p:spPr/>
        <p:txBody>
          <a:bodyPr>
            <a:normAutofit/>
          </a:bodyPr>
          <a:lstStyle/>
          <a:p>
            <a:r>
              <a:rPr lang="en-US" b="1" dirty="0" smtClean="0"/>
              <a:t>Provider Portal – Patient Management</a:t>
            </a:r>
          </a:p>
        </p:txBody>
      </p:sp>
      <p:sp>
        <p:nvSpPr>
          <p:cNvPr id="51205" name="Rectangle 262"/>
          <p:cNvSpPr>
            <a:spLocks/>
          </p:cNvSpPr>
          <p:nvPr/>
        </p:nvSpPr>
        <p:spPr bwMode="auto">
          <a:xfrm>
            <a:off x="342900" y="914400"/>
            <a:ext cx="7772400" cy="762000"/>
          </a:xfrm>
          <a:prstGeom prst="rect">
            <a:avLst/>
          </a:prstGeom>
          <a:noFill/>
          <a:ln w="9525">
            <a:noFill/>
            <a:miter lim="800000"/>
            <a:headEnd/>
            <a:tailEnd/>
          </a:ln>
        </p:spPr>
        <p:txBody>
          <a:bodyPr anchor="ctr"/>
          <a:lstStyle/>
          <a:p>
            <a:pPr eaLnBrk="0" hangingPunct="0"/>
            <a:endParaRPr lang="en-US" sz="2500">
              <a:solidFill>
                <a:srgbClr val="E32526"/>
              </a:solidFill>
              <a:latin typeface="Trebuchet MS" pitchFamily="34" charset="0"/>
            </a:endParaRPr>
          </a:p>
        </p:txBody>
      </p:sp>
      <p:sp>
        <p:nvSpPr>
          <p:cNvPr id="61449" name="Text Box 9"/>
          <p:cNvSpPr txBox="1">
            <a:spLocks noChangeArrowheads="1"/>
          </p:cNvSpPr>
          <p:nvPr/>
        </p:nvSpPr>
        <p:spPr bwMode="auto">
          <a:xfrm>
            <a:off x="6858000" y="2505075"/>
            <a:ext cx="2057400" cy="646331"/>
          </a:xfrm>
          <a:prstGeom prst="rect">
            <a:avLst/>
          </a:prstGeom>
          <a:noFill/>
          <a:ln w="9525">
            <a:noFill/>
            <a:miter lim="800000"/>
            <a:headEnd/>
            <a:tailEnd/>
          </a:ln>
          <a:effectLst/>
        </p:spPr>
        <p:txBody>
          <a:bodyPr>
            <a:spAutoFit/>
          </a:bodyPr>
          <a:lstStyle/>
          <a:p>
            <a:pPr marL="228600" indent="-228600">
              <a:spcBef>
                <a:spcPct val="50000"/>
              </a:spcBef>
              <a:buClr>
                <a:srgbClr val="759545"/>
              </a:buClr>
              <a:buSzPct val="140000"/>
              <a:buFontTx/>
              <a:buChar char="•"/>
              <a:defRPr/>
            </a:pPr>
            <a:r>
              <a:rPr lang="en-US" b="1" dirty="0">
                <a:solidFill>
                  <a:srgbClr val="404040"/>
                </a:solidFill>
                <a:latin typeface="Trebuchet MS"/>
                <a:cs typeface="Trebuchet MS"/>
              </a:rPr>
              <a:t>Quick access to patient data</a:t>
            </a:r>
          </a:p>
        </p:txBody>
      </p:sp>
      <p:sp>
        <p:nvSpPr>
          <p:cNvPr id="61450" name="Text Box 10"/>
          <p:cNvSpPr txBox="1">
            <a:spLocks noChangeArrowheads="1"/>
          </p:cNvSpPr>
          <p:nvPr/>
        </p:nvSpPr>
        <p:spPr bwMode="auto">
          <a:xfrm>
            <a:off x="6858000" y="3381375"/>
            <a:ext cx="2133600" cy="1200329"/>
          </a:xfrm>
          <a:prstGeom prst="rect">
            <a:avLst/>
          </a:prstGeom>
          <a:noFill/>
          <a:ln w="9525">
            <a:noFill/>
            <a:miter lim="800000"/>
            <a:headEnd/>
            <a:tailEnd/>
          </a:ln>
          <a:effectLst/>
        </p:spPr>
        <p:txBody>
          <a:bodyPr wrap="square">
            <a:spAutoFit/>
          </a:bodyPr>
          <a:lstStyle/>
          <a:p>
            <a:pPr marL="228600" indent="-228600">
              <a:spcBef>
                <a:spcPct val="50000"/>
              </a:spcBef>
              <a:buClr>
                <a:srgbClr val="759545"/>
              </a:buClr>
              <a:buSzPct val="140000"/>
              <a:buFontTx/>
              <a:buChar char="•"/>
              <a:defRPr/>
            </a:pPr>
            <a:r>
              <a:rPr lang="en-US" b="1" dirty="0">
                <a:solidFill>
                  <a:srgbClr val="404040"/>
                </a:solidFill>
                <a:latin typeface="Trebuchet MS"/>
                <a:cs typeface="Trebuchet MS"/>
              </a:rPr>
              <a:t>Easy access to patient specific management tools</a:t>
            </a:r>
          </a:p>
        </p:txBody>
      </p:sp>
      <p:sp>
        <p:nvSpPr>
          <p:cNvPr id="61451" name="AutoShape 11"/>
          <p:cNvSpPr>
            <a:spLocks noChangeArrowheads="1"/>
          </p:cNvSpPr>
          <p:nvPr/>
        </p:nvSpPr>
        <p:spPr bwMode="auto">
          <a:xfrm>
            <a:off x="571500" y="2705100"/>
            <a:ext cx="2743200" cy="533400"/>
          </a:xfrm>
          <a:prstGeom prst="roundRect">
            <a:avLst>
              <a:gd name="adj" fmla="val 16667"/>
            </a:avLst>
          </a:prstGeom>
          <a:noFill/>
          <a:ln w="31750">
            <a:solidFill>
              <a:srgbClr val="CC0000"/>
            </a:solidFill>
            <a:round/>
            <a:headEnd/>
            <a:tailEnd/>
          </a:ln>
          <a:effectLst>
            <a:outerShdw dist="3811" dir="3359830" algn="tl" rotWithShape="0">
              <a:srgbClr val="808080">
                <a:alpha val="34999"/>
              </a:srgbClr>
            </a:outerShdw>
          </a:effectLst>
        </p:spPr>
        <p:txBody>
          <a:bodyPr wrap="none" anchor="ctr"/>
          <a:lstStyle/>
          <a:p>
            <a:pPr>
              <a:defRPr/>
            </a:pPr>
            <a:endParaRPr lang="en-US">
              <a:solidFill>
                <a:prstClr val="white"/>
              </a:solidFill>
            </a:endParaRPr>
          </a:p>
        </p:txBody>
      </p:sp>
      <p:sp>
        <p:nvSpPr>
          <p:cNvPr id="13" name="Slide Number Placeholder 10"/>
          <p:cNvSpPr txBox="1">
            <a:spLocks noGrp="1"/>
          </p:cNvSpPr>
          <p:nvPr/>
        </p:nvSpPr>
        <p:spPr bwMode="auto">
          <a:xfrm>
            <a:off x="7696200" y="6510340"/>
            <a:ext cx="1252538" cy="365125"/>
          </a:xfrm>
          <a:prstGeom prst="rect">
            <a:avLst/>
          </a:prstGeom>
          <a:noFill/>
          <a:ln w="9525">
            <a:noFill/>
            <a:miter lim="800000"/>
            <a:headEnd/>
            <a:tailEnd/>
          </a:ln>
        </p:spPr>
        <p:txBody>
          <a:bodyPr lIns="91418" tIns="45709" rIns="91418" bIns="45709" anchor="ctr"/>
          <a:lstStyle/>
          <a:p>
            <a:pPr algn="r"/>
            <a:fld id="{72AD5443-FBF4-46CC-A6C3-C74BAD6B5FC0}" type="slidenum">
              <a:rPr lang="en-US" sz="900" b="1">
                <a:solidFill>
                  <a:srgbClr val="F28B20"/>
                </a:solidFill>
                <a:cs typeface="Arial" charset="0"/>
              </a:rPr>
              <a:pPr algn="r"/>
              <a:t>40</a:t>
            </a:fld>
            <a:endParaRPr lang="en-US" sz="900" b="1" dirty="0">
              <a:solidFill>
                <a:srgbClr val="F28B20"/>
              </a:solidFill>
              <a:cs typeface="Arial" charset="0"/>
            </a:endParaRPr>
          </a:p>
        </p:txBody>
      </p:sp>
    </p:spTree>
    <p:extLst>
      <p:ext uri="{BB962C8B-B14F-4D97-AF65-F5344CB8AC3E}">
        <p14:creationId xmlns:p14="http://schemas.microsoft.com/office/powerpoint/2010/main" val="712898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61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8" descr="photo shadow.png"/>
          <p:cNvPicPr>
            <a:picLocks/>
          </p:cNvPicPr>
          <p:nvPr/>
        </p:nvPicPr>
        <p:blipFill>
          <a:blip r:embed="rId3" cstate="print"/>
          <a:srcRect/>
          <a:stretch>
            <a:fillRect/>
          </a:stretch>
        </p:blipFill>
        <p:spPr bwMode="auto">
          <a:xfrm>
            <a:off x="3886200" y="6248400"/>
            <a:ext cx="5029200" cy="406400"/>
          </a:xfrm>
          <a:prstGeom prst="rect">
            <a:avLst/>
          </a:prstGeom>
          <a:noFill/>
          <a:ln w="9525">
            <a:noFill/>
            <a:miter lim="800000"/>
            <a:headEnd/>
            <a:tailEnd/>
          </a:ln>
        </p:spPr>
      </p:pic>
      <p:grpSp>
        <p:nvGrpSpPr>
          <p:cNvPr id="2" name="Group 13"/>
          <p:cNvGrpSpPr>
            <a:grpSpLocks/>
          </p:cNvGrpSpPr>
          <p:nvPr/>
        </p:nvGrpSpPr>
        <p:grpSpPr bwMode="auto">
          <a:xfrm>
            <a:off x="2668588" y="1676400"/>
            <a:ext cx="5637212" cy="4114800"/>
            <a:chOff x="2438400" y="1574800"/>
            <a:chExt cx="6324600" cy="4648200"/>
          </a:xfrm>
        </p:grpSpPr>
        <p:sp>
          <p:nvSpPr>
            <p:cNvPr id="15" name="Rounded Rectangle 14"/>
            <p:cNvSpPr/>
            <p:nvPr/>
          </p:nvSpPr>
          <p:spPr bwMode="auto">
            <a:xfrm>
              <a:off x="2438400" y="1574800"/>
              <a:ext cx="6324600" cy="4648200"/>
            </a:xfrm>
            <a:prstGeom prst="roundRect">
              <a:avLst>
                <a:gd name="adj" fmla="val 2397"/>
              </a:avLst>
            </a:prstGeom>
            <a:solidFill>
              <a:schemeClr val="bg1"/>
            </a:solidFill>
            <a:ln w="88900">
              <a:solidFill>
                <a:schemeClr val="bg1"/>
              </a:solidFill>
            </a:ln>
            <a:effectLst/>
            <a:scene3d>
              <a:camera prst="orthographicFront"/>
              <a:lightRig rig="twoPt" dir="t">
                <a:rot lat="0" lon="0" rev="7200000"/>
              </a:lightRig>
            </a:scene3d>
            <a:sp3d>
              <a:bevelT w="25400" h="19050"/>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53267" name="Picture 15" descr="prov_home.jpg"/>
            <p:cNvPicPr>
              <a:picLocks noChangeAspect="1"/>
            </p:cNvPicPr>
            <p:nvPr/>
          </p:nvPicPr>
          <p:blipFill>
            <a:blip r:embed="rId4" cstate="print"/>
            <a:srcRect/>
            <a:stretch>
              <a:fillRect/>
            </a:stretch>
          </p:blipFill>
          <p:spPr bwMode="auto">
            <a:xfrm>
              <a:off x="2463800" y="1579637"/>
              <a:ext cx="6278221" cy="4592562"/>
            </a:xfrm>
            <a:prstGeom prst="rect">
              <a:avLst/>
            </a:prstGeom>
            <a:noFill/>
            <a:ln w="9525">
              <a:noFill/>
              <a:miter lim="800000"/>
              <a:headEnd/>
              <a:tailEnd/>
            </a:ln>
          </p:spPr>
        </p:pic>
      </p:grpSp>
      <p:pic>
        <p:nvPicPr>
          <p:cNvPr id="53252" name="Picture 18" descr="photo shadow.png"/>
          <p:cNvPicPr>
            <a:picLocks/>
          </p:cNvPicPr>
          <p:nvPr/>
        </p:nvPicPr>
        <p:blipFill>
          <a:blip r:embed="rId3" cstate="print"/>
          <a:srcRect/>
          <a:stretch>
            <a:fillRect/>
          </a:stretch>
        </p:blipFill>
        <p:spPr bwMode="auto">
          <a:xfrm>
            <a:off x="2438400" y="5667375"/>
            <a:ext cx="4876800" cy="406400"/>
          </a:xfrm>
          <a:prstGeom prst="rect">
            <a:avLst/>
          </a:prstGeom>
          <a:noFill/>
          <a:ln w="9525">
            <a:noFill/>
            <a:miter lim="800000"/>
            <a:headEnd/>
            <a:tailEnd/>
          </a:ln>
        </p:spPr>
      </p:pic>
      <p:sp>
        <p:nvSpPr>
          <p:cNvPr id="53253" name="Title 10"/>
          <p:cNvSpPr>
            <a:spLocks noGrp="1"/>
          </p:cNvSpPr>
          <p:nvPr>
            <p:ph type="ctrTitle"/>
          </p:nvPr>
        </p:nvSpPr>
        <p:spPr/>
        <p:txBody>
          <a:bodyPr>
            <a:normAutofit/>
          </a:bodyPr>
          <a:lstStyle/>
          <a:p>
            <a:r>
              <a:rPr lang="en-US" b="1" dirty="0" smtClean="0"/>
              <a:t>Provider Portal - Groups</a:t>
            </a:r>
          </a:p>
        </p:txBody>
      </p:sp>
      <p:sp>
        <p:nvSpPr>
          <p:cNvPr id="53254" name="Rectangle 262"/>
          <p:cNvSpPr>
            <a:spLocks/>
          </p:cNvSpPr>
          <p:nvPr/>
        </p:nvSpPr>
        <p:spPr bwMode="auto">
          <a:xfrm>
            <a:off x="342900" y="914400"/>
            <a:ext cx="7772400" cy="762000"/>
          </a:xfrm>
          <a:prstGeom prst="rect">
            <a:avLst/>
          </a:prstGeom>
          <a:noFill/>
          <a:ln w="9525">
            <a:noFill/>
            <a:miter lim="800000"/>
            <a:headEnd/>
            <a:tailEnd/>
          </a:ln>
        </p:spPr>
        <p:txBody>
          <a:bodyPr anchor="ctr"/>
          <a:lstStyle/>
          <a:p>
            <a:pPr eaLnBrk="0" hangingPunct="0"/>
            <a:endParaRPr lang="en-US" sz="2500">
              <a:solidFill>
                <a:srgbClr val="E32526"/>
              </a:solidFill>
              <a:latin typeface="Trebuchet MS" pitchFamily="34" charset="0"/>
            </a:endParaRPr>
          </a:p>
        </p:txBody>
      </p:sp>
      <p:sp>
        <p:nvSpPr>
          <p:cNvPr id="53255" name="Text Box 10"/>
          <p:cNvSpPr txBox="1">
            <a:spLocks noChangeArrowheads="1"/>
          </p:cNvSpPr>
          <p:nvPr/>
        </p:nvSpPr>
        <p:spPr bwMode="auto">
          <a:xfrm>
            <a:off x="266700" y="4248150"/>
            <a:ext cx="2057400" cy="646331"/>
          </a:xfrm>
          <a:prstGeom prst="rect">
            <a:avLst/>
          </a:prstGeom>
          <a:noFill/>
          <a:ln w="9525">
            <a:noFill/>
            <a:miter lim="800000"/>
            <a:headEnd/>
            <a:tailEnd/>
          </a:ln>
        </p:spPr>
        <p:txBody>
          <a:bodyPr>
            <a:spAutoFit/>
          </a:bodyPr>
          <a:lstStyle/>
          <a:p>
            <a:pPr marL="228600" indent="-228600">
              <a:spcBef>
                <a:spcPct val="50000"/>
              </a:spcBef>
              <a:buClr>
                <a:srgbClr val="759545"/>
              </a:buClr>
              <a:buSzPct val="140000"/>
              <a:buFontTx/>
              <a:buChar char="•"/>
            </a:pPr>
            <a:r>
              <a:rPr lang="en-US" b="1" dirty="0">
                <a:solidFill>
                  <a:srgbClr val="404040"/>
                </a:solidFill>
                <a:latin typeface="Trebuchet MS" pitchFamily="34" charset="0"/>
              </a:rPr>
              <a:t>Personalized Groups </a:t>
            </a:r>
          </a:p>
        </p:txBody>
      </p:sp>
      <p:sp>
        <p:nvSpPr>
          <p:cNvPr id="53256" name="Text Box 12"/>
          <p:cNvSpPr txBox="1">
            <a:spLocks noChangeArrowheads="1"/>
          </p:cNvSpPr>
          <p:nvPr/>
        </p:nvSpPr>
        <p:spPr bwMode="auto">
          <a:xfrm>
            <a:off x="266700" y="2752725"/>
            <a:ext cx="2438400" cy="1138773"/>
          </a:xfrm>
          <a:prstGeom prst="rect">
            <a:avLst/>
          </a:prstGeom>
          <a:noFill/>
          <a:ln w="9525">
            <a:noFill/>
            <a:miter lim="800000"/>
            <a:headEnd/>
            <a:tailEnd/>
          </a:ln>
        </p:spPr>
        <p:txBody>
          <a:bodyPr>
            <a:spAutoFit/>
          </a:bodyPr>
          <a:lstStyle/>
          <a:p>
            <a:pPr marL="228600" indent="-228600">
              <a:spcBef>
                <a:spcPct val="50000"/>
              </a:spcBef>
              <a:buClr>
                <a:srgbClr val="759545"/>
              </a:buClr>
              <a:buSzPct val="140000"/>
              <a:buFontTx/>
              <a:buChar char="•"/>
            </a:pPr>
            <a:r>
              <a:rPr lang="en-US" b="1" dirty="0">
                <a:solidFill>
                  <a:srgbClr val="404040"/>
                </a:solidFill>
                <a:latin typeface="Trebuchet MS" pitchFamily="34" charset="0"/>
              </a:rPr>
              <a:t>Logic Driven Groups </a:t>
            </a:r>
            <a:br>
              <a:rPr lang="en-US" b="1" dirty="0">
                <a:solidFill>
                  <a:srgbClr val="404040"/>
                </a:solidFill>
                <a:latin typeface="Trebuchet MS" pitchFamily="34" charset="0"/>
              </a:rPr>
            </a:br>
            <a:r>
              <a:rPr lang="en-US" sz="1600" b="1" i="1" dirty="0">
                <a:solidFill>
                  <a:srgbClr val="404040"/>
                </a:solidFill>
                <a:latin typeface="Trebuchet MS" pitchFamily="34" charset="0"/>
              </a:rPr>
              <a:t>(i.e. Hypertension, Diabetes, Inactive)</a:t>
            </a:r>
          </a:p>
        </p:txBody>
      </p:sp>
      <p:sp>
        <p:nvSpPr>
          <p:cNvPr id="65549" name="Text Box 13"/>
          <p:cNvSpPr txBox="1">
            <a:spLocks noChangeArrowheads="1"/>
          </p:cNvSpPr>
          <p:nvPr/>
        </p:nvSpPr>
        <p:spPr bwMode="auto">
          <a:xfrm>
            <a:off x="328411" y="2106612"/>
            <a:ext cx="2057400" cy="400050"/>
          </a:xfrm>
          <a:prstGeom prst="rect">
            <a:avLst/>
          </a:prstGeom>
          <a:noFill/>
          <a:ln w="9525">
            <a:noFill/>
            <a:miter lim="800000"/>
            <a:headEnd/>
            <a:tailEnd/>
          </a:ln>
          <a:effectLst/>
        </p:spPr>
        <p:txBody>
          <a:bodyPr>
            <a:spAutoFit/>
          </a:bodyPr>
          <a:lstStyle/>
          <a:p>
            <a:pPr marL="287338" indent="-287338">
              <a:spcBef>
                <a:spcPct val="50000"/>
              </a:spcBef>
              <a:buClr>
                <a:srgbClr val="759545"/>
              </a:buClr>
              <a:buSzPct val="140000"/>
              <a:defRPr/>
            </a:pPr>
            <a:r>
              <a:rPr lang="en-US" sz="2000" b="1" u="sng" dirty="0" smtClean="0">
                <a:solidFill>
                  <a:srgbClr val="000000"/>
                </a:solidFill>
                <a:latin typeface="Trebuchet MS"/>
                <a:cs typeface="Trebuchet MS"/>
              </a:rPr>
              <a:t>Group types</a:t>
            </a:r>
            <a:endParaRPr lang="en-US" sz="2000" b="1" u="sng" dirty="0">
              <a:solidFill>
                <a:srgbClr val="000000"/>
              </a:solidFill>
              <a:latin typeface="Trebuchet MS"/>
              <a:cs typeface="Trebuchet MS"/>
            </a:endParaRPr>
          </a:p>
        </p:txBody>
      </p:sp>
      <p:grpSp>
        <p:nvGrpSpPr>
          <p:cNvPr id="3" name="Group 21"/>
          <p:cNvGrpSpPr>
            <a:grpSpLocks/>
          </p:cNvGrpSpPr>
          <p:nvPr/>
        </p:nvGrpSpPr>
        <p:grpSpPr bwMode="auto">
          <a:xfrm>
            <a:off x="3962400" y="3789363"/>
            <a:ext cx="4876800" cy="2611437"/>
            <a:chOff x="3962400" y="3712684"/>
            <a:chExt cx="4876800" cy="2611916"/>
          </a:xfrm>
        </p:grpSpPr>
        <p:sp>
          <p:nvSpPr>
            <p:cNvPr id="19" name="Rounded Rectangle 18"/>
            <p:cNvSpPr/>
            <p:nvPr/>
          </p:nvSpPr>
          <p:spPr bwMode="auto">
            <a:xfrm>
              <a:off x="3962400" y="3712684"/>
              <a:ext cx="4876800" cy="2611916"/>
            </a:xfrm>
            <a:prstGeom prst="roundRect">
              <a:avLst>
                <a:gd name="adj" fmla="val 2397"/>
              </a:avLst>
            </a:prstGeom>
            <a:solidFill>
              <a:schemeClr val="bg1"/>
            </a:solidFill>
            <a:ln w="88900">
              <a:solidFill>
                <a:schemeClr val="bg1"/>
              </a:solidFill>
            </a:ln>
            <a:effectLst>
              <a:outerShdw blurRad="38100" dist="38100" dir="13080000" algn="tl" rotWithShape="0">
                <a:srgbClr val="000000">
                  <a:alpha val="17000"/>
                </a:srgbClr>
              </a:outerShdw>
            </a:effectLst>
            <a:scene3d>
              <a:camera prst="orthographicFront"/>
              <a:lightRig rig="twoPt" dir="t">
                <a:rot lat="0" lon="0" rev="7200000"/>
              </a:lightRig>
            </a:scene3d>
            <a:sp3d>
              <a:bevelT w="25400" h="19050"/>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53263" name="Picture 16"/>
            <p:cNvPicPr>
              <a:picLocks noChangeAspect="1" noChangeArrowheads="1"/>
            </p:cNvPicPr>
            <p:nvPr/>
          </p:nvPicPr>
          <p:blipFill>
            <a:blip r:embed="rId5" cstate="print"/>
            <a:srcRect/>
            <a:stretch>
              <a:fillRect/>
            </a:stretch>
          </p:blipFill>
          <p:spPr bwMode="auto">
            <a:xfrm>
              <a:off x="3962400" y="3733800"/>
              <a:ext cx="4857750" cy="2535238"/>
            </a:xfrm>
            <a:prstGeom prst="rect">
              <a:avLst/>
            </a:prstGeom>
            <a:noFill/>
            <a:ln w="9525">
              <a:noFill/>
              <a:miter lim="800000"/>
              <a:headEnd/>
              <a:tailEnd/>
            </a:ln>
          </p:spPr>
        </p:pic>
      </p:grpSp>
      <p:sp>
        <p:nvSpPr>
          <p:cNvPr id="53259" name="Slide Number Placeholder 10"/>
          <p:cNvSpPr txBox="1">
            <a:spLocks noGrp="1"/>
          </p:cNvSpPr>
          <p:nvPr/>
        </p:nvSpPr>
        <p:spPr bwMode="auto">
          <a:xfrm>
            <a:off x="7696200" y="6510338"/>
            <a:ext cx="1252538" cy="365125"/>
          </a:xfrm>
          <a:prstGeom prst="rect">
            <a:avLst/>
          </a:prstGeom>
          <a:noFill/>
          <a:ln w="9525">
            <a:noFill/>
            <a:miter lim="800000"/>
            <a:headEnd/>
            <a:tailEnd/>
          </a:ln>
        </p:spPr>
        <p:txBody>
          <a:bodyPr anchor="ctr"/>
          <a:lstStyle/>
          <a:p>
            <a:pPr algn="r"/>
            <a:fld id="{903E2295-F049-4DFB-B986-A11F2781C948}" type="slidenum">
              <a:rPr lang="en-US" sz="900" b="1">
                <a:solidFill>
                  <a:srgbClr val="F28B20"/>
                </a:solidFill>
                <a:cs typeface="Arial" pitchFamily="34" charset="0"/>
              </a:rPr>
              <a:pPr algn="r"/>
              <a:t>41</a:t>
            </a:fld>
            <a:endParaRPr lang="en-US" sz="900" b="1">
              <a:solidFill>
                <a:srgbClr val="F28B20"/>
              </a:solidFill>
              <a:cs typeface="Arial" pitchFamily="34" charset="0"/>
            </a:endParaRPr>
          </a:p>
        </p:txBody>
      </p:sp>
    </p:spTree>
    <p:extLst>
      <p:ext uri="{BB962C8B-B14F-4D97-AF65-F5344CB8AC3E}">
        <p14:creationId xmlns:p14="http://schemas.microsoft.com/office/powerpoint/2010/main" val="425515808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62"/>
          <p:cNvSpPr>
            <a:spLocks/>
          </p:cNvSpPr>
          <p:nvPr/>
        </p:nvSpPr>
        <p:spPr bwMode="auto">
          <a:xfrm>
            <a:off x="342900" y="914400"/>
            <a:ext cx="7772400" cy="762000"/>
          </a:xfrm>
          <a:prstGeom prst="rect">
            <a:avLst/>
          </a:prstGeom>
          <a:noFill/>
          <a:ln w="9525">
            <a:noFill/>
            <a:miter lim="800000"/>
            <a:headEnd/>
            <a:tailEnd/>
          </a:ln>
        </p:spPr>
        <p:txBody>
          <a:bodyPr anchor="ctr"/>
          <a:lstStyle/>
          <a:p>
            <a:pPr eaLnBrk="0" hangingPunct="0"/>
            <a:endParaRPr lang="en-US" sz="2500">
              <a:solidFill>
                <a:srgbClr val="E32526"/>
              </a:solidFill>
              <a:latin typeface="Trebuchet MS" pitchFamily="34" charset="0"/>
            </a:endParaRPr>
          </a:p>
        </p:txBody>
      </p:sp>
      <p:sp>
        <p:nvSpPr>
          <p:cNvPr id="69640" name="Text Box 8"/>
          <p:cNvSpPr txBox="1">
            <a:spLocks noChangeArrowheads="1"/>
          </p:cNvSpPr>
          <p:nvPr/>
        </p:nvSpPr>
        <p:spPr bwMode="auto">
          <a:xfrm>
            <a:off x="6762749" y="2506459"/>
            <a:ext cx="2314575" cy="2716128"/>
          </a:xfrm>
          <a:prstGeom prst="rect">
            <a:avLst/>
          </a:prstGeom>
          <a:noFill/>
          <a:ln w="9525">
            <a:noFill/>
            <a:miter lim="800000"/>
            <a:headEnd/>
            <a:tailEnd/>
          </a:ln>
          <a:effectLst/>
        </p:spPr>
        <p:txBody>
          <a:bodyPr wrap="square">
            <a:spAutoFit/>
          </a:bodyPr>
          <a:lstStyle/>
          <a:p>
            <a:pPr marL="228600" indent="-228600">
              <a:spcBef>
                <a:spcPct val="50000"/>
              </a:spcBef>
              <a:buClr>
                <a:srgbClr val="759545"/>
              </a:buClr>
              <a:buSzPct val="140000"/>
              <a:buFontTx/>
              <a:buChar char="•"/>
            </a:pPr>
            <a:r>
              <a:rPr lang="en-US" sz="1900" b="1" dirty="0">
                <a:solidFill>
                  <a:srgbClr val="404040"/>
                </a:solidFill>
                <a:latin typeface="Trebuchet MS" pitchFamily="34" charset="0"/>
              </a:rPr>
              <a:t>Set </a:t>
            </a:r>
            <a:r>
              <a:rPr lang="en-US" sz="1900" b="1" dirty="0" smtClean="0">
                <a:solidFill>
                  <a:srgbClr val="404040"/>
                </a:solidFill>
                <a:latin typeface="Trebuchet MS" pitchFamily="34" charset="0"/>
              </a:rPr>
              <a:t>rules</a:t>
            </a:r>
          </a:p>
          <a:p>
            <a:pPr marL="228600" indent="-228600">
              <a:spcBef>
                <a:spcPct val="50000"/>
              </a:spcBef>
              <a:buClr>
                <a:srgbClr val="759545"/>
              </a:buClr>
              <a:buSzPct val="140000"/>
              <a:buFontTx/>
              <a:buChar char="•"/>
            </a:pPr>
            <a:endParaRPr lang="en-US" sz="300" b="1" dirty="0">
              <a:solidFill>
                <a:srgbClr val="404040"/>
              </a:solidFill>
              <a:latin typeface="Trebuchet MS" pitchFamily="34" charset="0"/>
            </a:endParaRPr>
          </a:p>
          <a:p>
            <a:pPr marL="228600" indent="-228600">
              <a:spcBef>
                <a:spcPct val="50000"/>
              </a:spcBef>
              <a:buClr>
                <a:srgbClr val="759545"/>
              </a:buClr>
              <a:buSzPct val="140000"/>
              <a:buFontTx/>
              <a:buChar char="•"/>
            </a:pPr>
            <a:r>
              <a:rPr lang="en-US" sz="1900" b="1" dirty="0">
                <a:solidFill>
                  <a:srgbClr val="404040"/>
                </a:solidFill>
                <a:latin typeface="Trebuchet MS" pitchFamily="34" charset="0"/>
              </a:rPr>
              <a:t>Easily identify patients in </a:t>
            </a:r>
            <a:r>
              <a:rPr lang="en-US" sz="1900" b="1" dirty="0" smtClean="0">
                <a:solidFill>
                  <a:srgbClr val="404040"/>
                </a:solidFill>
                <a:latin typeface="Trebuchet MS" pitchFamily="34" charset="0"/>
              </a:rPr>
              <a:t>need</a:t>
            </a:r>
          </a:p>
          <a:p>
            <a:pPr marL="228600" indent="-228600">
              <a:spcBef>
                <a:spcPct val="50000"/>
              </a:spcBef>
              <a:buClr>
                <a:srgbClr val="759545"/>
              </a:buClr>
              <a:buSzPct val="140000"/>
              <a:buFontTx/>
              <a:buChar char="•"/>
            </a:pPr>
            <a:endParaRPr lang="en-US" sz="300" b="1" dirty="0">
              <a:solidFill>
                <a:srgbClr val="404040"/>
              </a:solidFill>
              <a:latin typeface="Trebuchet MS" pitchFamily="34" charset="0"/>
            </a:endParaRPr>
          </a:p>
          <a:p>
            <a:pPr marL="228600" indent="-228600">
              <a:spcBef>
                <a:spcPct val="50000"/>
              </a:spcBef>
              <a:buClr>
                <a:srgbClr val="759545"/>
              </a:buClr>
              <a:buSzPct val="140000"/>
              <a:buFontTx/>
              <a:buChar char="•"/>
            </a:pPr>
            <a:r>
              <a:rPr lang="en-US" sz="1900" b="1" dirty="0">
                <a:solidFill>
                  <a:srgbClr val="404040"/>
                </a:solidFill>
                <a:latin typeface="Trebuchet MS" pitchFamily="34" charset="0"/>
              </a:rPr>
              <a:t>Automatic </a:t>
            </a:r>
            <a:r>
              <a:rPr lang="en-US" sz="1900" b="1" dirty="0" smtClean="0">
                <a:solidFill>
                  <a:srgbClr val="404040"/>
                </a:solidFill>
                <a:latin typeface="Trebuchet MS" pitchFamily="34" charset="0"/>
              </a:rPr>
              <a:t>patient-provider </a:t>
            </a:r>
            <a:r>
              <a:rPr lang="en-US" sz="1900" b="1" dirty="0">
                <a:solidFill>
                  <a:srgbClr val="404040"/>
                </a:solidFill>
                <a:latin typeface="Trebuchet MS" pitchFamily="34" charset="0"/>
              </a:rPr>
              <a:t>notification</a:t>
            </a:r>
          </a:p>
          <a:p>
            <a:pPr marL="177800" indent="-177800">
              <a:spcBef>
                <a:spcPct val="50000"/>
              </a:spcBef>
              <a:buClr>
                <a:srgbClr val="759545"/>
              </a:buClr>
              <a:buSzPct val="140000"/>
            </a:pPr>
            <a:endParaRPr lang="en-US" sz="1900" b="1" dirty="0">
              <a:solidFill>
                <a:srgbClr val="0D0D0D"/>
              </a:solidFill>
              <a:latin typeface="Trebuchet MS" pitchFamily="34" charset="0"/>
            </a:endParaRPr>
          </a:p>
        </p:txBody>
      </p:sp>
      <p:grpSp>
        <p:nvGrpSpPr>
          <p:cNvPr id="2" name="Group 10"/>
          <p:cNvGrpSpPr>
            <a:grpSpLocks/>
          </p:cNvGrpSpPr>
          <p:nvPr/>
        </p:nvGrpSpPr>
        <p:grpSpPr bwMode="auto">
          <a:xfrm>
            <a:off x="381000" y="1676400"/>
            <a:ext cx="6324600" cy="4648200"/>
            <a:chOff x="2438400" y="1574800"/>
            <a:chExt cx="6324600" cy="4648200"/>
          </a:xfrm>
        </p:grpSpPr>
        <p:sp>
          <p:nvSpPr>
            <p:cNvPr id="12" name="Rounded Rectangle 11"/>
            <p:cNvSpPr/>
            <p:nvPr/>
          </p:nvSpPr>
          <p:spPr bwMode="auto">
            <a:xfrm>
              <a:off x="2438400" y="1574800"/>
              <a:ext cx="6324600" cy="4648200"/>
            </a:xfrm>
            <a:prstGeom prst="roundRect">
              <a:avLst>
                <a:gd name="adj" fmla="val 2397"/>
              </a:avLst>
            </a:prstGeom>
            <a:solidFill>
              <a:schemeClr val="bg1"/>
            </a:solidFill>
            <a:ln w="88900">
              <a:solidFill>
                <a:schemeClr val="bg1"/>
              </a:solidFill>
            </a:ln>
            <a:effectLst/>
            <a:scene3d>
              <a:camera prst="orthographicFront"/>
              <a:lightRig rig="twoPt" dir="t">
                <a:rot lat="0" lon="0" rev="7200000"/>
              </a:lightRig>
            </a:scene3d>
            <a:sp3d>
              <a:bevelT w="25400" h="19050"/>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55307" name="Picture 12" descr="prov_home.jpg"/>
            <p:cNvPicPr>
              <a:picLocks noChangeAspect="1"/>
            </p:cNvPicPr>
            <p:nvPr/>
          </p:nvPicPr>
          <p:blipFill>
            <a:blip r:embed="rId3" cstate="print"/>
            <a:srcRect/>
            <a:stretch>
              <a:fillRect/>
            </a:stretch>
          </p:blipFill>
          <p:spPr bwMode="auto">
            <a:xfrm>
              <a:off x="2463800" y="1579637"/>
              <a:ext cx="6278221" cy="4592562"/>
            </a:xfrm>
            <a:prstGeom prst="rect">
              <a:avLst/>
            </a:prstGeom>
            <a:noFill/>
            <a:ln w="9525">
              <a:noFill/>
              <a:miter lim="800000"/>
              <a:headEnd/>
              <a:tailEnd/>
            </a:ln>
          </p:spPr>
        </p:pic>
      </p:grpSp>
      <p:pic>
        <p:nvPicPr>
          <p:cNvPr id="55303" name="Picture 18" descr="photo shadow.png"/>
          <p:cNvPicPr>
            <a:picLocks/>
          </p:cNvPicPr>
          <p:nvPr/>
        </p:nvPicPr>
        <p:blipFill>
          <a:blip r:embed="rId4" cstate="print"/>
          <a:srcRect/>
          <a:stretch>
            <a:fillRect/>
          </a:stretch>
        </p:blipFill>
        <p:spPr bwMode="auto">
          <a:xfrm>
            <a:off x="228600" y="6261100"/>
            <a:ext cx="6400800" cy="406400"/>
          </a:xfrm>
          <a:prstGeom prst="rect">
            <a:avLst/>
          </a:prstGeom>
          <a:noFill/>
          <a:ln w="9525">
            <a:noFill/>
            <a:miter lim="800000"/>
            <a:headEnd/>
            <a:tailEnd/>
          </a:ln>
        </p:spPr>
      </p:pic>
      <p:sp>
        <p:nvSpPr>
          <p:cNvPr id="10" name="AutoShape 11"/>
          <p:cNvSpPr>
            <a:spLocks noChangeArrowheads="1"/>
          </p:cNvSpPr>
          <p:nvPr/>
        </p:nvSpPr>
        <p:spPr bwMode="auto">
          <a:xfrm>
            <a:off x="2743200" y="4038600"/>
            <a:ext cx="2057400" cy="838200"/>
          </a:xfrm>
          <a:prstGeom prst="roundRect">
            <a:avLst>
              <a:gd name="adj" fmla="val 16667"/>
            </a:avLst>
          </a:prstGeom>
          <a:noFill/>
          <a:ln w="31750">
            <a:solidFill>
              <a:srgbClr val="CC0000"/>
            </a:solidFill>
            <a:round/>
            <a:headEnd/>
            <a:tailEnd/>
          </a:ln>
          <a:effectLst>
            <a:outerShdw dist="3811" dir="3359830" algn="tl" rotWithShape="0">
              <a:srgbClr val="808080">
                <a:alpha val="34999"/>
              </a:srgbClr>
            </a:outerShdw>
          </a:effectLst>
        </p:spPr>
        <p:txBody>
          <a:bodyPr wrap="none" anchor="ctr"/>
          <a:lstStyle/>
          <a:p>
            <a:pPr>
              <a:defRPr/>
            </a:pPr>
            <a:endParaRPr lang="en-US">
              <a:solidFill>
                <a:prstClr val="white"/>
              </a:solidFill>
            </a:endParaRPr>
          </a:p>
        </p:txBody>
      </p:sp>
      <p:sp>
        <p:nvSpPr>
          <p:cNvPr id="11" name="Rounded Rectangle 10"/>
          <p:cNvSpPr/>
          <p:nvPr/>
        </p:nvSpPr>
        <p:spPr>
          <a:xfrm>
            <a:off x="2743200" y="4038600"/>
            <a:ext cx="2057400" cy="838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solidFill>
                  <a:srgbClr val="F28B20">
                    <a:lumMod val="75000"/>
                  </a:srgbClr>
                </a:solidFill>
              </a:rPr>
              <a:t>Alert Me if Value is…   Action?</a:t>
            </a:r>
            <a:endParaRPr lang="en-US" dirty="0">
              <a:solidFill>
                <a:srgbClr val="F28B20">
                  <a:lumMod val="75000"/>
                </a:srgbClr>
              </a:solidFill>
            </a:endParaRPr>
          </a:p>
        </p:txBody>
      </p:sp>
      <p:sp>
        <p:nvSpPr>
          <p:cNvPr id="15" name="Slide Number Placeholder 10"/>
          <p:cNvSpPr txBox="1">
            <a:spLocks noGrp="1"/>
          </p:cNvSpPr>
          <p:nvPr/>
        </p:nvSpPr>
        <p:spPr bwMode="auto">
          <a:xfrm>
            <a:off x="7696200" y="6510338"/>
            <a:ext cx="1252538" cy="365125"/>
          </a:xfrm>
          <a:prstGeom prst="rect">
            <a:avLst/>
          </a:prstGeom>
          <a:noFill/>
          <a:ln w="9525">
            <a:noFill/>
            <a:miter lim="800000"/>
            <a:headEnd/>
            <a:tailEnd/>
          </a:ln>
        </p:spPr>
        <p:txBody>
          <a:bodyPr anchor="ctr"/>
          <a:lstStyle/>
          <a:p>
            <a:pPr algn="r"/>
            <a:fld id="{903E2295-F049-4DFB-B986-A11F2781C948}" type="slidenum">
              <a:rPr lang="en-US" sz="900" b="1">
                <a:solidFill>
                  <a:srgbClr val="F28B20"/>
                </a:solidFill>
                <a:cs typeface="Arial" pitchFamily="34" charset="0"/>
              </a:rPr>
              <a:pPr algn="r"/>
              <a:t>42</a:t>
            </a:fld>
            <a:endParaRPr lang="en-US" sz="900" b="1">
              <a:solidFill>
                <a:srgbClr val="F28B20"/>
              </a:solidFill>
              <a:cs typeface="Arial" pitchFamily="34" charset="0"/>
            </a:endParaRPr>
          </a:p>
        </p:txBody>
      </p:sp>
    </p:spTree>
    <p:extLst>
      <p:ext uri="{BB962C8B-B14F-4D97-AF65-F5344CB8AC3E}">
        <p14:creationId xmlns:p14="http://schemas.microsoft.com/office/powerpoint/2010/main" val="24132699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0"/>
          <p:cNvSpPr>
            <a:spLocks noGrp="1"/>
          </p:cNvSpPr>
          <p:nvPr>
            <p:ph type="ctrTitle"/>
          </p:nvPr>
        </p:nvSpPr>
        <p:spPr/>
        <p:txBody>
          <a:bodyPr>
            <a:normAutofit/>
          </a:bodyPr>
          <a:lstStyle/>
          <a:p>
            <a:r>
              <a:rPr lang="en-US" b="1" dirty="0" smtClean="0"/>
              <a:t>Provider Portal – Messaging</a:t>
            </a:r>
          </a:p>
        </p:txBody>
      </p:sp>
      <p:sp>
        <p:nvSpPr>
          <p:cNvPr id="59395" name="Rectangle 262"/>
          <p:cNvSpPr>
            <a:spLocks/>
          </p:cNvSpPr>
          <p:nvPr/>
        </p:nvSpPr>
        <p:spPr bwMode="auto">
          <a:xfrm>
            <a:off x="342900" y="914400"/>
            <a:ext cx="7772400" cy="762000"/>
          </a:xfrm>
          <a:prstGeom prst="rect">
            <a:avLst/>
          </a:prstGeom>
          <a:noFill/>
          <a:ln w="9525">
            <a:noFill/>
            <a:miter lim="800000"/>
            <a:headEnd/>
            <a:tailEnd/>
          </a:ln>
        </p:spPr>
        <p:txBody>
          <a:bodyPr anchor="ctr"/>
          <a:lstStyle/>
          <a:p>
            <a:pPr eaLnBrk="0" hangingPunct="0"/>
            <a:endParaRPr lang="en-US" sz="2500">
              <a:solidFill>
                <a:srgbClr val="E32526"/>
              </a:solidFill>
              <a:latin typeface="Trebuchet MS" pitchFamily="34" charset="0"/>
            </a:endParaRPr>
          </a:p>
        </p:txBody>
      </p:sp>
      <p:sp>
        <p:nvSpPr>
          <p:cNvPr id="77832" name="Text Box 8"/>
          <p:cNvSpPr txBox="1">
            <a:spLocks noChangeArrowheads="1"/>
          </p:cNvSpPr>
          <p:nvPr/>
        </p:nvSpPr>
        <p:spPr bwMode="auto">
          <a:xfrm>
            <a:off x="6858000" y="2724150"/>
            <a:ext cx="2133600" cy="2631490"/>
          </a:xfrm>
          <a:prstGeom prst="rect">
            <a:avLst/>
          </a:prstGeom>
          <a:noFill/>
          <a:ln w="9525">
            <a:noFill/>
            <a:miter lim="800000"/>
            <a:headEnd/>
            <a:tailEnd/>
          </a:ln>
          <a:effectLst/>
        </p:spPr>
        <p:txBody>
          <a:bodyPr>
            <a:spAutoFit/>
          </a:bodyPr>
          <a:lstStyle/>
          <a:p>
            <a:pPr marL="228600" indent="-228600">
              <a:spcBef>
                <a:spcPct val="50000"/>
              </a:spcBef>
              <a:buClr>
                <a:srgbClr val="759545"/>
              </a:buClr>
              <a:buSzPct val="140000"/>
              <a:buFontTx/>
              <a:buChar char="•"/>
              <a:defRPr/>
            </a:pPr>
            <a:r>
              <a:rPr lang="en-US" b="1" dirty="0" smtClean="0">
                <a:solidFill>
                  <a:srgbClr val="404040"/>
                </a:solidFill>
                <a:latin typeface="Trebuchet MS"/>
                <a:cs typeface="Trebuchet MS"/>
              </a:rPr>
              <a:t>Communication ready</a:t>
            </a:r>
          </a:p>
          <a:p>
            <a:pPr marL="228600" indent="-228600">
              <a:spcBef>
                <a:spcPct val="50000"/>
              </a:spcBef>
              <a:buClr>
                <a:srgbClr val="759545"/>
              </a:buClr>
              <a:buSzPct val="140000"/>
              <a:buFontTx/>
              <a:buChar char="•"/>
              <a:defRPr/>
            </a:pPr>
            <a:endParaRPr lang="en-US" sz="100" b="1" dirty="0">
              <a:solidFill>
                <a:srgbClr val="404040"/>
              </a:solidFill>
              <a:latin typeface="Trebuchet MS"/>
              <a:cs typeface="Trebuchet MS"/>
            </a:endParaRPr>
          </a:p>
          <a:p>
            <a:pPr marL="228600" indent="-228600">
              <a:spcBef>
                <a:spcPct val="50000"/>
              </a:spcBef>
              <a:buClr>
                <a:srgbClr val="759545"/>
              </a:buClr>
              <a:buSzPct val="140000"/>
              <a:buFontTx/>
              <a:buChar char="•"/>
              <a:defRPr/>
            </a:pPr>
            <a:r>
              <a:rPr lang="en-US" b="1" dirty="0">
                <a:solidFill>
                  <a:srgbClr val="404040"/>
                </a:solidFill>
                <a:latin typeface="Trebuchet MS"/>
                <a:cs typeface="Trebuchet MS"/>
              </a:rPr>
              <a:t>Message to individual, group, or </a:t>
            </a:r>
            <a:r>
              <a:rPr lang="en-US" b="1" dirty="0" smtClean="0">
                <a:solidFill>
                  <a:srgbClr val="404040"/>
                </a:solidFill>
                <a:latin typeface="Trebuchet MS"/>
                <a:cs typeface="Trebuchet MS"/>
              </a:rPr>
              <a:t>all</a:t>
            </a:r>
          </a:p>
          <a:p>
            <a:pPr marL="228600" indent="-228600">
              <a:spcBef>
                <a:spcPct val="50000"/>
              </a:spcBef>
              <a:buClr>
                <a:srgbClr val="759545"/>
              </a:buClr>
              <a:buSzPct val="140000"/>
              <a:buFontTx/>
              <a:buChar char="•"/>
              <a:defRPr/>
            </a:pPr>
            <a:endParaRPr lang="en-US" sz="100" b="1" dirty="0">
              <a:solidFill>
                <a:srgbClr val="404040"/>
              </a:solidFill>
              <a:latin typeface="Trebuchet MS"/>
              <a:cs typeface="Trebuchet MS"/>
            </a:endParaRPr>
          </a:p>
          <a:p>
            <a:pPr marL="228600" indent="-228600">
              <a:spcBef>
                <a:spcPct val="50000"/>
              </a:spcBef>
              <a:buClr>
                <a:srgbClr val="759545"/>
              </a:buClr>
              <a:buSzPct val="140000"/>
              <a:buFontTx/>
              <a:buChar char="•"/>
              <a:defRPr/>
            </a:pPr>
            <a:r>
              <a:rPr lang="en-US" b="1" dirty="0">
                <a:solidFill>
                  <a:srgbClr val="404040"/>
                </a:solidFill>
                <a:latin typeface="Trebuchet MS"/>
                <a:cs typeface="Trebuchet MS"/>
              </a:rPr>
              <a:t>Option to disallow patient connection</a:t>
            </a:r>
          </a:p>
        </p:txBody>
      </p:sp>
      <p:grpSp>
        <p:nvGrpSpPr>
          <p:cNvPr id="2" name="Group 10"/>
          <p:cNvGrpSpPr>
            <a:grpSpLocks/>
          </p:cNvGrpSpPr>
          <p:nvPr/>
        </p:nvGrpSpPr>
        <p:grpSpPr bwMode="auto">
          <a:xfrm>
            <a:off x="381000" y="1676400"/>
            <a:ext cx="6248400" cy="4572000"/>
            <a:chOff x="2438400" y="1574800"/>
            <a:chExt cx="6324600" cy="4648200"/>
          </a:xfrm>
        </p:grpSpPr>
        <p:sp>
          <p:nvSpPr>
            <p:cNvPr id="12" name="Rounded Rectangle 11"/>
            <p:cNvSpPr/>
            <p:nvPr/>
          </p:nvSpPr>
          <p:spPr bwMode="auto">
            <a:xfrm>
              <a:off x="2438400" y="1574800"/>
              <a:ext cx="6324600" cy="4648200"/>
            </a:xfrm>
            <a:prstGeom prst="roundRect">
              <a:avLst>
                <a:gd name="adj" fmla="val 2397"/>
              </a:avLst>
            </a:prstGeom>
            <a:solidFill>
              <a:schemeClr val="bg1"/>
            </a:solidFill>
            <a:ln w="88900">
              <a:solidFill>
                <a:schemeClr val="bg1"/>
              </a:solidFill>
            </a:ln>
            <a:effectLst/>
            <a:scene3d>
              <a:camera prst="orthographicFront"/>
              <a:lightRig rig="twoPt" dir="t">
                <a:rot lat="0" lon="0" rev="7200000"/>
              </a:lightRig>
            </a:scene3d>
            <a:sp3d>
              <a:bevelT w="25400" h="19050"/>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59403" name="Picture 12" descr="prov_home.jpg"/>
            <p:cNvPicPr>
              <a:picLocks noChangeAspect="1"/>
            </p:cNvPicPr>
            <p:nvPr/>
          </p:nvPicPr>
          <p:blipFill>
            <a:blip r:embed="rId3" cstate="print"/>
            <a:srcRect/>
            <a:stretch>
              <a:fillRect/>
            </a:stretch>
          </p:blipFill>
          <p:spPr bwMode="auto">
            <a:xfrm>
              <a:off x="2463800" y="1579637"/>
              <a:ext cx="6278221" cy="4592561"/>
            </a:xfrm>
            <a:prstGeom prst="rect">
              <a:avLst/>
            </a:prstGeom>
            <a:noFill/>
            <a:ln w="9525">
              <a:noFill/>
              <a:miter lim="800000"/>
              <a:headEnd/>
              <a:tailEnd/>
            </a:ln>
          </p:spPr>
        </p:pic>
      </p:grpSp>
      <p:pic>
        <p:nvPicPr>
          <p:cNvPr id="59399" name="Picture 18" descr="photo shadow.png"/>
          <p:cNvPicPr>
            <a:picLocks/>
          </p:cNvPicPr>
          <p:nvPr/>
        </p:nvPicPr>
        <p:blipFill>
          <a:blip r:embed="rId4" cstate="print"/>
          <a:srcRect/>
          <a:stretch>
            <a:fillRect/>
          </a:stretch>
        </p:blipFill>
        <p:spPr bwMode="auto">
          <a:xfrm>
            <a:off x="228600" y="6184900"/>
            <a:ext cx="6400800" cy="406400"/>
          </a:xfrm>
          <a:prstGeom prst="rect">
            <a:avLst/>
          </a:prstGeom>
          <a:noFill/>
          <a:ln w="9525">
            <a:noFill/>
            <a:miter lim="800000"/>
            <a:headEnd/>
            <a:tailEnd/>
          </a:ln>
        </p:spPr>
      </p:pic>
      <p:sp>
        <p:nvSpPr>
          <p:cNvPr id="14" name="Slide Number Placeholder 10"/>
          <p:cNvSpPr txBox="1">
            <a:spLocks noGrp="1"/>
          </p:cNvSpPr>
          <p:nvPr/>
        </p:nvSpPr>
        <p:spPr bwMode="auto">
          <a:xfrm>
            <a:off x="7696200" y="6510338"/>
            <a:ext cx="1252538" cy="365125"/>
          </a:xfrm>
          <a:prstGeom prst="rect">
            <a:avLst/>
          </a:prstGeom>
          <a:noFill/>
          <a:ln w="9525">
            <a:noFill/>
            <a:miter lim="800000"/>
            <a:headEnd/>
            <a:tailEnd/>
          </a:ln>
        </p:spPr>
        <p:txBody>
          <a:bodyPr anchor="ctr"/>
          <a:lstStyle/>
          <a:p>
            <a:pPr algn="r"/>
            <a:fld id="{903E2295-F049-4DFB-B986-A11F2781C948}" type="slidenum">
              <a:rPr lang="en-US" sz="900" b="1">
                <a:solidFill>
                  <a:srgbClr val="F28B20"/>
                </a:solidFill>
                <a:cs typeface="Arial" pitchFamily="34" charset="0"/>
              </a:rPr>
              <a:pPr algn="r"/>
              <a:t>43</a:t>
            </a:fld>
            <a:endParaRPr lang="en-US" sz="900" b="1">
              <a:solidFill>
                <a:srgbClr val="F28B20"/>
              </a:solidFill>
              <a:cs typeface="Arial" pitchFamily="34" charset="0"/>
            </a:endParaRPr>
          </a:p>
        </p:txBody>
      </p:sp>
    </p:spTree>
    <p:extLst>
      <p:ext uri="{BB962C8B-B14F-4D97-AF65-F5344CB8AC3E}">
        <p14:creationId xmlns:p14="http://schemas.microsoft.com/office/powerpoint/2010/main" val="10127753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0"/>
          <p:cNvSpPr>
            <a:spLocks noGrp="1"/>
          </p:cNvSpPr>
          <p:nvPr>
            <p:ph type="ctrTitle"/>
          </p:nvPr>
        </p:nvSpPr>
        <p:spPr/>
        <p:txBody>
          <a:bodyPr>
            <a:normAutofit fontScale="90000"/>
          </a:bodyPr>
          <a:lstStyle/>
          <a:p>
            <a:r>
              <a:rPr lang="en-US" b="1" dirty="0" smtClean="0"/>
              <a:t>Professional View – Standard &amp; Custom Reports</a:t>
            </a:r>
          </a:p>
        </p:txBody>
      </p:sp>
      <p:sp>
        <p:nvSpPr>
          <p:cNvPr id="61443" name="Rectangle 262"/>
          <p:cNvSpPr>
            <a:spLocks/>
          </p:cNvSpPr>
          <p:nvPr/>
        </p:nvSpPr>
        <p:spPr bwMode="auto">
          <a:xfrm>
            <a:off x="342900" y="914400"/>
            <a:ext cx="7772400" cy="762000"/>
          </a:xfrm>
          <a:prstGeom prst="rect">
            <a:avLst/>
          </a:prstGeom>
          <a:noFill/>
          <a:ln w="9525">
            <a:noFill/>
            <a:miter lim="800000"/>
            <a:headEnd/>
            <a:tailEnd/>
          </a:ln>
        </p:spPr>
        <p:txBody>
          <a:bodyPr anchor="ctr"/>
          <a:lstStyle/>
          <a:p>
            <a:pPr eaLnBrk="0" hangingPunct="0"/>
            <a:endParaRPr lang="en-US" sz="2500">
              <a:solidFill>
                <a:srgbClr val="E32526"/>
              </a:solidFill>
              <a:latin typeface="Trebuchet MS" pitchFamily="34" charset="0"/>
            </a:endParaRPr>
          </a:p>
        </p:txBody>
      </p:sp>
      <p:sp>
        <p:nvSpPr>
          <p:cNvPr id="86024" name="Text Box 8"/>
          <p:cNvSpPr txBox="1">
            <a:spLocks noChangeArrowheads="1"/>
          </p:cNvSpPr>
          <p:nvPr/>
        </p:nvSpPr>
        <p:spPr bwMode="auto">
          <a:xfrm>
            <a:off x="228600" y="2743200"/>
            <a:ext cx="2209800" cy="2400657"/>
          </a:xfrm>
          <a:prstGeom prst="rect">
            <a:avLst/>
          </a:prstGeom>
          <a:noFill/>
          <a:ln w="9525">
            <a:noFill/>
            <a:miter lim="800000"/>
            <a:headEnd/>
            <a:tailEnd/>
          </a:ln>
          <a:effectLst/>
        </p:spPr>
        <p:txBody>
          <a:bodyPr>
            <a:spAutoFit/>
          </a:bodyPr>
          <a:lstStyle/>
          <a:p>
            <a:pPr marL="228600" indent="-228600">
              <a:spcBef>
                <a:spcPct val="50000"/>
              </a:spcBef>
              <a:buClr>
                <a:srgbClr val="759545"/>
              </a:buClr>
              <a:buSzPct val="140000"/>
              <a:buFontTx/>
              <a:buChar char="•"/>
            </a:pPr>
            <a:r>
              <a:rPr lang="en-US" b="1" dirty="0">
                <a:solidFill>
                  <a:srgbClr val="404040"/>
                </a:solidFill>
                <a:latin typeface="Trebuchet MS" pitchFamily="34" charset="0"/>
              </a:rPr>
              <a:t>Individual patient </a:t>
            </a:r>
            <a:r>
              <a:rPr lang="en-US" b="1" dirty="0" smtClean="0">
                <a:solidFill>
                  <a:srgbClr val="404040"/>
                </a:solidFill>
                <a:latin typeface="Trebuchet MS" pitchFamily="34" charset="0"/>
              </a:rPr>
              <a:t>reports</a:t>
            </a:r>
          </a:p>
          <a:p>
            <a:pPr marL="228600" indent="-228600">
              <a:spcBef>
                <a:spcPct val="50000"/>
              </a:spcBef>
              <a:buClr>
                <a:srgbClr val="759545"/>
              </a:buClr>
              <a:buSzPct val="140000"/>
              <a:buFontTx/>
              <a:buChar char="•"/>
            </a:pPr>
            <a:endParaRPr lang="en-US" sz="800" b="1" dirty="0">
              <a:solidFill>
                <a:srgbClr val="404040"/>
              </a:solidFill>
              <a:latin typeface="Trebuchet MS" pitchFamily="34" charset="0"/>
            </a:endParaRPr>
          </a:p>
          <a:p>
            <a:pPr marL="228600" indent="-228600">
              <a:spcBef>
                <a:spcPct val="50000"/>
              </a:spcBef>
              <a:buClr>
                <a:srgbClr val="759545"/>
              </a:buClr>
              <a:buSzPct val="140000"/>
              <a:buFontTx/>
              <a:buChar char="•"/>
            </a:pPr>
            <a:r>
              <a:rPr lang="en-US" b="1" dirty="0">
                <a:solidFill>
                  <a:srgbClr val="404040"/>
                </a:solidFill>
                <a:latin typeface="Trebuchet MS" pitchFamily="34" charset="0"/>
              </a:rPr>
              <a:t>Standard practice </a:t>
            </a:r>
            <a:r>
              <a:rPr lang="en-US" b="1" dirty="0" smtClean="0">
                <a:solidFill>
                  <a:srgbClr val="404040"/>
                </a:solidFill>
                <a:latin typeface="Trebuchet MS" pitchFamily="34" charset="0"/>
              </a:rPr>
              <a:t>reports</a:t>
            </a:r>
          </a:p>
          <a:p>
            <a:pPr marL="228600" indent="-228600">
              <a:spcBef>
                <a:spcPct val="50000"/>
              </a:spcBef>
              <a:buClr>
                <a:srgbClr val="759545"/>
              </a:buClr>
              <a:buSzPct val="140000"/>
              <a:buFontTx/>
              <a:buChar char="•"/>
            </a:pPr>
            <a:endParaRPr lang="en-US" sz="800" b="1" dirty="0">
              <a:solidFill>
                <a:srgbClr val="404040"/>
              </a:solidFill>
              <a:latin typeface="Trebuchet MS" pitchFamily="34" charset="0"/>
            </a:endParaRPr>
          </a:p>
          <a:p>
            <a:pPr marL="228600" indent="-228600">
              <a:spcBef>
                <a:spcPct val="50000"/>
              </a:spcBef>
              <a:buClr>
                <a:srgbClr val="759545"/>
              </a:buClr>
              <a:buSzPct val="140000"/>
              <a:buFontTx/>
              <a:buChar char="•"/>
            </a:pPr>
            <a:r>
              <a:rPr lang="en-US" b="1" dirty="0">
                <a:solidFill>
                  <a:srgbClr val="404040"/>
                </a:solidFill>
                <a:latin typeface="Trebuchet MS" pitchFamily="34" charset="0"/>
              </a:rPr>
              <a:t>Custom practice reports</a:t>
            </a:r>
          </a:p>
        </p:txBody>
      </p:sp>
      <p:grpSp>
        <p:nvGrpSpPr>
          <p:cNvPr id="2" name="Group 10"/>
          <p:cNvGrpSpPr>
            <a:grpSpLocks/>
          </p:cNvGrpSpPr>
          <p:nvPr/>
        </p:nvGrpSpPr>
        <p:grpSpPr bwMode="auto">
          <a:xfrm>
            <a:off x="2514600" y="1647825"/>
            <a:ext cx="6324600" cy="4648200"/>
            <a:chOff x="2438400" y="1574800"/>
            <a:chExt cx="6324600" cy="4648200"/>
          </a:xfrm>
        </p:grpSpPr>
        <p:sp>
          <p:nvSpPr>
            <p:cNvPr id="12" name="Rounded Rectangle 11"/>
            <p:cNvSpPr/>
            <p:nvPr/>
          </p:nvSpPr>
          <p:spPr bwMode="auto">
            <a:xfrm>
              <a:off x="2438400" y="1574800"/>
              <a:ext cx="6324600" cy="4648200"/>
            </a:xfrm>
            <a:prstGeom prst="roundRect">
              <a:avLst>
                <a:gd name="adj" fmla="val 2397"/>
              </a:avLst>
            </a:prstGeom>
            <a:solidFill>
              <a:schemeClr val="bg1"/>
            </a:solidFill>
            <a:ln w="88900">
              <a:solidFill>
                <a:schemeClr val="bg1"/>
              </a:solidFill>
            </a:ln>
            <a:effectLst/>
            <a:scene3d>
              <a:camera prst="orthographicFront"/>
              <a:lightRig rig="twoPt" dir="t">
                <a:rot lat="0" lon="0" rev="7200000"/>
              </a:lightRig>
            </a:scene3d>
            <a:sp3d>
              <a:bevelT w="25400" h="19050"/>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61451" name="Picture 12" descr="prov_home.jpg"/>
            <p:cNvPicPr>
              <a:picLocks noChangeAspect="1"/>
            </p:cNvPicPr>
            <p:nvPr/>
          </p:nvPicPr>
          <p:blipFill>
            <a:blip r:embed="rId3" cstate="print"/>
            <a:srcRect/>
            <a:stretch>
              <a:fillRect/>
            </a:stretch>
          </p:blipFill>
          <p:spPr bwMode="auto">
            <a:xfrm>
              <a:off x="2463800" y="1579637"/>
              <a:ext cx="6278221" cy="4592562"/>
            </a:xfrm>
            <a:prstGeom prst="rect">
              <a:avLst/>
            </a:prstGeom>
            <a:noFill/>
            <a:ln w="9525">
              <a:noFill/>
              <a:miter lim="800000"/>
              <a:headEnd/>
              <a:tailEnd/>
            </a:ln>
          </p:spPr>
        </p:pic>
      </p:grpSp>
      <p:pic>
        <p:nvPicPr>
          <p:cNvPr id="61447" name="Picture 18" descr="photo shadow.png"/>
          <p:cNvPicPr>
            <a:picLocks/>
          </p:cNvPicPr>
          <p:nvPr/>
        </p:nvPicPr>
        <p:blipFill>
          <a:blip r:embed="rId4" cstate="print"/>
          <a:srcRect/>
          <a:stretch>
            <a:fillRect/>
          </a:stretch>
        </p:blipFill>
        <p:spPr bwMode="auto">
          <a:xfrm>
            <a:off x="2438400" y="6181725"/>
            <a:ext cx="6400800" cy="406400"/>
          </a:xfrm>
          <a:prstGeom prst="rect">
            <a:avLst/>
          </a:prstGeom>
          <a:noFill/>
          <a:ln w="9525">
            <a:noFill/>
            <a:miter lim="800000"/>
            <a:headEnd/>
            <a:tailEnd/>
          </a:ln>
        </p:spPr>
      </p:pic>
      <p:sp>
        <p:nvSpPr>
          <p:cNvPr id="10" name="Slide Number Placeholder 10"/>
          <p:cNvSpPr txBox="1">
            <a:spLocks noGrp="1"/>
          </p:cNvSpPr>
          <p:nvPr/>
        </p:nvSpPr>
        <p:spPr bwMode="auto">
          <a:xfrm>
            <a:off x="7696200" y="6510338"/>
            <a:ext cx="1252538" cy="365125"/>
          </a:xfrm>
          <a:prstGeom prst="rect">
            <a:avLst/>
          </a:prstGeom>
          <a:noFill/>
          <a:ln w="9525">
            <a:noFill/>
            <a:miter lim="800000"/>
            <a:headEnd/>
            <a:tailEnd/>
          </a:ln>
        </p:spPr>
        <p:txBody>
          <a:bodyPr anchor="ctr"/>
          <a:lstStyle/>
          <a:p>
            <a:pPr algn="r"/>
            <a:fld id="{903E2295-F049-4DFB-B986-A11F2781C948}" type="slidenum">
              <a:rPr lang="en-US" sz="900" b="1">
                <a:solidFill>
                  <a:srgbClr val="F28B20"/>
                </a:solidFill>
                <a:cs typeface="Arial" pitchFamily="34" charset="0"/>
              </a:rPr>
              <a:pPr algn="r"/>
              <a:t>44</a:t>
            </a:fld>
            <a:endParaRPr lang="en-US" sz="900" b="1">
              <a:solidFill>
                <a:srgbClr val="F28B20"/>
              </a:solidFill>
              <a:cs typeface="Arial" pitchFamily="34" charset="0"/>
            </a:endParaRPr>
          </a:p>
        </p:txBody>
      </p:sp>
    </p:spTree>
    <p:extLst>
      <p:ext uri="{BB962C8B-B14F-4D97-AF65-F5344CB8AC3E}">
        <p14:creationId xmlns:p14="http://schemas.microsoft.com/office/powerpoint/2010/main" val="8547937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09" y="993523"/>
            <a:ext cx="3509435" cy="953933"/>
          </a:xfrm>
          <a:prstGeom prst="rect">
            <a:avLst/>
          </a:prstGeom>
        </p:spPr>
      </p:pic>
      <p:sp>
        <p:nvSpPr>
          <p:cNvPr id="7" name="Rectangle 6"/>
          <p:cNvSpPr/>
          <p:nvPr/>
        </p:nvSpPr>
        <p:spPr>
          <a:xfrm>
            <a:off x="0" y="2510795"/>
            <a:ext cx="4048985" cy="1384995"/>
          </a:xfrm>
          <a:prstGeom prst="rect">
            <a:avLst/>
          </a:prstGeom>
        </p:spPr>
        <p:txBody>
          <a:bodyPr wrap="square">
            <a:spAutoFit/>
          </a:bodyPr>
          <a:lstStyle/>
          <a:p>
            <a:pPr lvl="1" algn="ctr"/>
            <a:r>
              <a:rPr lang="en-US" sz="2100" dirty="0">
                <a:solidFill>
                  <a:srgbClr val="2F2A2B"/>
                </a:solidFill>
                <a:latin typeface="Segoe UI Symbol" panose="020B0502040204020203" pitchFamily="34" charset="0"/>
                <a:ea typeface="Segoe UI Symbol" panose="020B0502040204020203" pitchFamily="34" charset="0"/>
              </a:rPr>
              <a:t>The Support Network </a:t>
            </a:r>
            <a:r>
              <a:rPr lang="en-US" sz="2100" b="1" dirty="0">
                <a:solidFill>
                  <a:srgbClr val="FF0000"/>
                </a:solidFill>
                <a:latin typeface="Segoe UI Symbol" panose="020B0502040204020203" pitchFamily="34" charset="0"/>
                <a:ea typeface="Segoe UI Symbol" panose="020B0502040204020203" pitchFamily="34" charset="0"/>
              </a:rPr>
              <a:t>establishes AHA/ASA as a trusted source for patients, families and caregivers</a:t>
            </a:r>
            <a:r>
              <a:rPr lang="en-US" sz="2100" dirty="0">
                <a:solidFill>
                  <a:srgbClr val="C00000"/>
                </a:solidFill>
                <a:latin typeface="Segoe UI Symbol" panose="020B0502040204020203" pitchFamily="34" charset="0"/>
                <a:ea typeface="Segoe UI Symbol" panose="020B0502040204020203" pitchFamily="34" charset="0"/>
              </a:rPr>
              <a:t>.</a:t>
            </a:r>
            <a:endParaRPr lang="en-US" sz="2100" dirty="0">
              <a:solidFill>
                <a:srgbClr val="2F2A2B"/>
              </a:solidFill>
              <a:latin typeface="Segoe UI Symbol" panose="020B0502040204020203" pitchFamily="34" charset="0"/>
              <a:ea typeface="Segoe UI Symbol" panose="020B0502040204020203" pitchFamily="34" charset="0"/>
            </a:endParaRPr>
          </a:p>
        </p:txBody>
      </p:sp>
      <p:grpSp>
        <p:nvGrpSpPr>
          <p:cNvPr id="8" name="Group 7"/>
          <p:cNvGrpSpPr/>
          <p:nvPr/>
        </p:nvGrpSpPr>
        <p:grpSpPr>
          <a:xfrm>
            <a:off x="0" y="4794278"/>
            <a:ext cx="9144000" cy="1186146"/>
            <a:chOff x="0" y="5249370"/>
            <a:chExt cx="12192000" cy="1581528"/>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27305" r="57928" b="9270"/>
            <a:stretch/>
          </p:blipFill>
          <p:spPr>
            <a:xfrm>
              <a:off x="0" y="5249371"/>
              <a:ext cx="1710580" cy="1581527"/>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8042" t="31934" r="39731"/>
            <a:stretch/>
          </p:blipFill>
          <p:spPr>
            <a:xfrm>
              <a:off x="1776973" y="5249370"/>
              <a:ext cx="2068061" cy="1581527"/>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12048"/>
            <a:stretch/>
          </p:blipFill>
          <p:spPr>
            <a:xfrm>
              <a:off x="3896722" y="5249370"/>
              <a:ext cx="2152644" cy="1581527"/>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t="19129" b="26359"/>
            <a:stretch/>
          </p:blipFill>
          <p:spPr>
            <a:xfrm>
              <a:off x="6092457" y="5249370"/>
              <a:ext cx="2027006" cy="1581527"/>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r="12290" b="49821"/>
            <a:stretch/>
          </p:blipFill>
          <p:spPr>
            <a:xfrm>
              <a:off x="8173187" y="5249370"/>
              <a:ext cx="2096704" cy="1576637"/>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32702" t="12564"/>
            <a:stretch/>
          </p:blipFill>
          <p:spPr>
            <a:xfrm>
              <a:off x="10334786" y="5249372"/>
              <a:ext cx="1857214" cy="1576636"/>
            </a:xfrm>
            <a:prstGeom prst="rect">
              <a:avLst/>
            </a:prstGeom>
          </p:spPr>
        </p:pic>
      </p:grpSp>
      <p:pic>
        <p:nvPicPr>
          <p:cNvPr id="15" name="Picture 14"/>
          <p:cNvPicPr>
            <a:picLocks noChangeAspect="1"/>
          </p:cNvPicPr>
          <p:nvPr/>
        </p:nvPicPr>
        <p:blipFill>
          <a:blip r:embed="rId10"/>
          <a:stretch>
            <a:fillRect/>
          </a:stretch>
        </p:blipFill>
        <p:spPr>
          <a:xfrm rot="1149559">
            <a:off x="7308972" y="1114530"/>
            <a:ext cx="884236" cy="869974"/>
          </a:xfrm>
          <a:prstGeom prst="rect">
            <a:avLst/>
          </a:prstGeom>
          <a:ln>
            <a:noFill/>
          </a:ln>
          <a:effectLst>
            <a:outerShdw blurRad="190500" algn="tl" rotWithShape="0">
              <a:srgbClr val="000000">
                <a:alpha val="70000"/>
              </a:srgbClr>
            </a:outerShdw>
          </a:effectLst>
        </p:spPr>
      </p:pic>
      <p:sp>
        <p:nvSpPr>
          <p:cNvPr id="16" name="Rectangle 15"/>
          <p:cNvSpPr/>
          <p:nvPr/>
        </p:nvSpPr>
        <p:spPr>
          <a:xfrm>
            <a:off x="4386883" y="2126941"/>
            <a:ext cx="4478867" cy="2504532"/>
          </a:xfrm>
          <a:prstGeom prst="rect">
            <a:avLst/>
          </a:prstGeom>
        </p:spPr>
        <p:txBody>
          <a:bodyPr wrap="square">
            <a:spAutoFit/>
          </a:bodyPr>
          <a:lstStyle/>
          <a:p>
            <a:pPr marL="211931" lvl="2" indent="-165497">
              <a:buFont typeface="Arial" panose="020B0604020202020204" pitchFamily="34" charset="0"/>
              <a:buChar char="•"/>
            </a:pPr>
            <a:r>
              <a:rPr lang="en-US" sz="1500" b="1" dirty="0">
                <a:solidFill>
                  <a:srgbClr val="FF0000"/>
                </a:solidFill>
                <a:latin typeface="Segoe UI Symbol" panose="020B0502040204020203" pitchFamily="34" charset="0"/>
                <a:ea typeface="Segoe UI Symbol" panose="020B0502040204020203" pitchFamily="34" charset="0"/>
              </a:rPr>
              <a:t>Facilitates</a:t>
            </a:r>
            <a:r>
              <a:rPr lang="en-US" sz="1500" dirty="0">
                <a:solidFill>
                  <a:srgbClr val="2F2A2B"/>
                </a:solidFill>
                <a:latin typeface="Segoe UI Symbol" panose="020B0502040204020203" pitchFamily="34" charset="0"/>
                <a:ea typeface="Segoe UI Symbol" panose="020B0502040204020203" pitchFamily="34" charset="0"/>
              </a:rPr>
              <a:t> emotional connections to deepen engagement between AHA/ASA and patients, caregivers and volunteers</a:t>
            </a:r>
          </a:p>
          <a:p>
            <a:pPr marL="211931" lvl="2" indent="-165497">
              <a:buFont typeface="Arial" panose="020B0604020202020204" pitchFamily="34" charset="0"/>
              <a:buChar char="•"/>
            </a:pPr>
            <a:endParaRPr lang="en-US" sz="225" dirty="0">
              <a:solidFill>
                <a:srgbClr val="2F2A2B"/>
              </a:solidFill>
              <a:latin typeface="Segoe UI Symbol" panose="020B0502040204020203" pitchFamily="34" charset="0"/>
              <a:ea typeface="Segoe UI Symbol" panose="020B0502040204020203" pitchFamily="34" charset="0"/>
            </a:endParaRPr>
          </a:p>
          <a:p>
            <a:pPr marL="211931" lvl="2" indent="-165497">
              <a:buFont typeface="Arial" panose="020B0604020202020204" pitchFamily="34" charset="0"/>
              <a:buChar char="•"/>
            </a:pPr>
            <a:r>
              <a:rPr lang="en-US" sz="1500" b="1" dirty="0">
                <a:solidFill>
                  <a:srgbClr val="FF0000"/>
                </a:solidFill>
                <a:latin typeface="Segoe UI Symbol" panose="020B0502040204020203" pitchFamily="34" charset="0"/>
                <a:ea typeface="Segoe UI Symbol" panose="020B0502040204020203" pitchFamily="34" charset="0"/>
              </a:rPr>
              <a:t>Creates</a:t>
            </a:r>
            <a:r>
              <a:rPr lang="en-US" sz="1500" dirty="0">
                <a:solidFill>
                  <a:srgbClr val="2F2A2B"/>
                </a:solidFill>
                <a:latin typeface="Segoe UI Symbol" panose="020B0502040204020203" pitchFamily="34" charset="0"/>
                <a:ea typeface="Segoe UI Symbol" panose="020B0502040204020203" pitchFamily="34" charset="0"/>
              </a:rPr>
              <a:t> meaningful volunteer roles virtually and in their own cities and neighborhoods</a:t>
            </a:r>
          </a:p>
          <a:p>
            <a:pPr marL="211931" lvl="2" indent="-165497">
              <a:buFont typeface="Arial" panose="020B0604020202020204" pitchFamily="34" charset="0"/>
              <a:buChar char="•"/>
            </a:pPr>
            <a:endParaRPr lang="en-US" sz="225" dirty="0">
              <a:solidFill>
                <a:srgbClr val="2F2A2B"/>
              </a:solidFill>
              <a:latin typeface="Segoe UI Symbol" panose="020B0502040204020203" pitchFamily="34" charset="0"/>
              <a:ea typeface="Segoe UI Symbol" panose="020B0502040204020203" pitchFamily="34" charset="0"/>
            </a:endParaRPr>
          </a:p>
          <a:p>
            <a:pPr marL="211931" lvl="2" indent="-165497">
              <a:buFont typeface="Arial" panose="020B0604020202020204" pitchFamily="34" charset="0"/>
              <a:buChar char="•"/>
            </a:pPr>
            <a:r>
              <a:rPr lang="en-US" sz="1500" b="1" dirty="0">
                <a:solidFill>
                  <a:srgbClr val="FF0000"/>
                </a:solidFill>
                <a:latin typeface="Segoe UI Symbol" panose="020B0502040204020203" pitchFamily="34" charset="0"/>
                <a:ea typeface="Segoe UI Symbol" panose="020B0502040204020203" pitchFamily="34" charset="0"/>
              </a:rPr>
              <a:t>Drives</a:t>
            </a:r>
            <a:r>
              <a:rPr lang="en-US" sz="1500" dirty="0">
                <a:solidFill>
                  <a:srgbClr val="2F2A2B"/>
                </a:solidFill>
                <a:latin typeface="Segoe UI Symbol" panose="020B0502040204020203" pitchFamily="34" charset="0"/>
                <a:ea typeface="Segoe UI Symbol" panose="020B0502040204020203" pitchFamily="34" charset="0"/>
              </a:rPr>
              <a:t> incremental revenue (donations, event dollars, major gifts, sponsorships, path to community walk teams, planned giving) </a:t>
            </a:r>
          </a:p>
          <a:p>
            <a:pPr marL="211931" lvl="2" indent="-165497">
              <a:buFont typeface="Arial" panose="020B0604020202020204" pitchFamily="34" charset="0"/>
              <a:buChar char="•"/>
            </a:pPr>
            <a:endParaRPr lang="en-US" sz="225" dirty="0">
              <a:solidFill>
                <a:srgbClr val="2F2A2B"/>
              </a:solidFill>
              <a:latin typeface="Segoe UI Symbol" panose="020B0502040204020203" pitchFamily="34" charset="0"/>
              <a:ea typeface="Segoe UI Symbol" panose="020B0502040204020203" pitchFamily="34" charset="0"/>
            </a:endParaRPr>
          </a:p>
          <a:p>
            <a:pPr marL="211931" lvl="2" indent="-165497">
              <a:buFont typeface="Arial" panose="020B0604020202020204" pitchFamily="34" charset="0"/>
              <a:buChar char="•"/>
            </a:pPr>
            <a:r>
              <a:rPr lang="en-US" sz="1500" b="1" dirty="0">
                <a:solidFill>
                  <a:srgbClr val="FF0000"/>
                </a:solidFill>
                <a:latin typeface="Segoe UI Symbol" panose="020B0502040204020203" pitchFamily="34" charset="0"/>
                <a:ea typeface="Segoe UI Symbol" panose="020B0502040204020203" pitchFamily="34" charset="0"/>
              </a:rPr>
              <a:t>Improves</a:t>
            </a:r>
            <a:r>
              <a:rPr lang="en-US" sz="1500" dirty="0">
                <a:solidFill>
                  <a:srgbClr val="2F2A2B"/>
                </a:solidFill>
                <a:latin typeface="Segoe UI Symbol" panose="020B0502040204020203" pitchFamily="34" charset="0"/>
                <a:ea typeface="Segoe UI Symbol" panose="020B0502040204020203" pitchFamily="34" charset="0"/>
              </a:rPr>
              <a:t> knowledge, healthy behaviors and quality of life</a:t>
            </a:r>
          </a:p>
        </p:txBody>
      </p:sp>
    </p:spTree>
    <p:extLst>
      <p:ext uri="{BB962C8B-B14F-4D97-AF65-F5344CB8AC3E}">
        <p14:creationId xmlns:p14="http://schemas.microsoft.com/office/powerpoint/2010/main" val="12950022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924" y="5034395"/>
            <a:ext cx="2691659" cy="731645"/>
          </a:xfrm>
          <a:prstGeom prst="rect">
            <a:avLst/>
          </a:prstGeom>
        </p:spPr>
      </p:pic>
      <p:grpSp>
        <p:nvGrpSpPr>
          <p:cNvPr id="8" name="Group 7"/>
          <p:cNvGrpSpPr/>
          <p:nvPr/>
        </p:nvGrpSpPr>
        <p:grpSpPr>
          <a:xfrm>
            <a:off x="535666" y="950887"/>
            <a:ext cx="5332699" cy="4986068"/>
            <a:chOff x="714221" y="124850"/>
            <a:chExt cx="7110265" cy="6648090"/>
          </a:xfrm>
        </p:grpSpPr>
        <p:pic>
          <p:nvPicPr>
            <p:cNvPr id="5" name="Picture 4"/>
            <p:cNvPicPr>
              <a:picLocks noChangeAspect="1"/>
            </p:cNvPicPr>
            <p:nvPr/>
          </p:nvPicPr>
          <p:blipFill>
            <a:blip r:embed="rId4"/>
            <a:stretch>
              <a:fillRect/>
            </a:stretch>
          </p:blipFill>
          <p:spPr>
            <a:xfrm>
              <a:off x="714221" y="124850"/>
              <a:ext cx="7110265" cy="5979580"/>
            </a:xfrm>
            <a:prstGeom prst="rect">
              <a:avLst/>
            </a:prstGeom>
          </p:spPr>
        </p:pic>
        <p:pic>
          <p:nvPicPr>
            <p:cNvPr id="6" name="Picture 5"/>
            <p:cNvPicPr>
              <a:picLocks noChangeAspect="1"/>
            </p:cNvPicPr>
            <p:nvPr/>
          </p:nvPicPr>
          <p:blipFill>
            <a:blip r:embed="rId5"/>
            <a:stretch>
              <a:fillRect/>
            </a:stretch>
          </p:blipFill>
          <p:spPr>
            <a:xfrm>
              <a:off x="806645" y="4049906"/>
              <a:ext cx="5232648" cy="2723034"/>
            </a:xfrm>
            <a:prstGeom prst="rect">
              <a:avLst/>
            </a:prstGeom>
          </p:spPr>
        </p:pic>
      </p:grpSp>
      <p:sp>
        <p:nvSpPr>
          <p:cNvPr id="9" name="Rectangle 8"/>
          <p:cNvSpPr/>
          <p:nvPr/>
        </p:nvSpPr>
        <p:spPr>
          <a:xfrm>
            <a:off x="422644" y="857250"/>
            <a:ext cx="5566144" cy="5079705"/>
          </a:xfrm>
          <a:prstGeom prst="rect">
            <a:avLst/>
          </a:prstGeom>
          <a:noFill/>
          <a:ln>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10" name="Picture 9"/>
          <p:cNvPicPr>
            <a:picLocks noChangeAspect="1"/>
          </p:cNvPicPr>
          <p:nvPr/>
        </p:nvPicPr>
        <p:blipFill>
          <a:blip r:embed="rId6"/>
          <a:stretch>
            <a:fillRect/>
          </a:stretch>
        </p:blipFill>
        <p:spPr>
          <a:xfrm>
            <a:off x="132341" y="3101546"/>
            <a:ext cx="7422356" cy="2057400"/>
          </a:xfrm>
          <a:prstGeom prst="rect">
            <a:avLst/>
          </a:prstGeom>
          <a:ln>
            <a:solidFill>
              <a:schemeClr val="bg1">
                <a:lumMod val="65000"/>
              </a:schemeClr>
            </a:solidFill>
          </a:ln>
          <a:effectLst>
            <a:glow rad="101600">
              <a:schemeClr val="accent1">
                <a:satMod val="17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310016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2" presetClass="path" presetSubtype="0" accel="50000" decel="50000" fill="hold" nodeType="withEffect">
                                  <p:stCondLst>
                                    <p:cond delay="0"/>
                                  </p:stCondLst>
                                  <p:childTnLst>
                                    <p:animMotion origin="layout" path="M -0.04023 0.12824 L 0.12787 -0.19259 " pathEditMode="relative" rAng="0" ptsTypes="AA">
                                      <p:cBhvr>
                                        <p:cTn id="11" dur="2000" fill="hold"/>
                                        <p:tgtEl>
                                          <p:spTgt spid="10"/>
                                        </p:tgtEl>
                                        <p:attrNameLst>
                                          <p:attrName>ppt_x</p:attrName>
                                          <p:attrName>ppt_y</p:attrName>
                                        </p:attrNameLst>
                                      </p:cBhvr>
                                      <p:rCtr x="8398" y="-16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ibrant_Clos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5" y="0"/>
            <a:ext cx="9140307" cy="6858000"/>
          </a:xfrm>
          <a:prstGeom prst="rect">
            <a:avLst/>
          </a:prstGeom>
        </p:spPr>
      </p:pic>
    </p:spTree>
    <p:extLst>
      <p:ext uri="{BB962C8B-B14F-4D97-AF65-F5344CB8AC3E}">
        <p14:creationId xmlns:p14="http://schemas.microsoft.com/office/powerpoint/2010/main" val="41954455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B&amp;C Charter</a:t>
            </a:r>
            <a:endParaRPr lang="en-US" dirty="0"/>
          </a:p>
        </p:txBody>
      </p:sp>
      <p:sp>
        <p:nvSpPr>
          <p:cNvPr id="3" name="Content Placeholder 2"/>
          <p:cNvSpPr>
            <a:spLocks noGrp="1"/>
          </p:cNvSpPr>
          <p:nvPr>
            <p:ph idx="1"/>
          </p:nvPr>
        </p:nvSpPr>
        <p:spPr/>
        <p:txBody>
          <a:bodyPr/>
          <a:lstStyle/>
          <a:p>
            <a:r>
              <a:rPr lang="en-US" sz="1400" dirty="0"/>
              <a:t>Substantial investments have been made into health IT with the intent to create a more efficient and integrated healthcare delivery system. Those improvements hoped for include clinical outcomes and business outcomes that lowers costs across the healthcare ecosystem.  To date, these outcomes have focused largely on physician workflow and system interoperability. Unfortunately, results have not met expectations leaving many stakeholders concerned about how to realize the anticipated benefits and efficiencies resulting from health IT implementation.  </a:t>
            </a:r>
          </a:p>
          <a:p>
            <a:pPr marL="0" indent="0">
              <a:buNone/>
            </a:pPr>
            <a:r>
              <a:rPr lang="en-US" sz="1400" dirty="0"/>
              <a:t> </a:t>
            </a:r>
          </a:p>
          <a:p>
            <a:r>
              <a:rPr lang="en-US" sz="1400" dirty="0"/>
              <a:t>This workgroup is focused on advancing efforts to improve and increase collaboration, adoption, meaningful utilization and engagement among stakeholders across the HIT landscape. Industry led, this group will identify priorities that can be recommended for federal partners to take action and successful innovation that can be models for all stakeholders.</a:t>
            </a:r>
          </a:p>
          <a:p>
            <a:pPr marL="0" indent="0">
              <a:buNone/>
            </a:pPr>
            <a:r>
              <a:rPr lang="en-US" sz="1400" dirty="0"/>
              <a:t> </a:t>
            </a:r>
          </a:p>
          <a:p>
            <a:r>
              <a:rPr lang="en-US" sz="1400" dirty="0"/>
              <a:t>This workgroup will leverage our membership by identifying, understanding, and communicating successful examples of innovative uses of technology with emphasis on clinical and business improvements enabled by broad stakeholder engagement and facilitated by HIT.  </a:t>
            </a:r>
          </a:p>
          <a:p>
            <a:pPr marL="0" indent="0">
              <a:buNone/>
            </a:pPr>
            <a:r>
              <a:rPr lang="en-US" sz="1400" dirty="0"/>
              <a:t> </a:t>
            </a:r>
          </a:p>
          <a:p>
            <a:r>
              <a:rPr lang="en-US" sz="1400" dirty="0"/>
              <a:t>For the purposes of this workgroup, stakeholders are defined as patients and private sector entities spanning Payers, Health Professionals, Patients, Pharmacies, Home Health and Long Term Care.</a:t>
            </a:r>
          </a:p>
          <a:p>
            <a:endParaRPr lang="en-US" sz="1400" dirty="0"/>
          </a:p>
        </p:txBody>
      </p:sp>
    </p:spTree>
    <p:extLst>
      <p:ext uri="{BB962C8B-B14F-4D97-AF65-F5344CB8AC3E}">
        <p14:creationId xmlns:p14="http://schemas.microsoft.com/office/powerpoint/2010/main" val="1846575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and Clinical Motivator </a:t>
            </a:r>
            <a:br>
              <a:rPr lang="en-US" dirty="0" smtClean="0"/>
            </a:br>
            <a:r>
              <a:rPr lang="en-US" dirty="0" smtClean="0"/>
              <a:t>Workgroup</a:t>
            </a:r>
            <a:endParaRPr lang="en-US" dirty="0"/>
          </a:p>
        </p:txBody>
      </p:sp>
      <p:sp>
        <p:nvSpPr>
          <p:cNvPr id="3" name="Content Placeholder 2"/>
          <p:cNvSpPr>
            <a:spLocks noGrp="1"/>
          </p:cNvSpPr>
          <p:nvPr>
            <p:ph idx="1"/>
          </p:nvPr>
        </p:nvSpPr>
        <p:spPr/>
        <p:txBody>
          <a:bodyPr/>
          <a:lstStyle/>
          <a:p>
            <a:endParaRPr lang="en-US" dirty="0" smtClean="0"/>
          </a:p>
          <a:p>
            <a:pPr marL="0" indent="0" algn="ctr">
              <a:buNone/>
            </a:pPr>
            <a:r>
              <a:rPr lang="en-US" sz="4400" dirty="0" smtClean="0"/>
              <a:t>Charter</a:t>
            </a:r>
            <a:r>
              <a:rPr lang="en-US" sz="4400" dirty="0"/>
              <a:t>, Process, Timeline and Deliverables</a:t>
            </a:r>
          </a:p>
        </p:txBody>
      </p:sp>
    </p:spTree>
    <p:extLst>
      <p:ext uri="{BB962C8B-B14F-4D97-AF65-F5344CB8AC3E}">
        <p14:creationId xmlns:p14="http://schemas.microsoft.com/office/powerpoint/2010/main" val="2287183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ibrant_Titl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0307" cy="6858000"/>
          </a:xfrm>
          <a:prstGeom prst="rect">
            <a:avLst/>
          </a:prstGeom>
        </p:spPr>
      </p:pic>
      <p:sp>
        <p:nvSpPr>
          <p:cNvPr id="757763" name="Text Box 3"/>
          <p:cNvSpPr txBox="1">
            <a:spLocks noChangeArrowheads="1"/>
          </p:cNvSpPr>
          <p:nvPr/>
        </p:nvSpPr>
        <p:spPr bwMode="auto">
          <a:xfrm>
            <a:off x="809625" y="2810971"/>
            <a:ext cx="7696200" cy="1077218"/>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US" sz="3200" b="1" dirty="0" err="1" smtClean="0">
                <a:solidFill>
                  <a:prstClr val="white"/>
                </a:solidFill>
                <a:latin typeface="Arial Narrow"/>
                <a:cs typeface="Arial Narrow"/>
              </a:rPr>
              <a:t>eHI</a:t>
            </a:r>
            <a:r>
              <a:rPr lang="en-US" sz="3200" b="1" dirty="0" smtClean="0">
                <a:solidFill>
                  <a:prstClr val="white"/>
                </a:solidFill>
                <a:latin typeface="Arial Narrow"/>
                <a:cs typeface="Arial Narrow"/>
              </a:rPr>
              <a:t> Business and Clinical Motivators Workgroup</a:t>
            </a:r>
            <a:endParaRPr lang="en-US" sz="3200" b="1" dirty="0">
              <a:solidFill>
                <a:prstClr val="white"/>
              </a:solidFill>
              <a:latin typeface="Arial Narrow"/>
              <a:cs typeface="Arial Narrow"/>
            </a:endParaRPr>
          </a:p>
        </p:txBody>
      </p:sp>
      <p:sp>
        <p:nvSpPr>
          <p:cNvPr id="757764" name="Text Box 4"/>
          <p:cNvSpPr txBox="1">
            <a:spLocks noChangeArrowheads="1"/>
          </p:cNvSpPr>
          <p:nvPr/>
        </p:nvSpPr>
        <p:spPr bwMode="auto">
          <a:xfrm>
            <a:off x="847725" y="3828871"/>
            <a:ext cx="7620000" cy="1615827"/>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endParaRPr lang="en-US" dirty="0" smtClean="0">
              <a:solidFill>
                <a:srgbClr val="FFFFFF"/>
              </a:solidFill>
              <a:latin typeface="Arial Narrow"/>
              <a:cs typeface="Arial Narrow"/>
            </a:endParaRPr>
          </a:p>
          <a:p>
            <a:pPr algn="ctr" eaLnBrk="0" fontAlgn="base" hangingPunct="0">
              <a:spcBef>
                <a:spcPct val="50000"/>
              </a:spcBef>
              <a:spcAft>
                <a:spcPct val="0"/>
              </a:spcAft>
            </a:pPr>
            <a:r>
              <a:rPr lang="en-US" dirty="0" smtClean="0">
                <a:solidFill>
                  <a:srgbClr val="FFFFFF"/>
                </a:solidFill>
                <a:latin typeface="Arial Narrow"/>
                <a:cs typeface="Arial Narrow"/>
              </a:rPr>
              <a:t>Madeleine Konig, MPH</a:t>
            </a:r>
          </a:p>
          <a:p>
            <a:pPr algn="ctr" eaLnBrk="0" fontAlgn="base" hangingPunct="0">
              <a:spcBef>
                <a:spcPct val="50000"/>
              </a:spcBef>
              <a:spcAft>
                <a:spcPct val="0"/>
              </a:spcAft>
            </a:pPr>
            <a:r>
              <a:rPr lang="en-US" dirty="0" smtClean="0">
                <a:solidFill>
                  <a:srgbClr val="FFFFFF"/>
                </a:solidFill>
                <a:latin typeface="Arial Narrow"/>
                <a:cs typeface="Arial Narrow"/>
              </a:rPr>
              <a:t>Senior Policy Analyst</a:t>
            </a:r>
          </a:p>
          <a:p>
            <a:pPr algn="ctr" eaLnBrk="0" fontAlgn="base" hangingPunct="0">
              <a:spcBef>
                <a:spcPct val="50000"/>
              </a:spcBef>
              <a:spcAft>
                <a:spcPct val="0"/>
              </a:spcAft>
            </a:pPr>
            <a:r>
              <a:rPr lang="en-US" dirty="0" smtClean="0">
                <a:solidFill>
                  <a:srgbClr val="FFFFFF"/>
                </a:solidFill>
                <a:latin typeface="Arial Narrow"/>
                <a:cs typeface="Arial Narrow"/>
              </a:rPr>
              <a:t>Madeleine.Konig@heart.org</a:t>
            </a:r>
            <a:endParaRPr lang="en-US" dirty="0">
              <a:solidFill>
                <a:srgbClr val="FFFFFF"/>
              </a:solidFill>
              <a:latin typeface="Arial Narrow"/>
              <a:cs typeface="Arial Narrow"/>
            </a:endParaRPr>
          </a:p>
        </p:txBody>
      </p:sp>
    </p:spTree>
    <p:extLst>
      <p:ext uri="{BB962C8B-B14F-4D97-AF65-F5344CB8AC3E}">
        <p14:creationId xmlns:p14="http://schemas.microsoft.com/office/powerpoint/2010/main" val="3775908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Workgroup Deliverable 2015</a:t>
            </a:r>
            <a:endParaRPr lang="en-US" dirty="0"/>
          </a:p>
        </p:txBody>
      </p:sp>
      <p:sp>
        <p:nvSpPr>
          <p:cNvPr id="3" name="Content Placeholder 2"/>
          <p:cNvSpPr>
            <a:spLocks noGrp="1"/>
          </p:cNvSpPr>
          <p:nvPr>
            <p:ph idx="1"/>
          </p:nvPr>
        </p:nvSpPr>
        <p:spPr/>
        <p:txBody>
          <a:bodyPr/>
          <a:lstStyle/>
          <a:p>
            <a:pPr marL="0" indent="0">
              <a:buNone/>
            </a:pPr>
            <a:endParaRPr lang="en-US" sz="1800" dirty="0"/>
          </a:p>
          <a:p>
            <a:pPr marL="0" indent="0">
              <a:buNone/>
            </a:pPr>
            <a:r>
              <a:rPr lang="en-US" sz="1800" b="1" dirty="0" err="1" smtClean="0"/>
              <a:t>eHI</a:t>
            </a:r>
            <a:r>
              <a:rPr lang="en-US" sz="1800" b="1" dirty="0" smtClean="0"/>
              <a:t> 2020 Roadmap Goal:</a:t>
            </a:r>
          </a:p>
          <a:p>
            <a:r>
              <a:rPr lang="en-US" sz="1800" dirty="0" smtClean="0"/>
              <a:t>A </a:t>
            </a:r>
            <a:r>
              <a:rPr lang="en-US" sz="1800" dirty="0"/>
              <a:t>toolkit will be developed to include best practices amongst the stakeholders and resources to assist </a:t>
            </a:r>
            <a:r>
              <a:rPr lang="en-US" sz="1800" dirty="0" smtClean="0"/>
              <a:t>patients </a:t>
            </a:r>
            <a:r>
              <a:rPr lang="en-US" sz="1800" dirty="0"/>
              <a:t>and healthcare providers in effective ways to integrate health IT into daily workflow.  It will also address some of the barriers and paths to resolution that others have experienced in implementing health IT as well as understanding what factors contributed to the success or lack </a:t>
            </a:r>
            <a:r>
              <a:rPr lang="en-US" sz="1800" dirty="0" err="1"/>
              <a:t>therof</a:t>
            </a:r>
            <a:r>
              <a:rPr lang="en-US" sz="1800" dirty="0"/>
              <a:t> as projects were designed and implemented</a:t>
            </a:r>
            <a:r>
              <a:rPr lang="en-US" sz="1800" dirty="0" smtClean="0"/>
              <a:t>.</a:t>
            </a:r>
          </a:p>
          <a:p>
            <a:pPr marL="0" indent="0">
              <a:buNone/>
            </a:pPr>
            <a:endParaRPr lang="en-US" sz="1100" dirty="0"/>
          </a:p>
          <a:p>
            <a:pPr marL="0" indent="0">
              <a:buNone/>
            </a:pPr>
            <a:r>
              <a:rPr lang="en-US" sz="1800" b="1" dirty="0" smtClean="0"/>
              <a:t>Workgroup Member Support:</a:t>
            </a:r>
            <a:endParaRPr lang="en-US" sz="1800" b="1" dirty="0"/>
          </a:p>
          <a:p>
            <a:r>
              <a:rPr lang="en-US" sz="1800" dirty="0" smtClean="0"/>
              <a:t>Develop toolkit to include resources and best practices</a:t>
            </a:r>
            <a:endParaRPr lang="en-US" sz="1800" dirty="0"/>
          </a:p>
          <a:p>
            <a:r>
              <a:rPr lang="en-US" sz="1800" dirty="0"/>
              <a:t>Nominate yourself or others to be recognized as an </a:t>
            </a:r>
            <a:r>
              <a:rPr lang="en-US" sz="1800" dirty="0" err="1"/>
              <a:t>eHI</a:t>
            </a:r>
            <a:r>
              <a:rPr lang="en-US" sz="1800" dirty="0"/>
              <a:t> </a:t>
            </a:r>
            <a:r>
              <a:rPr lang="en-US" sz="1800" dirty="0" smtClean="0"/>
              <a:t>innovator demonstrating </a:t>
            </a:r>
            <a:r>
              <a:rPr lang="en-US" sz="1800" dirty="0"/>
              <a:t>how engaged patients and providers can improve business and clinical outcomes</a:t>
            </a:r>
          </a:p>
        </p:txBody>
      </p:sp>
    </p:spTree>
    <p:extLst>
      <p:ext uri="{BB962C8B-B14F-4D97-AF65-F5344CB8AC3E}">
        <p14:creationId xmlns:p14="http://schemas.microsoft.com/office/powerpoint/2010/main" val="23809150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Group Plan</a:t>
            </a:r>
            <a:endParaRPr lang="en-US" dirty="0"/>
          </a:p>
        </p:txBody>
      </p:sp>
      <p:sp>
        <p:nvSpPr>
          <p:cNvPr id="3" name="Content Placeholder 2"/>
          <p:cNvSpPr>
            <a:spLocks noGrp="1"/>
          </p:cNvSpPr>
          <p:nvPr>
            <p:ph idx="1"/>
          </p:nvPr>
        </p:nvSpPr>
        <p:spPr/>
        <p:txBody>
          <a:bodyPr/>
          <a:lstStyle/>
          <a:p>
            <a:r>
              <a:rPr lang="en-US" sz="1600" dirty="0" smtClean="0"/>
              <a:t>Develop </a:t>
            </a:r>
            <a:r>
              <a:rPr lang="en-US" sz="1600" dirty="0"/>
              <a:t>a toolkit of resources and best </a:t>
            </a:r>
            <a:r>
              <a:rPr lang="en-US" sz="1600" dirty="0" smtClean="0"/>
              <a:t>practices</a:t>
            </a:r>
          </a:p>
          <a:p>
            <a:r>
              <a:rPr lang="en-US" sz="1600" dirty="0" smtClean="0"/>
              <a:t>Develop request for nominations </a:t>
            </a:r>
            <a:r>
              <a:rPr lang="en-US" sz="1600" dirty="0"/>
              <a:t>of industry </a:t>
            </a:r>
            <a:r>
              <a:rPr lang="en-US" sz="1600" dirty="0" smtClean="0"/>
              <a:t>innovators to </a:t>
            </a:r>
            <a:r>
              <a:rPr lang="en-US" sz="1600" dirty="0"/>
              <a:t>find emerging practices that demonstrate how engaged patients and providers can improve business and clinical outcomes</a:t>
            </a:r>
          </a:p>
          <a:p>
            <a:r>
              <a:rPr lang="en-US" sz="1600" dirty="0" smtClean="0"/>
              <a:t>Determine </a:t>
            </a:r>
            <a:r>
              <a:rPr lang="en-US" sz="1600" dirty="0"/>
              <a:t>scope of consumer tools (portals, wearables, apps, etc.) and examples of how they have been effectively adapted to improve </a:t>
            </a:r>
            <a:r>
              <a:rPr lang="en-US" sz="1600" dirty="0" smtClean="0"/>
              <a:t>patient </a:t>
            </a:r>
            <a:r>
              <a:rPr lang="en-US" sz="1600" dirty="0"/>
              <a:t>health in a medical setting.</a:t>
            </a:r>
          </a:p>
          <a:p>
            <a:r>
              <a:rPr lang="en-US" sz="1600" dirty="0" smtClean="0"/>
              <a:t>Develop </a:t>
            </a:r>
            <a:r>
              <a:rPr lang="en-US" sz="1600" dirty="0"/>
              <a:t>communications for outreach to both member and </a:t>
            </a:r>
            <a:r>
              <a:rPr lang="en-US" sz="1600" dirty="0" smtClean="0"/>
              <a:t>non-members including </a:t>
            </a:r>
            <a:r>
              <a:rPr lang="en-US" sz="1600" dirty="0" err="1" smtClean="0"/>
              <a:t>SurveyMonkey</a:t>
            </a:r>
            <a:endParaRPr lang="en-US" sz="1600" dirty="0" smtClean="0"/>
          </a:p>
          <a:p>
            <a:r>
              <a:rPr lang="en-US" sz="1600" smtClean="0"/>
              <a:t>Define </a:t>
            </a:r>
            <a:r>
              <a:rPr lang="en-US" sz="1600" dirty="0"/>
              <a:t>framework for categorizing and assessing best practices</a:t>
            </a:r>
          </a:p>
          <a:p>
            <a:r>
              <a:rPr lang="en-US" sz="1600" dirty="0" smtClean="0"/>
              <a:t>Submissions </a:t>
            </a:r>
            <a:r>
              <a:rPr lang="en-US" sz="1600" dirty="0"/>
              <a:t>to be completed by December </a:t>
            </a:r>
            <a:endParaRPr lang="en-US" sz="1600" dirty="0" smtClean="0"/>
          </a:p>
          <a:p>
            <a:r>
              <a:rPr lang="en-US" sz="1600" dirty="0" smtClean="0"/>
              <a:t>Assess </a:t>
            </a:r>
            <a:r>
              <a:rPr lang="en-US" sz="1600" dirty="0"/>
              <a:t>best practices and paths to resolution of specific barriers to implementation</a:t>
            </a:r>
          </a:p>
          <a:p>
            <a:r>
              <a:rPr lang="en-US" sz="1600" dirty="0" smtClean="0"/>
              <a:t>Compile </a:t>
            </a:r>
            <a:r>
              <a:rPr lang="en-US" sz="1600" dirty="0"/>
              <a:t>toolkit and develop </a:t>
            </a:r>
            <a:r>
              <a:rPr lang="en-US" sz="1600" dirty="0" smtClean="0"/>
              <a:t>report</a:t>
            </a:r>
          </a:p>
          <a:p>
            <a:r>
              <a:rPr lang="en-US" sz="1600" dirty="0" smtClean="0"/>
              <a:t>Panel </a:t>
            </a:r>
            <a:r>
              <a:rPr lang="en-US" sz="1600" dirty="0"/>
              <a:t>to present at </a:t>
            </a:r>
            <a:r>
              <a:rPr lang="en-US" sz="1600" dirty="0" err="1"/>
              <a:t>eHI</a:t>
            </a:r>
            <a:r>
              <a:rPr lang="en-US" sz="1600" dirty="0"/>
              <a:t> conference in February </a:t>
            </a:r>
            <a:r>
              <a:rPr lang="en-US" sz="1600" dirty="0" smtClean="0"/>
              <a:t>2016</a:t>
            </a:r>
          </a:p>
          <a:p>
            <a:r>
              <a:rPr lang="en-US" sz="1600" dirty="0" smtClean="0"/>
              <a:t>Acknowledgement of best practices with number one leader in innovation will </a:t>
            </a:r>
            <a:r>
              <a:rPr lang="en-US" sz="1600" dirty="0"/>
              <a:t>be recognized at </a:t>
            </a:r>
            <a:r>
              <a:rPr lang="en-US" sz="1600" dirty="0" err="1"/>
              <a:t>eHI</a:t>
            </a:r>
            <a:r>
              <a:rPr lang="en-US" sz="1600" dirty="0"/>
              <a:t> conference </a:t>
            </a:r>
          </a:p>
          <a:p>
            <a:endParaRPr lang="en-US" dirty="0"/>
          </a:p>
        </p:txBody>
      </p:sp>
    </p:spTree>
    <p:extLst>
      <p:ext uri="{BB962C8B-B14F-4D97-AF65-F5344CB8AC3E}">
        <p14:creationId xmlns:p14="http://schemas.microsoft.com/office/powerpoint/2010/main" val="1127372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endParaRPr lang="en-US" dirty="0"/>
          </a:p>
        </p:txBody>
      </p:sp>
      <p:sp>
        <p:nvSpPr>
          <p:cNvPr id="3" name="Content Placeholder 2"/>
          <p:cNvSpPr>
            <a:spLocks noGrp="1"/>
          </p:cNvSpPr>
          <p:nvPr>
            <p:ph idx="1"/>
          </p:nvPr>
        </p:nvSpPr>
        <p:spPr/>
        <p:txBody>
          <a:bodyPr/>
          <a:lstStyle/>
          <a:p>
            <a:pPr marL="0" indent="0">
              <a:buNone/>
            </a:pPr>
            <a:r>
              <a:rPr lang="en-US" sz="2800" dirty="0" smtClean="0"/>
              <a:t>August</a:t>
            </a:r>
          </a:p>
          <a:p>
            <a:r>
              <a:rPr lang="en-US" sz="2000" dirty="0" smtClean="0"/>
              <a:t>Solidify charter and work plan</a:t>
            </a:r>
          </a:p>
          <a:p>
            <a:r>
              <a:rPr lang="en-US" sz="2000" dirty="0" smtClean="0"/>
              <a:t>Develop request </a:t>
            </a:r>
            <a:r>
              <a:rPr lang="en-US" sz="2000" dirty="0"/>
              <a:t>for nominations of industry innovators to find emerging practices that demonstrate how engaged patients and providers can improve business and clinical outcomes</a:t>
            </a:r>
          </a:p>
          <a:p>
            <a:pPr marL="0" indent="0">
              <a:buNone/>
            </a:pPr>
            <a:endParaRPr lang="en-US" sz="2800" dirty="0" smtClean="0"/>
          </a:p>
          <a:p>
            <a:pPr marL="0" indent="0">
              <a:buNone/>
            </a:pPr>
            <a:r>
              <a:rPr lang="en-US" sz="2800" dirty="0" smtClean="0"/>
              <a:t>September</a:t>
            </a:r>
          </a:p>
          <a:p>
            <a:r>
              <a:rPr lang="en-US" sz="2000" dirty="0" smtClean="0"/>
              <a:t>Finalize language for request for nominations </a:t>
            </a:r>
          </a:p>
          <a:p>
            <a:r>
              <a:rPr lang="en-US" sz="2000" dirty="0" smtClean="0"/>
              <a:t>Send out nomination request </a:t>
            </a:r>
          </a:p>
          <a:p>
            <a:endParaRPr lang="en-US" dirty="0"/>
          </a:p>
          <a:p>
            <a:endParaRPr lang="en-US" dirty="0"/>
          </a:p>
        </p:txBody>
      </p:sp>
    </p:spTree>
    <p:extLst>
      <p:ext uri="{BB962C8B-B14F-4D97-AF65-F5344CB8AC3E}">
        <p14:creationId xmlns:p14="http://schemas.microsoft.com/office/powerpoint/2010/main" val="20608883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endParaRPr lang="en-US" dirty="0"/>
          </a:p>
        </p:txBody>
      </p:sp>
      <p:sp>
        <p:nvSpPr>
          <p:cNvPr id="3" name="Content Placeholder 2"/>
          <p:cNvSpPr>
            <a:spLocks noGrp="1"/>
          </p:cNvSpPr>
          <p:nvPr>
            <p:ph idx="1"/>
          </p:nvPr>
        </p:nvSpPr>
        <p:spPr/>
        <p:txBody>
          <a:bodyPr/>
          <a:lstStyle/>
          <a:p>
            <a:pPr marL="0" indent="0">
              <a:buNone/>
            </a:pPr>
            <a:r>
              <a:rPr lang="en-US" sz="1800" b="1" dirty="0" smtClean="0"/>
              <a:t>October</a:t>
            </a:r>
          </a:p>
          <a:p>
            <a:r>
              <a:rPr lang="en-US" sz="1800" dirty="0" smtClean="0"/>
              <a:t>Begin </a:t>
            </a:r>
            <a:r>
              <a:rPr lang="en-US" sz="1800" dirty="0"/>
              <a:t>process of </a:t>
            </a:r>
            <a:r>
              <a:rPr lang="en-US" sz="1800" dirty="0" smtClean="0"/>
              <a:t>reviewing examples of innovation </a:t>
            </a:r>
            <a:endParaRPr lang="en-US" sz="1800" dirty="0"/>
          </a:p>
          <a:p>
            <a:pPr lvl="1"/>
            <a:r>
              <a:rPr lang="en-US" sz="1400" dirty="0" smtClean="0"/>
              <a:t>Identify </a:t>
            </a:r>
            <a:r>
              <a:rPr lang="en-US" sz="1400" dirty="0"/>
              <a:t>common technology used</a:t>
            </a:r>
          </a:p>
          <a:p>
            <a:pPr lvl="1"/>
            <a:r>
              <a:rPr lang="en-US" sz="1400" dirty="0" smtClean="0"/>
              <a:t>Identify </a:t>
            </a:r>
            <a:r>
              <a:rPr lang="en-US" sz="1400" dirty="0"/>
              <a:t>common themes of operations</a:t>
            </a:r>
          </a:p>
          <a:p>
            <a:pPr lvl="1"/>
            <a:r>
              <a:rPr lang="en-US" sz="1400" dirty="0" smtClean="0"/>
              <a:t>Identify </a:t>
            </a:r>
            <a:r>
              <a:rPr lang="en-US" sz="1400" dirty="0"/>
              <a:t>common themes in governance</a:t>
            </a:r>
          </a:p>
          <a:p>
            <a:pPr lvl="1"/>
            <a:r>
              <a:rPr lang="en-US" sz="1400" dirty="0" smtClean="0"/>
              <a:t>Identify </a:t>
            </a:r>
            <a:r>
              <a:rPr lang="en-US" sz="1400" dirty="0"/>
              <a:t>other common themes that can inform </a:t>
            </a:r>
            <a:r>
              <a:rPr lang="en-US" sz="1400" dirty="0" smtClean="0"/>
              <a:t>industry</a:t>
            </a:r>
          </a:p>
          <a:p>
            <a:r>
              <a:rPr lang="en-US" sz="1800" dirty="0"/>
              <a:t>Determine types of content for toolkit, i.e. white papers, research, etc. and determine </a:t>
            </a:r>
            <a:r>
              <a:rPr lang="en-US" sz="1800" dirty="0" smtClean="0"/>
              <a:t>sources; begin outreach</a:t>
            </a:r>
          </a:p>
          <a:p>
            <a:pPr marL="0" indent="0">
              <a:buNone/>
            </a:pPr>
            <a:endParaRPr lang="en-US" sz="1800" dirty="0" smtClean="0"/>
          </a:p>
          <a:p>
            <a:pPr marL="0" indent="0">
              <a:buNone/>
            </a:pPr>
            <a:r>
              <a:rPr lang="en-US" sz="1800" b="1" dirty="0" smtClean="0"/>
              <a:t>November</a:t>
            </a:r>
            <a:endParaRPr lang="en-US" sz="1800" b="1" dirty="0"/>
          </a:p>
          <a:p>
            <a:r>
              <a:rPr lang="en-US" sz="1800" dirty="0"/>
              <a:t>Inventory </a:t>
            </a:r>
            <a:r>
              <a:rPr lang="en-US" sz="1800" dirty="0" smtClean="0"/>
              <a:t>examples of innovation</a:t>
            </a:r>
            <a:endParaRPr lang="en-US" sz="1800" dirty="0"/>
          </a:p>
          <a:p>
            <a:pPr lvl="1"/>
            <a:r>
              <a:rPr lang="en-US" sz="1400" dirty="0"/>
              <a:t>Synthesize </a:t>
            </a:r>
            <a:r>
              <a:rPr lang="en-US" sz="1400" dirty="0" smtClean="0"/>
              <a:t>results</a:t>
            </a:r>
            <a:endParaRPr lang="en-US" sz="1400" dirty="0"/>
          </a:p>
          <a:p>
            <a:pPr lvl="1"/>
            <a:r>
              <a:rPr lang="en-US" sz="1400" dirty="0"/>
              <a:t>Determine finalists</a:t>
            </a:r>
          </a:p>
          <a:p>
            <a:pPr lvl="1"/>
            <a:r>
              <a:rPr lang="en-US" sz="1400" dirty="0"/>
              <a:t>Document findings draft</a:t>
            </a:r>
          </a:p>
          <a:p>
            <a:pPr lvl="1"/>
            <a:r>
              <a:rPr lang="en-US" sz="1400" dirty="0"/>
              <a:t>Compile Use Case Scenarios</a:t>
            </a:r>
          </a:p>
          <a:p>
            <a:endParaRPr lang="en-US" sz="1800" dirty="0"/>
          </a:p>
          <a:p>
            <a:pPr marL="0" indent="0">
              <a:buNone/>
            </a:pPr>
            <a:r>
              <a:rPr lang="en-US" sz="1800" dirty="0"/>
              <a:t>	</a:t>
            </a:r>
          </a:p>
          <a:p>
            <a:endParaRPr lang="en-US" sz="1800" dirty="0"/>
          </a:p>
          <a:p>
            <a:pPr marL="457200" lvl="1" indent="0">
              <a:buNone/>
            </a:pPr>
            <a:endParaRPr lang="en-US" sz="1800" dirty="0" smtClean="0"/>
          </a:p>
        </p:txBody>
      </p:sp>
    </p:spTree>
    <p:extLst>
      <p:ext uri="{BB962C8B-B14F-4D97-AF65-F5344CB8AC3E}">
        <p14:creationId xmlns:p14="http://schemas.microsoft.com/office/powerpoint/2010/main" val="1629372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endParaRPr lang="en-US" dirty="0"/>
          </a:p>
        </p:txBody>
      </p:sp>
      <p:sp>
        <p:nvSpPr>
          <p:cNvPr id="3" name="Content Placeholder 2"/>
          <p:cNvSpPr>
            <a:spLocks noGrp="1"/>
          </p:cNvSpPr>
          <p:nvPr>
            <p:ph idx="1"/>
          </p:nvPr>
        </p:nvSpPr>
        <p:spPr/>
        <p:txBody>
          <a:bodyPr/>
          <a:lstStyle/>
          <a:p>
            <a:pPr marL="457200" lvl="1" indent="0">
              <a:buNone/>
            </a:pPr>
            <a:endParaRPr lang="en-US" sz="1600" dirty="0"/>
          </a:p>
          <a:p>
            <a:pPr marL="0" indent="0">
              <a:buNone/>
            </a:pPr>
            <a:r>
              <a:rPr lang="en-US" sz="1800" b="1" dirty="0" smtClean="0"/>
              <a:t>December</a:t>
            </a:r>
          </a:p>
          <a:p>
            <a:r>
              <a:rPr lang="en-US" sz="1600" dirty="0" smtClean="0"/>
              <a:t>Assess </a:t>
            </a:r>
            <a:r>
              <a:rPr lang="en-US" sz="1600" dirty="0"/>
              <a:t>best </a:t>
            </a:r>
            <a:r>
              <a:rPr lang="en-US" sz="1600" dirty="0" smtClean="0"/>
              <a:t>practices</a:t>
            </a:r>
          </a:p>
          <a:p>
            <a:r>
              <a:rPr lang="en-US" sz="1600" dirty="0" smtClean="0"/>
              <a:t>Develop toolkit</a:t>
            </a:r>
          </a:p>
          <a:p>
            <a:r>
              <a:rPr lang="en-US" sz="1600" dirty="0"/>
              <a:t>Finalize report </a:t>
            </a:r>
            <a:r>
              <a:rPr lang="en-US" sz="1600" dirty="0" smtClean="0"/>
              <a:t>internally</a:t>
            </a:r>
          </a:p>
          <a:p>
            <a:endParaRPr lang="en-US" sz="1600" dirty="0"/>
          </a:p>
          <a:p>
            <a:pPr marL="0" indent="0">
              <a:buNone/>
            </a:pPr>
            <a:r>
              <a:rPr lang="en-US" sz="1800" b="1" dirty="0"/>
              <a:t>January</a:t>
            </a:r>
          </a:p>
          <a:p>
            <a:r>
              <a:rPr lang="en-US" sz="1600" dirty="0"/>
              <a:t>Prepare for </a:t>
            </a:r>
            <a:r>
              <a:rPr lang="en-US" sz="1600" dirty="0" err="1"/>
              <a:t>eHI</a:t>
            </a:r>
            <a:r>
              <a:rPr lang="en-US" sz="1600" dirty="0"/>
              <a:t> 2020 Conference February 2016</a:t>
            </a:r>
          </a:p>
          <a:p>
            <a:pPr marL="0" indent="0">
              <a:buNone/>
            </a:pPr>
            <a:endParaRPr lang="en-US" sz="1600" dirty="0"/>
          </a:p>
          <a:p>
            <a:pPr marL="0" indent="0">
              <a:buNone/>
            </a:pPr>
            <a:r>
              <a:rPr lang="en-US" sz="1800" b="1" dirty="0"/>
              <a:t>February</a:t>
            </a:r>
          </a:p>
          <a:p>
            <a:r>
              <a:rPr lang="en-US" sz="1600" dirty="0"/>
              <a:t>Present findings at </a:t>
            </a:r>
            <a:r>
              <a:rPr lang="en-US" sz="1600" dirty="0" err="1"/>
              <a:t>eHI</a:t>
            </a:r>
            <a:r>
              <a:rPr lang="en-US" sz="1600" dirty="0"/>
              <a:t> conference</a:t>
            </a:r>
          </a:p>
          <a:p>
            <a:r>
              <a:rPr lang="en-US" sz="1600" dirty="0"/>
              <a:t>Publish innovator </a:t>
            </a:r>
            <a:r>
              <a:rPr lang="en-US" sz="1600" dirty="0" smtClean="0"/>
              <a:t>results </a:t>
            </a:r>
            <a:endParaRPr lang="en-US" sz="1600" dirty="0"/>
          </a:p>
          <a:p>
            <a:endParaRPr lang="en-US" sz="1600" dirty="0"/>
          </a:p>
          <a:p>
            <a:pPr lvl="1"/>
            <a:endParaRPr lang="en-US" sz="1600" dirty="0"/>
          </a:p>
          <a:p>
            <a:endParaRPr lang="en-US" dirty="0"/>
          </a:p>
        </p:txBody>
      </p:sp>
    </p:spTree>
    <p:extLst>
      <p:ext uri="{BB962C8B-B14F-4D97-AF65-F5344CB8AC3E}">
        <p14:creationId xmlns:p14="http://schemas.microsoft.com/office/powerpoint/2010/main" val="4508797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Innovator Questionnaire</a:t>
            </a:r>
            <a:endParaRPr lang="en-US" dirty="0"/>
          </a:p>
        </p:txBody>
      </p:sp>
      <p:sp>
        <p:nvSpPr>
          <p:cNvPr id="3" name="Content Placeholder 2"/>
          <p:cNvSpPr>
            <a:spLocks noGrp="1"/>
          </p:cNvSpPr>
          <p:nvPr>
            <p:ph idx="1"/>
          </p:nvPr>
        </p:nvSpPr>
        <p:spPr/>
        <p:txBody>
          <a:bodyPr/>
          <a:lstStyle/>
          <a:p>
            <a:pPr lvl="0"/>
            <a:r>
              <a:rPr lang="en-US" sz="1600" dirty="0"/>
              <a:t>Contact Person</a:t>
            </a:r>
          </a:p>
          <a:p>
            <a:pPr lvl="0"/>
            <a:r>
              <a:rPr lang="en-US" sz="1600" dirty="0"/>
              <a:t>Type of organization </a:t>
            </a:r>
          </a:p>
          <a:p>
            <a:pPr lvl="0"/>
            <a:r>
              <a:rPr lang="en-US" sz="1600" dirty="0"/>
              <a:t>Executive Summary</a:t>
            </a:r>
          </a:p>
          <a:p>
            <a:pPr lvl="0"/>
            <a:r>
              <a:rPr lang="en-US" sz="1600" dirty="0"/>
              <a:t>Implementation</a:t>
            </a:r>
          </a:p>
          <a:p>
            <a:pPr lvl="0"/>
            <a:r>
              <a:rPr lang="en-US" sz="1600" dirty="0"/>
              <a:t>Quantitative Data</a:t>
            </a:r>
          </a:p>
          <a:p>
            <a:pPr lvl="1"/>
            <a:r>
              <a:rPr lang="en-US" sz="1600" dirty="0" smtClean="0"/>
              <a:t>All stakeholders Number </a:t>
            </a:r>
            <a:r>
              <a:rPr lang="en-US" sz="1600" dirty="0"/>
              <a:t>of physicians involved</a:t>
            </a:r>
          </a:p>
          <a:p>
            <a:pPr lvl="1"/>
            <a:r>
              <a:rPr lang="en-US" sz="1600" dirty="0"/>
              <a:t>Number of patients involved</a:t>
            </a:r>
          </a:p>
          <a:p>
            <a:pPr lvl="1"/>
            <a:r>
              <a:rPr lang="en-US" sz="1600" dirty="0"/>
              <a:t>Timeframe</a:t>
            </a:r>
          </a:p>
          <a:p>
            <a:pPr lvl="0"/>
            <a:r>
              <a:rPr lang="en-US" sz="1600" dirty="0" smtClean="0"/>
              <a:t>Business goals achieved</a:t>
            </a:r>
          </a:p>
          <a:p>
            <a:pPr lvl="0"/>
            <a:r>
              <a:rPr lang="en-US" sz="1600" dirty="0" smtClean="0"/>
              <a:t>Clinical goals achieved</a:t>
            </a:r>
          </a:p>
          <a:p>
            <a:pPr lvl="0"/>
            <a:r>
              <a:rPr lang="en-US" sz="1600" dirty="0" smtClean="0"/>
              <a:t>Key lessons learned</a:t>
            </a:r>
          </a:p>
          <a:p>
            <a:pPr lvl="1"/>
            <a:r>
              <a:rPr lang="en-US" sz="1600" dirty="0" smtClean="0"/>
              <a:t>Difficulties</a:t>
            </a:r>
          </a:p>
          <a:p>
            <a:pPr lvl="1"/>
            <a:r>
              <a:rPr lang="en-US" sz="1600" dirty="0"/>
              <a:t>O</a:t>
            </a:r>
            <a:r>
              <a:rPr lang="en-US" sz="1600" dirty="0" smtClean="0"/>
              <a:t>pportunities</a:t>
            </a:r>
            <a:endParaRPr lang="en-US" sz="1600" dirty="0"/>
          </a:p>
          <a:p>
            <a:pPr lvl="0"/>
            <a:r>
              <a:rPr lang="en-US" sz="1600" dirty="0" smtClean="0"/>
              <a:t>Research </a:t>
            </a:r>
            <a:r>
              <a:rPr lang="en-US" sz="1600" dirty="0"/>
              <a:t>associated with implementation (if any)</a:t>
            </a:r>
          </a:p>
          <a:p>
            <a:endParaRPr lang="en-US" sz="1600" dirty="0"/>
          </a:p>
        </p:txBody>
      </p:sp>
    </p:spTree>
    <p:extLst>
      <p:ext uri="{BB962C8B-B14F-4D97-AF65-F5344CB8AC3E}">
        <p14:creationId xmlns:p14="http://schemas.microsoft.com/office/powerpoint/2010/main" val="3132222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have we missed?</a:t>
            </a:r>
            <a:endParaRPr lang="en-US" dirty="0"/>
          </a:p>
        </p:txBody>
      </p:sp>
      <p:sp>
        <p:nvSpPr>
          <p:cNvPr id="3" name="Content Placeholder 2"/>
          <p:cNvSpPr>
            <a:spLocks noGrp="1"/>
          </p:cNvSpPr>
          <p:nvPr>
            <p:ph idx="1"/>
          </p:nvPr>
        </p:nvSpPr>
        <p:spPr/>
        <p:txBody>
          <a:bodyPr/>
          <a:lstStyle/>
          <a:p>
            <a:r>
              <a:rPr lang="en-US" dirty="0" smtClean="0"/>
              <a:t>Discussion</a:t>
            </a:r>
            <a:endParaRPr lang="en-US" dirty="0"/>
          </a:p>
        </p:txBody>
      </p:sp>
    </p:spTree>
    <p:extLst>
      <p:ext uri="{BB962C8B-B14F-4D97-AF65-F5344CB8AC3E}">
        <p14:creationId xmlns:p14="http://schemas.microsoft.com/office/powerpoint/2010/main" val="14860298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lstStyle/>
          <a:p>
            <a:r>
              <a:rPr lang="en-US" smtClean="0"/>
              <a:t>Join B&amp;C listserv </a:t>
            </a:r>
            <a:r>
              <a:rPr lang="en-US" dirty="0" smtClean="0"/>
              <a:t>by contacting Claudia at Claudia.Ellison@ehidc.org</a:t>
            </a:r>
          </a:p>
          <a:p>
            <a:r>
              <a:rPr lang="en-US" dirty="0" smtClean="0"/>
              <a:t>We will forward you the nomination email</a:t>
            </a:r>
          </a:p>
          <a:p>
            <a:pPr lvl="1"/>
            <a:r>
              <a:rPr lang="en-US" dirty="0" smtClean="0"/>
              <a:t>Send out to any one you can think of as an innovator</a:t>
            </a:r>
          </a:p>
          <a:p>
            <a:r>
              <a:rPr lang="en-US" dirty="0" smtClean="0"/>
              <a:t>Next Workgroup Meeting October 14</a:t>
            </a:r>
          </a:p>
          <a:p>
            <a:endParaRPr lang="en-US" dirty="0"/>
          </a:p>
        </p:txBody>
      </p:sp>
    </p:spTree>
    <p:extLst>
      <p:ext uri="{BB962C8B-B14F-4D97-AF65-F5344CB8AC3E}">
        <p14:creationId xmlns:p14="http://schemas.microsoft.com/office/powerpoint/2010/main" val="13569761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2819400"/>
            <a:ext cx="8229600" cy="609600"/>
          </a:xfrm>
          <a:prstGeom prst="rect">
            <a:avLst/>
          </a:prstGeom>
        </p:spPr>
        <p:txBody>
          <a:bodyPr/>
          <a:lstStyle>
            <a:lvl1pPr marL="342900" indent="-342900" algn="l" rtl="0" eaLnBrk="0" fontAlgn="base" hangingPunct="0">
              <a:spcBef>
                <a:spcPct val="20000"/>
              </a:spcBef>
              <a:spcAft>
                <a:spcPct val="0"/>
              </a:spcAft>
              <a:buFont typeface="Wingdings" pitchFamily="2" charset="2"/>
              <a:buChar char="§"/>
              <a:defRPr sz="3200">
                <a:solidFill>
                  <a:srgbClr val="000048"/>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48"/>
                </a:solidFill>
                <a:latin typeface="+mn-lt"/>
                <a:cs typeface="+mn-cs"/>
              </a:defRPr>
            </a:lvl2pPr>
            <a:lvl3pPr marL="1143000" indent="-228600" algn="l" rtl="0" eaLnBrk="0" fontAlgn="base" hangingPunct="0">
              <a:spcBef>
                <a:spcPct val="20000"/>
              </a:spcBef>
              <a:spcAft>
                <a:spcPct val="0"/>
              </a:spcAft>
              <a:buChar char="•"/>
              <a:defRPr sz="2400">
                <a:solidFill>
                  <a:srgbClr val="000048"/>
                </a:solidFill>
                <a:latin typeface="+mn-lt"/>
                <a:cs typeface="+mn-cs"/>
              </a:defRPr>
            </a:lvl3pPr>
            <a:lvl4pPr marL="1600200" indent="-228600" algn="l" rtl="0" eaLnBrk="0" fontAlgn="base" hangingPunct="0">
              <a:spcBef>
                <a:spcPct val="20000"/>
              </a:spcBef>
              <a:spcAft>
                <a:spcPct val="0"/>
              </a:spcAft>
              <a:buChar char="–"/>
              <a:defRPr sz="2000">
                <a:solidFill>
                  <a:srgbClr val="000048"/>
                </a:solidFill>
                <a:latin typeface="+mn-lt"/>
                <a:cs typeface="+mn-cs"/>
              </a:defRPr>
            </a:lvl4pPr>
            <a:lvl5pPr marL="2057400" indent="-228600" algn="l" rtl="0" eaLnBrk="0" fontAlgn="base" hangingPunct="0">
              <a:spcBef>
                <a:spcPct val="20000"/>
              </a:spcBef>
              <a:spcAft>
                <a:spcPct val="0"/>
              </a:spcAft>
              <a:buChar char="»"/>
              <a:defRPr sz="2000">
                <a:solidFill>
                  <a:srgbClr val="000048"/>
                </a:solidFill>
                <a:latin typeface="+mn-lt"/>
                <a:cs typeface="+mn-cs"/>
              </a:defRPr>
            </a:lvl5pPr>
            <a:lvl6pPr marL="2514600" indent="-228600" algn="l" rtl="0" fontAlgn="base">
              <a:spcBef>
                <a:spcPct val="20000"/>
              </a:spcBef>
              <a:spcAft>
                <a:spcPct val="0"/>
              </a:spcAft>
              <a:buChar char="»"/>
              <a:defRPr sz="2000">
                <a:solidFill>
                  <a:srgbClr val="000048"/>
                </a:solidFill>
                <a:latin typeface="+mn-lt"/>
                <a:cs typeface="+mn-cs"/>
              </a:defRPr>
            </a:lvl6pPr>
            <a:lvl7pPr marL="2971800" indent="-228600" algn="l" rtl="0" fontAlgn="base">
              <a:spcBef>
                <a:spcPct val="20000"/>
              </a:spcBef>
              <a:spcAft>
                <a:spcPct val="0"/>
              </a:spcAft>
              <a:buChar char="»"/>
              <a:defRPr sz="2000">
                <a:solidFill>
                  <a:srgbClr val="000048"/>
                </a:solidFill>
                <a:latin typeface="+mn-lt"/>
                <a:cs typeface="+mn-cs"/>
              </a:defRPr>
            </a:lvl7pPr>
            <a:lvl8pPr marL="3429000" indent="-228600" algn="l" rtl="0" fontAlgn="base">
              <a:spcBef>
                <a:spcPct val="20000"/>
              </a:spcBef>
              <a:spcAft>
                <a:spcPct val="0"/>
              </a:spcAft>
              <a:buChar char="»"/>
              <a:defRPr sz="2000">
                <a:solidFill>
                  <a:srgbClr val="000048"/>
                </a:solidFill>
                <a:latin typeface="+mn-lt"/>
                <a:cs typeface="+mn-cs"/>
              </a:defRPr>
            </a:lvl8pPr>
            <a:lvl9pPr marL="3886200" indent="-228600" algn="l" rtl="0" fontAlgn="base">
              <a:spcBef>
                <a:spcPct val="20000"/>
              </a:spcBef>
              <a:spcAft>
                <a:spcPct val="0"/>
              </a:spcAft>
              <a:buChar char="»"/>
              <a:defRPr sz="2000">
                <a:solidFill>
                  <a:srgbClr val="000048"/>
                </a:solidFill>
                <a:latin typeface="+mn-lt"/>
                <a:cs typeface="+mn-cs"/>
              </a:defRPr>
            </a:lvl9pPr>
          </a:lstStyle>
          <a:p>
            <a:pPr marL="0" indent="0" algn="ctr">
              <a:buFont typeface="Wingdings" pitchFamily="2" charset="2"/>
              <a:buNone/>
            </a:pPr>
            <a:r>
              <a:rPr lang="en-US" sz="3600" kern="0" dirty="0" smtClean="0"/>
              <a:t>Questions?</a:t>
            </a:r>
            <a:endParaRPr lang="en-US" sz="3600" kern="0" dirty="0"/>
          </a:p>
        </p:txBody>
      </p:sp>
    </p:spTree>
    <p:extLst>
      <p:ext uri="{BB962C8B-B14F-4D97-AF65-F5344CB8AC3E}">
        <p14:creationId xmlns:p14="http://schemas.microsoft.com/office/powerpoint/2010/main" val="3745469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19400"/>
            <a:ext cx="8229600" cy="609600"/>
          </a:xfrm>
        </p:spPr>
        <p:txBody>
          <a:bodyPr/>
          <a:lstStyle/>
          <a:p>
            <a:pPr marL="0" indent="0" algn="ctr">
              <a:buNone/>
            </a:pPr>
            <a:r>
              <a:rPr lang="en-US" dirty="0"/>
              <a:t>T</a:t>
            </a:r>
            <a:r>
              <a:rPr lang="en-US" dirty="0" smtClean="0"/>
              <a:t>hank you!</a:t>
            </a:r>
            <a:endParaRPr lang="en-US" dirty="0"/>
          </a:p>
        </p:txBody>
      </p:sp>
    </p:spTree>
    <p:extLst>
      <p:ext uri="{BB962C8B-B14F-4D97-AF65-F5344CB8AC3E}">
        <p14:creationId xmlns:p14="http://schemas.microsoft.com/office/powerpoint/2010/main" val="29702395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371600"/>
            <a:ext cx="8686800" cy="4572000"/>
          </a:xfrm>
        </p:spPr>
        <p:txBody>
          <a:bodyPr/>
          <a:lstStyle/>
          <a:p>
            <a:r>
              <a:rPr lang="en-US" dirty="0" smtClean="0"/>
              <a:t>Review American Heart Association/American Stroke Association tools designed to support improved quality of care and care coordination</a:t>
            </a:r>
          </a:p>
          <a:p>
            <a:endParaRPr lang="en-US" dirty="0" smtClean="0"/>
          </a:p>
          <a:p>
            <a:r>
              <a:rPr lang="en-US" dirty="0" smtClean="0"/>
              <a:t>Look at tools focused on both provider and patient audiences</a:t>
            </a:r>
          </a:p>
          <a:p>
            <a:endParaRPr lang="en-US" dirty="0" smtClean="0"/>
          </a:p>
          <a:p>
            <a:r>
              <a:rPr lang="en-US" dirty="0" smtClean="0"/>
              <a:t>Topics:</a:t>
            </a:r>
          </a:p>
          <a:p>
            <a:pPr lvl="1"/>
            <a:r>
              <a:rPr lang="en-US" dirty="0" smtClean="0"/>
              <a:t>Get With the Guidelines (GWTG)</a:t>
            </a:r>
          </a:p>
          <a:p>
            <a:pPr lvl="1"/>
            <a:r>
              <a:rPr lang="en-US" dirty="0" smtClean="0"/>
              <a:t>The Guideline Advantage (TGA)</a:t>
            </a:r>
          </a:p>
          <a:p>
            <a:pPr lvl="1"/>
            <a:r>
              <a:rPr lang="en-US" dirty="0" smtClean="0"/>
              <a:t>Heart 360 </a:t>
            </a:r>
          </a:p>
          <a:p>
            <a:pPr lvl="1"/>
            <a:r>
              <a:rPr lang="en-US" dirty="0" smtClean="0"/>
              <a:t>Patient Support Network</a:t>
            </a:r>
          </a:p>
          <a:p>
            <a:endParaRPr lang="en-US" dirty="0"/>
          </a:p>
        </p:txBody>
      </p:sp>
      <p:sp>
        <p:nvSpPr>
          <p:cNvPr id="3" name="Title 2"/>
          <p:cNvSpPr>
            <a:spLocks noGrp="1"/>
          </p:cNvSpPr>
          <p:nvPr>
            <p:ph type="ctrTitle"/>
          </p:nvPr>
        </p:nvSpPr>
        <p:spPr/>
        <p:txBody>
          <a:bodyPr/>
          <a:lstStyle/>
          <a:p>
            <a:r>
              <a:rPr lang="en-US" dirty="0" smtClean="0"/>
              <a:t>Presentation Topics</a:t>
            </a:r>
            <a:endParaRPr lang="en-US" dirty="0"/>
          </a:p>
        </p:txBody>
      </p:sp>
    </p:spTree>
    <p:extLst>
      <p:ext uri="{BB962C8B-B14F-4D97-AF65-F5344CB8AC3E}">
        <p14:creationId xmlns:p14="http://schemas.microsoft.com/office/powerpoint/2010/main" val="9289357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3"/>
          <p:cNvSpPr>
            <a:spLocks noGrp="1"/>
          </p:cNvSpPr>
          <p:nvPr>
            <p:ph idx="1"/>
          </p:nvPr>
        </p:nvSpPr>
        <p:spPr>
          <a:xfrm>
            <a:off x="76200" y="1201827"/>
            <a:ext cx="8686800" cy="4267200"/>
          </a:xfrm>
        </p:spPr>
        <p:txBody>
          <a:bodyPr lIns="91418" tIns="45709" rIns="91418" bIns="45709"/>
          <a:lstStyle/>
          <a:p>
            <a:pPr lvl="0">
              <a:buClr>
                <a:srgbClr val="000000"/>
              </a:buClr>
            </a:pPr>
            <a:r>
              <a:rPr lang="en-US" sz="2200" dirty="0">
                <a:solidFill>
                  <a:srgbClr val="000000"/>
                </a:solidFill>
              </a:rPr>
              <a:t>Cardiovascular (CV) disease is our nation’s #1 killer</a:t>
            </a:r>
          </a:p>
          <a:p>
            <a:pPr marL="749300" lvl="1" indent="-292100">
              <a:spcBef>
                <a:spcPts val="900"/>
              </a:spcBef>
              <a:buClr>
                <a:schemeClr val="accent1"/>
              </a:buClr>
              <a:buFontTx/>
              <a:buChar char="•"/>
            </a:pPr>
            <a:r>
              <a:rPr lang="en-US" dirty="0"/>
              <a:t>Over 81 million Americans currently suffer from CV disease</a:t>
            </a:r>
          </a:p>
          <a:p>
            <a:pPr marL="749300" lvl="1" indent="-292100">
              <a:spcBef>
                <a:spcPts val="900"/>
              </a:spcBef>
              <a:buClr>
                <a:schemeClr val="accent1"/>
              </a:buClr>
              <a:buFontTx/>
              <a:buChar char="•"/>
            </a:pPr>
            <a:r>
              <a:rPr lang="en-US" dirty="0"/>
              <a:t>1 out of every 3 people in the U.S.</a:t>
            </a:r>
          </a:p>
          <a:p>
            <a:pPr marL="406400" indent="-406400" defTabSz="914186" eaLnBrk="1" hangingPunct="1">
              <a:lnSpc>
                <a:spcPts val="2225"/>
              </a:lnSpc>
              <a:spcBef>
                <a:spcPts val="600"/>
              </a:spcBef>
            </a:pPr>
            <a:endParaRPr lang="en-US" sz="2200" dirty="0" smtClean="0">
              <a:cs typeface="Arial" charset="0"/>
            </a:endParaRPr>
          </a:p>
          <a:p>
            <a:pPr marL="406400" indent="-406400" defTabSz="914186" eaLnBrk="1" hangingPunct="1">
              <a:lnSpc>
                <a:spcPts val="2225"/>
              </a:lnSpc>
              <a:spcBef>
                <a:spcPts val="600"/>
              </a:spcBef>
            </a:pPr>
            <a:r>
              <a:rPr lang="en-US" sz="2200" dirty="0" smtClean="0">
                <a:cs typeface="Arial" charset="0"/>
              </a:rPr>
              <a:t>Mission – </a:t>
            </a:r>
            <a:r>
              <a:rPr lang="en-US" sz="2200" i="1" dirty="0" smtClean="0">
                <a:cs typeface="Arial" charset="0"/>
              </a:rPr>
              <a:t>Build Healthier Lives, Free of Cardiovascular Diseases and Stroke</a:t>
            </a:r>
          </a:p>
          <a:p>
            <a:pPr marL="0" indent="0" defTabSz="914186" eaLnBrk="1" hangingPunct="1">
              <a:lnSpc>
                <a:spcPts val="2225"/>
              </a:lnSpc>
              <a:spcBef>
                <a:spcPts val="600"/>
              </a:spcBef>
              <a:buNone/>
            </a:pPr>
            <a:endParaRPr lang="en-US" sz="2200" i="1" dirty="0" smtClean="0">
              <a:cs typeface="Arial" charset="0"/>
            </a:endParaRPr>
          </a:p>
          <a:p>
            <a:pPr marL="406400" indent="-406400" defTabSz="914186" eaLnBrk="1" hangingPunct="1">
              <a:lnSpc>
                <a:spcPts val="2225"/>
              </a:lnSpc>
              <a:spcBef>
                <a:spcPts val="600"/>
              </a:spcBef>
            </a:pPr>
            <a:r>
              <a:rPr lang="en-US" sz="2200" i="1" dirty="0" smtClean="0">
                <a:cs typeface="Arial" charset="0"/>
              </a:rPr>
              <a:t>2020 Impact Goal – Reduce CVD and stoke mortality and morbidity by 20% for all Americans by 2020</a:t>
            </a:r>
          </a:p>
          <a:p>
            <a:pPr marL="406400" indent="-406400"/>
            <a:endParaRPr lang="en-US" sz="2200" dirty="0" smtClean="0"/>
          </a:p>
          <a:p>
            <a:pPr defTabSz="914186" eaLnBrk="1" hangingPunct="1">
              <a:lnSpc>
                <a:spcPts val="2225"/>
              </a:lnSpc>
            </a:pPr>
            <a:endParaRPr lang="en-US" sz="2000" dirty="0" smtClean="0"/>
          </a:p>
        </p:txBody>
      </p:sp>
      <p:sp>
        <p:nvSpPr>
          <p:cNvPr id="14" name="Title 12"/>
          <p:cNvSpPr>
            <a:spLocks noGrp="1"/>
          </p:cNvSpPr>
          <p:nvPr>
            <p:ph type="ctrTitle"/>
          </p:nvPr>
        </p:nvSpPr>
        <p:spPr/>
        <p:txBody>
          <a:bodyPr lIns="91418" tIns="45709" rIns="91418" bIns="45709" anchor="ctr">
            <a:normAutofit/>
          </a:bodyPr>
          <a:lstStyle/>
          <a:p>
            <a:pPr eaLnBrk="1" hangingPunct="1"/>
            <a:r>
              <a:rPr lang="en-US" b="1" dirty="0" smtClean="0">
                <a:cs typeface="Arial" pitchFamily="34" charset="0"/>
              </a:rPr>
              <a:t>AHA – Mission and Approach </a:t>
            </a:r>
            <a:endParaRPr b="1" dirty="0" smtClean="0">
              <a:cs typeface="Arial" pitchFamily="34" charset="0"/>
            </a:endParaRPr>
          </a:p>
        </p:txBody>
      </p:sp>
      <p:sp>
        <p:nvSpPr>
          <p:cNvPr id="17412" name="Slide Number Placeholder 3"/>
          <p:cNvSpPr>
            <a:spLocks noGrp="1"/>
          </p:cNvSpPr>
          <p:nvPr>
            <p:ph type="sldNum" sz="quarter" idx="13"/>
          </p:nvPr>
        </p:nvSpPr>
        <p:spPr/>
        <p:txBody>
          <a:bodyPr/>
          <a:lstStyle/>
          <a:p>
            <a:fld id="{E3822CC6-E0BC-9049-8A82-EC6CC4698064}" type="slidenum">
              <a:rPr lang="en-US" smtClean="0"/>
              <a:pPr/>
              <a:t>7</a:t>
            </a:fld>
            <a:endParaRPr lang="en-US" smtClean="0"/>
          </a:p>
        </p:txBody>
      </p:sp>
    </p:spTree>
    <p:custDataLst>
      <p:tags r:id="rId1"/>
    </p:custDataLst>
    <p:extLst>
      <p:ext uri="{BB962C8B-B14F-4D97-AF65-F5344CB8AC3E}">
        <p14:creationId xmlns:p14="http://schemas.microsoft.com/office/powerpoint/2010/main" val="38322781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06400" lvl="0" indent="-406400">
              <a:buClr>
                <a:srgbClr val="000000"/>
              </a:buClr>
            </a:pPr>
            <a:r>
              <a:rPr lang="en-US" sz="2200" dirty="0">
                <a:solidFill>
                  <a:srgbClr val="000000"/>
                </a:solidFill>
              </a:rPr>
              <a:t>Move beyond acute treatment and focus on prevention</a:t>
            </a:r>
          </a:p>
          <a:p>
            <a:pPr lvl="1">
              <a:buClr>
                <a:srgbClr val="E10202"/>
              </a:buClr>
              <a:buFont typeface="Arial" panose="020B0604020202020204" pitchFamily="34" charset="0"/>
              <a:buChar char="•"/>
            </a:pPr>
            <a:r>
              <a:rPr lang="en-US" dirty="0">
                <a:solidFill>
                  <a:srgbClr val="000000"/>
                </a:solidFill>
              </a:rPr>
              <a:t>Provide knowledge-based solutions for people of all ages, relative to their risk</a:t>
            </a:r>
          </a:p>
          <a:p>
            <a:pPr marL="406400" indent="-406400"/>
            <a:endParaRPr lang="en-US" sz="2200" dirty="0" smtClean="0"/>
          </a:p>
          <a:p>
            <a:pPr marL="406400" indent="-406400"/>
            <a:r>
              <a:rPr lang="en-US" sz="2200" dirty="0" smtClean="0"/>
              <a:t>Strategies</a:t>
            </a:r>
            <a:endParaRPr lang="en-US" sz="2200" dirty="0"/>
          </a:p>
          <a:p>
            <a:pPr marL="749300" lvl="1" indent="-292100">
              <a:spcBef>
                <a:spcPts val="900"/>
              </a:spcBef>
              <a:buClr>
                <a:schemeClr val="accent1"/>
              </a:buClr>
              <a:buFontTx/>
              <a:buChar char="•"/>
            </a:pPr>
            <a:r>
              <a:rPr lang="en-US" dirty="0"/>
              <a:t>Patient/Consumer centered health – Be where people are with the right message the right tools, at the right time</a:t>
            </a:r>
          </a:p>
          <a:p>
            <a:pPr marL="1149350" lvl="2" indent="-292100">
              <a:spcBef>
                <a:spcPts val="900"/>
              </a:spcBef>
              <a:buClr>
                <a:schemeClr val="accent1"/>
              </a:buClr>
              <a:buFontTx/>
              <a:buChar char="•"/>
            </a:pPr>
            <a:r>
              <a:rPr lang="en-US" dirty="0"/>
              <a:t>Empowerment is key to driving adherence</a:t>
            </a:r>
          </a:p>
          <a:p>
            <a:pPr marL="749300" lvl="1" indent="-292100">
              <a:spcBef>
                <a:spcPts val="900"/>
              </a:spcBef>
              <a:buClr>
                <a:schemeClr val="accent1"/>
              </a:buClr>
              <a:buFontTx/>
              <a:buChar char="•"/>
            </a:pPr>
            <a:r>
              <a:rPr lang="en-US" dirty="0"/>
              <a:t>Providers – Assist providers in delivering evidence-based care</a:t>
            </a:r>
          </a:p>
          <a:p>
            <a:pPr marL="1149350" lvl="2" indent="-292100">
              <a:spcBef>
                <a:spcPts val="900"/>
              </a:spcBef>
              <a:buClr>
                <a:schemeClr val="accent1"/>
              </a:buClr>
              <a:buFontTx/>
              <a:buChar char="•"/>
            </a:pPr>
            <a:r>
              <a:rPr lang="en-US" dirty="0"/>
              <a:t>Guideline translation</a:t>
            </a:r>
          </a:p>
          <a:p>
            <a:endParaRPr lang="en-US" dirty="0"/>
          </a:p>
        </p:txBody>
      </p:sp>
      <p:sp>
        <p:nvSpPr>
          <p:cNvPr id="3" name="Title 2"/>
          <p:cNvSpPr>
            <a:spLocks noGrp="1"/>
          </p:cNvSpPr>
          <p:nvPr>
            <p:ph type="ctrTitle"/>
          </p:nvPr>
        </p:nvSpPr>
        <p:spPr/>
        <p:txBody>
          <a:bodyPr/>
          <a:lstStyle/>
          <a:p>
            <a:r>
              <a:rPr lang="en-US" dirty="0" smtClean="0"/>
              <a:t>AHA/ASA Background</a:t>
            </a:r>
            <a:endParaRPr lang="en-US" dirty="0"/>
          </a:p>
        </p:txBody>
      </p:sp>
    </p:spTree>
    <p:extLst>
      <p:ext uri="{BB962C8B-B14F-4D97-AF65-F5344CB8AC3E}">
        <p14:creationId xmlns:p14="http://schemas.microsoft.com/office/powerpoint/2010/main" val="280218963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8393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UDIO_IMPORT" val="\\.psf\Home\Documents\Left Brain Media\AHA\Workplace Giving\Articulate Demo\audio\2.mp3"/>
  <p:tag name="AUDIO_ID" val="340"/>
  <p:tag name="ARTICULATE_SLIDE_PAUSE" val="0"/>
  <p:tag name="ARTICULATE_NAV_LEVEL" val="1"/>
  <p:tag name="ARTICULATE_PLAYLIST_ID" val="-1"/>
  <p:tag name="ARTICULATE_LOCK_SLIDE" val="0"/>
  <p:tag name="ARTICULATE_SLIDE_GUID" val="96731937-fc62-4bf3-bc61-53c479b29e92"/>
  <p:tag name="ELAPSEDTIME" val="49.161"/>
  <p:tag name="TIMELINE" val="17.3/22.1/26.1/30.7"/>
  <p:tag name="ARTICULATE_SLIDE_NAV" val="2"/>
</p:tagLst>
</file>

<file path=ppt/tags/tag10.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b.VxRIfGB0.V4nu..n7Z0Q"/>
</p:tagLst>
</file>

<file path=ppt/tags/tag11.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wYU0MMg5P0e.1ND5JWcjug"/>
</p:tagLst>
</file>

<file path=ppt/tags/tag12.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2NLuWaECyUGE.9xyeUac6w"/>
</p:tagLst>
</file>

<file path=ppt/tags/tag13.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NwEZR3JcP0WvuEHZQB69ww"/>
</p:tagLst>
</file>

<file path=ppt/tags/tag14.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b_A5AUbc.EudRFDIaTc4MA"/>
</p:tagLst>
</file>

<file path=ppt/tags/tag15.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cnaW7J508kCGl43RT5MEeg"/>
</p:tagLst>
</file>

<file path=ppt/tags/tag16.xml><?xml version="1.0" encoding="utf-8"?>
<p:tagLst xmlns:a="http://schemas.openxmlformats.org/drawingml/2006/main" xmlns:r="http://schemas.openxmlformats.org/officeDocument/2006/relationships" xmlns:p="http://schemas.openxmlformats.org/presentationml/2006/main">
  <p:tag name="AUDIO_IMPORT" val="\\.psf\Home\Documents\Left Brain Media\AHA\Workplace Giving\Articulate Demo\audio\2.mp3"/>
  <p:tag name="AUDIO_ID" val="340"/>
  <p:tag name="ARTICULATE_SLIDE_PAUSE" val="0"/>
  <p:tag name="ARTICULATE_NAV_LEVEL" val="1"/>
  <p:tag name="ARTICULATE_PLAYLIST_ID" val="-1"/>
  <p:tag name="ARTICULATE_LOCK_SLIDE" val="0"/>
  <p:tag name="ARTICULATE_SLIDE_GUID" val="96731937-fc62-4bf3-bc61-53c479b29e92"/>
  <p:tag name="ELAPSEDTIME" val="49.161"/>
  <p:tag name="TIMELINE" val="17.3/22.1/26.1/30.7"/>
  <p:tag name="ARTICULATE_SLIDE_NAV" val="2"/>
</p:tagLst>
</file>

<file path=ppt/tags/tag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lI1qlDBGSkqnZM5h0wAo9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yw5ttt9c3Uq6HYom196FU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2Ihyi04080WRxttQyIWPI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S6SK.OLTLUuexLWicdRTU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smRTIUMAZE6UBLEHxdF.d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08qivCcdOUWOzVKXyIznv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73OAHk7XEUypvriYO0rd1Q"/>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a:themeElements>
    <a:clrScheme name="Simple">
      <a:dk1>
        <a:srgbClr val="000000"/>
      </a:dk1>
      <a:lt1>
        <a:sysClr val="window" lastClr="FFFFFF"/>
      </a:lt1>
      <a:dk2>
        <a:srgbClr val="E10202"/>
      </a:dk2>
      <a:lt2>
        <a:srgbClr val="FFFFF5"/>
      </a:lt2>
      <a:accent1>
        <a:srgbClr val="E32526"/>
      </a:accent1>
      <a:accent2>
        <a:srgbClr val="F28B20"/>
      </a:accent2>
      <a:accent3>
        <a:srgbClr val="81BE41"/>
      </a:accent3>
      <a:accent4>
        <a:srgbClr val="873594"/>
      </a:accent4>
      <a:accent5>
        <a:srgbClr val="31B0C9"/>
      </a:accent5>
      <a:accent6>
        <a:srgbClr val="4279BD"/>
      </a:accent6>
      <a:hlink>
        <a:srgbClr val="0000FF"/>
      </a:hlink>
      <a:folHlink>
        <a:srgbClr val="8100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ibrant-2014 [Read-Only]" id="{B1474078-A4FA-48ED-AAB8-5E26B2A79C88}" vid="{47F6CE16-A617-413E-9D7E-1A484B92489F}"/>
    </a:ext>
  </a:extLst>
</a:theme>
</file>

<file path=ppt/theme/theme3.xml><?xml version="1.0" encoding="utf-8"?>
<a:theme xmlns:a="http://schemas.openxmlformats.org/drawingml/2006/main" name="2013 Focus on Quality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eme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AHA ASA blue bkgrd">
  <a:themeElements>
    <a:clrScheme name="AHA ASA blue bkg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AHA ASA blue bkg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defRPr>
        </a:defPPr>
      </a:lstStyle>
    </a:lnDef>
  </a:objectDefaults>
  <a:extraClrSchemeLst>
    <a:extraClrScheme>
      <a:clrScheme name="AHA ASA blue bkgrd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HA ASA blue bkg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HA ASA blue bkgrd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HA ASA blue bkgrd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HA ASA blue bkgr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HA ASA blue bkgr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HA ASA blue bkgr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GA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Accreditation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Mix">
  <a:themeElements>
    <a:clrScheme name="Custom 24">
      <a:dk1>
        <a:sysClr val="windowText" lastClr="000000"/>
      </a:dk1>
      <a:lt1>
        <a:sysClr val="window" lastClr="FFFFFF"/>
      </a:lt1>
      <a:dk2>
        <a:srgbClr val="0E0600"/>
      </a:dk2>
      <a:lt2>
        <a:srgbClr val="FCF5EF"/>
      </a:lt2>
      <a:accent1>
        <a:srgbClr val="FF0000"/>
      </a:accent1>
      <a:accent2>
        <a:srgbClr val="900000"/>
      </a:accent2>
      <a:accent3>
        <a:srgbClr val="C00000"/>
      </a:accent3>
      <a:accent4>
        <a:srgbClr val="00BCF2"/>
      </a:accent4>
      <a:accent5>
        <a:srgbClr val="00B294"/>
      </a:accent5>
      <a:accent6>
        <a:srgbClr val="68217A"/>
      </a:accent6>
      <a:hlink>
        <a:srgbClr val="00BCF2"/>
      </a:hlink>
      <a:folHlink>
        <a:srgbClr val="FFFFFF"/>
      </a:folHlink>
    </a:clrScheme>
    <a:fontScheme name="Custom 3">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eate an Office Mix.potx" id="{4B7366DC-B74D-454D-9AF1-C5E1E2713A61}" vid="{D9FD2935-D4F2-4034-8F2D-E6786535C4FD}"/>
    </a:ext>
  </a:extLst>
</a:theme>
</file>

<file path=docProps/app.xml><?xml version="1.0" encoding="utf-8"?>
<Properties xmlns="http://schemas.openxmlformats.org/officeDocument/2006/extended-properties" xmlns:vt="http://schemas.openxmlformats.org/officeDocument/2006/docPropsVTypes">
  <TotalTime>10964</TotalTime>
  <Words>2341</Words>
  <Application>Microsoft Office PowerPoint</Application>
  <PresentationFormat>On-screen Show (4:3)</PresentationFormat>
  <Paragraphs>434</Paragraphs>
  <Slides>59</Slides>
  <Notes>35</Notes>
  <HiddenSlides>0</HiddenSlides>
  <MMClips>0</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59</vt:i4>
      </vt:variant>
    </vt:vector>
  </HeadingPairs>
  <TitlesOfParts>
    <vt:vector size="83" baseType="lpstr">
      <vt:lpstr>Arial</vt:lpstr>
      <vt:lpstr>Arial Narrow</vt:lpstr>
      <vt:lpstr>Calibri</vt:lpstr>
      <vt:lpstr>Calibri Light</vt:lpstr>
      <vt:lpstr>Courier New</vt:lpstr>
      <vt:lpstr>Helvetica</vt:lpstr>
      <vt:lpstr>Monotype Sorts</vt:lpstr>
      <vt:lpstr>ＭＳ Ｐゴシック</vt:lpstr>
      <vt:lpstr>Segoe</vt:lpstr>
      <vt:lpstr>Segoe UI</vt:lpstr>
      <vt:lpstr>Segoe UI Light</vt:lpstr>
      <vt:lpstr>Segoe UI Symbol</vt:lpstr>
      <vt:lpstr>Times New Roman</vt:lpstr>
      <vt:lpstr>Trebuchet MS</vt:lpstr>
      <vt:lpstr>Wingdings</vt:lpstr>
      <vt:lpstr>1_Default Design</vt:lpstr>
      <vt:lpstr>1_Simple</vt:lpstr>
      <vt:lpstr>2013 Focus on Quality Theme</vt:lpstr>
      <vt:lpstr>Theme4</vt:lpstr>
      <vt:lpstr>AHA ASA blue bkgrd</vt:lpstr>
      <vt:lpstr>TGA Theme</vt:lpstr>
      <vt:lpstr>1_Accreditation Theme</vt:lpstr>
      <vt:lpstr>Office Theme</vt:lpstr>
      <vt:lpstr>Office Mix</vt:lpstr>
      <vt:lpstr>eHealth Initiative  Business and Clinical Motivator Work Group</vt:lpstr>
      <vt:lpstr>Reminder</vt:lpstr>
      <vt:lpstr>Advisory Council</vt:lpstr>
      <vt:lpstr>Agenda</vt:lpstr>
      <vt:lpstr>PowerPoint Presentation</vt:lpstr>
      <vt:lpstr>Presentation Topics</vt:lpstr>
      <vt:lpstr>AHA – Mission and Approach </vt:lpstr>
      <vt:lpstr>AHA/ASA Background</vt:lpstr>
      <vt:lpstr>PowerPoint Presentation</vt:lpstr>
      <vt:lpstr>What is Get With The Guidelines?</vt:lpstr>
      <vt:lpstr>  </vt:lpstr>
      <vt:lpstr>The Patient Management Tool </vt:lpstr>
      <vt:lpstr>Recognition from the  American Heart Association</vt:lpstr>
      <vt:lpstr>Get With The Guidelines® Heart Failure  Hospitals Have Demonstrated Equitable Care </vt:lpstr>
      <vt:lpstr>Defect-Free Care</vt:lpstr>
      <vt:lpstr>PowerPoint Presentation</vt:lpstr>
      <vt:lpstr>PowerPoint Presentation</vt:lpstr>
      <vt:lpstr>PowerPoint Presentation</vt:lpstr>
      <vt:lpstr>Vision &amp; Goal</vt:lpstr>
      <vt:lpstr>PowerPoint Presentation</vt:lpstr>
      <vt:lpstr>Program Platform</vt:lpstr>
      <vt:lpstr>Available Data aggregation</vt:lpstr>
      <vt:lpstr>Action Lists </vt:lpstr>
      <vt:lpstr>Co-Morbidity Venn Diagram </vt:lpstr>
      <vt:lpstr>TGA’s Measures</vt:lpstr>
      <vt:lpstr>Program Alignment</vt:lpstr>
      <vt:lpstr>Leading practices for effective participation </vt:lpstr>
      <vt:lpstr>AHA – Mission and Approach </vt:lpstr>
      <vt:lpstr>Consumer Web Page</vt:lpstr>
      <vt:lpstr>www.heart.org/myhealthcare</vt:lpstr>
      <vt:lpstr>Heart360</vt:lpstr>
      <vt:lpstr>Patient Portal – Welcome Page</vt:lpstr>
      <vt:lpstr>PowerPoint Presentation</vt:lpstr>
      <vt:lpstr>Patient Portal – Health Trackers</vt:lpstr>
      <vt:lpstr>Patient Portal – Medication Tracker</vt:lpstr>
      <vt:lpstr>Patient Portal – Reports</vt:lpstr>
      <vt:lpstr>Patient Portal – Resources</vt:lpstr>
      <vt:lpstr>Provider Portal – Getting Connected</vt:lpstr>
      <vt:lpstr>Provider Portal – Patient Dashboard</vt:lpstr>
      <vt:lpstr>Provider Portal – Patient Management</vt:lpstr>
      <vt:lpstr>Provider Portal - Groups</vt:lpstr>
      <vt:lpstr>PowerPoint Presentation</vt:lpstr>
      <vt:lpstr>Provider Portal – Messaging</vt:lpstr>
      <vt:lpstr>Professional View – Standard &amp; Custom Reports</vt:lpstr>
      <vt:lpstr>PowerPoint Presentation</vt:lpstr>
      <vt:lpstr>PowerPoint Presentation</vt:lpstr>
      <vt:lpstr>PowerPoint Presentation</vt:lpstr>
      <vt:lpstr>B&amp;C Charter</vt:lpstr>
      <vt:lpstr>Business and Clinical Motivator  Workgroup</vt:lpstr>
      <vt:lpstr>Workgroup Deliverable 2015</vt:lpstr>
      <vt:lpstr>Work Group Plan</vt:lpstr>
      <vt:lpstr>Timeline</vt:lpstr>
      <vt:lpstr>Timeline</vt:lpstr>
      <vt:lpstr>Timeline</vt:lpstr>
      <vt:lpstr>Innovator Questionnaire</vt:lpstr>
      <vt:lpstr>What have we missed?</vt:lpstr>
      <vt:lpstr>Next steps</vt:lpstr>
      <vt:lpstr>PowerPoint Presentation</vt:lpstr>
      <vt:lpstr>PowerPoint Presentation</vt:lpstr>
    </vt:vector>
  </TitlesOfParts>
  <Company>eHealth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2012 Annual Members Only Meeting: Next Steps for Achieving eHealth Initiative’s Mission</dc:title>
  <dc:creator>Alex Kontur</dc:creator>
  <cp:lastModifiedBy>Claudia Ellison</cp:lastModifiedBy>
  <cp:revision>234</cp:revision>
  <cp:lastPrinted>2015-09-01T18:42:28Z</cp:lastPrinted>
  <dcterms:created xsi:type="dcterms:W3CDTF">2012-01-04T17:52:58Z</dcterms:created>
  <dcterms:modified xsi:type="dcterms:W3CDTF">2015-09-09T16:47:13Z</dcterms:modified>
</cp:coreProperties>
</file>