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2.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3.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4.xml" ContentType="application/vnd.openxmlformats-officedocument.drawingml.chart+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4" r:id="rId2"/>
    <p:sldMasterId id="2147483716" r:id="rId3"/>
    <p:sldMasterId id="2147483723" r:id="rId4"/>
    <p:sldMasterId id="2147483729" r:id="rId5"/>
  </p:sldMasterIdLst>
  <p:notesMasterIdLst>
    <p:notesMasterId r:id="rId45"/>
  </p:notesMasterIdLst>
  <p:handoutMasterIdLst>
    <p:handoutMasterId r:id="rId46"/>
  </p:handoutMasterIdLst>
  <p:sldIdLst>
    <p:sldId id="406" r:id="rId6"/>
    <p:sldId id="272" r:id="rId7"/>
    <p:sldId id="444" r:id="rId8"/>
    <p:sldId id="364" r:id="rId9"/>
    <p:sldId id="533" r:id="rId10"/>
    <p:sldId id="446" r:id="rId11"/>
    <p:sldId id="534" r:id="rId12"/>
    <p:sldId id="536" r:id="rId13"/>
    <p:sldId id="500" r:id="rId14"/>
    <p:sldId id="501" r:id="rId15"/>
    <p:sldId id="502" r:id="rId16"/>
    <p:sldId id="503" r:id="rId17"/>
    <p:sldId id="504" r:id="rId18"/>
    <p:sldId id="505" r:id="rId19"/>
    <p:sldId id="506" r:id="rId20"/>
    <p:sldId id="507" r:id="rId21"/>
    <p:sldId id="508" r:id="rId22"/>
    <p:sldId id="509" r:id="rId23"/>
    <p:sldId id="510" r:id="rId24"/>
    <p:sldId id="511" r:id="rId25"/>
    <p:sldId id="512" r:id="rId26"/>
    <p:sldId id="513" r:id="rId27"/>
    <p:sldId id="514" r:id="rId28"/>
    <p:sldId id="515" r:id="rId29"/>
    <p:sldId id="516" r:id="rId30"/>
    <p:sldId id="517" r:id="rId31"/>
    <p:sldId id="518" r:id="rId32"/>
    <p:sldId id="519" r:id="rId33"/>
    <p:sldId id="520" r:id="rId34"/>
    <p:sldId id="521" r:id="rId35"/>
    <p:sldId id="527" r:id="rId36"/>
    <p:sldId id="528" r:id="rId37"/>
    <p:sldId id="529" r:id="rId38"/>
    <p:sldId id="530" r:id="rId39"/>
    <p:sldId id="531" r:id="rId40"/>
    <p:sldId id="532" r:id="rId41"/>
    <p:sldId id="412" r:id="rId42"/>
    <p:sldId id="449" r:id="rId43"/>
    <p:sldId id="274" r:id="rId44"/>
  </p:sldIdLst>
  <p:sldSz cx="9144000" cy="6858000" type="screen4x3"/>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racy Okubo" initials="TO"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48"/>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15" autoAdjust="0"/>
    <p:restoredTop sz="94616" autoAdjust="0"/>
  </p:normalViewPr>
  <p:slideViewPr>
    <p:cSldViewPr>
      <p:cViewPr varScale="1">
        <p:scale>
          <a:sx n="73" d="100"/>
          <a:sy n="73" d="100"/>
        </p:scale>
        <p:origin x="1698" y="78"/>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overlay val="0"/>
    </c:title>
    <c:autoTitleDeleted val="0"/>
    <c:plotArea>
      <c:layout/>
      <c:pieChart>
        <c:varyColors val="1"/>
        <c:ser>
          <c:idx val="0"/>
          <c:order val="0"/>
          <c:tx>
            <c:strRef>
              <c:f>Sheet1!$B$1</c:f>
              <c:strCache>
                <c:ptCount val="1"/>
              </c:strCache>
            </c:strRef>
          </c:tx>
          <c:spPr>
            <a:solidFill>
              <a:schemeClr val="tx2"/>
            </a:solidFill>
            <a:effectLst/>
          </c:spPr>
          <c:dPt>
            <c:idx val="0"/>
            <c:bubble3D val="0"/>
            <c:spPr>
              <a:solidFill>
                <a:schemeClr val="accent3"/>
              </a:solidFill>
              <a:effectLst/>
            </c:spPr>
            <c:extLst>
              <c:ext xmlns:c16="http://schemas.microsoft.com/office/drawing/2014/chart" uri="{C3380CC4-5D6E-409C-BE32-E72D297353CC}">
                <c16:uniqueId val="{00000001-D70B-437A-A1B2-A0BE0FACCED4}"/>
              </c:ext>
            </c:extLst>
          </c:dPt>
          <c:dPt>
            <c:idx val="1"/>
            <c:bubble3D val="0"/>
            <c:spPr>
              <a:solidFill>
                <a:schemeClr val="bg2"/>
              </a:solidFill>
              <a:effectLst/>
            </c:spPr>
            <c:extLst>
              <c:ext xmlns:c16="http://schemas.microsoft.com/office/drawing/2014/chart" uri="{C3380CC4-5D6E-409C-BE32-E72D297353CC}">
                <c16:uniqueId val="{00000003-D70B-437A-A1B2-A0BE0FACCED4}"/>
              </c:ext>
            </c:extLst>
          </c:dPt>
          <c:cat>
            <c:strRef>
              <c:f>Sheet1!$A$2:$A$3</c:f>
              <c:strCache>
                <c:ptCount val="1"/>
                <c:pt idx="0">
                  <c:v>Occupancy</c:v>
                </c:pt>
              </c:strCache>
            </c:strRef>
          </c:cat>
          <c:val>
            <c:numRef>
              <c:f>Sheet1!$B$2:$B$3</c:f>
              <c:numCache>
                <c:formatCode>0%</c:formatCode>
                <c:ptCount val="2"/>
                <c:pt idx="0">
                  <c:v>0.61</c:v>
                </c:pt>
                <c:pt idx="1">
                  <c:v>0.39</c:v>
                </c:pt>
              </c:numCache>
            </c:numRef>
          </c:val>
          <c:extLst>
            <c:ext xmlns:c16="http://schemas.microsoft.com/office/drawing/2014/chart" uri="{C3380CC4-5D6E-409C-BE32-E72D297353CC}">
              <c16:uniqueId val="{00000004-D70B-437A-A1B2-A0BE0FACCED4}"/>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overlay val="0"/>
    </c:title>
    <c:autoTitleDeleted val="0"/>
    <c:plotArea>
      <c:layout/>
      <c:pieChart>
        <c:varyColors val="1"/>
        <c:ser>
          <c:idx val="0"/>
          <c:order val="0"/>
          <c:tx>
            <c:strRef>
              <c:f>Sheet1!$B$1</c:f>
              <c:strCache>
                <c:ptCount val="1"/>
              </c:strCache>
            </c:strRef>
          </c:tx>
          <c:spPr>
            <a:solidFill>
              <a:schemeClr val="tx2"/>
            </a:solidFill>
            <a:effectLst/>
          </c:spPr>
          <c:dPt>
            <c:idx val="0"/>
            <c:bubble3D val="0"/>
            <c:spPr>
              <a:solidFill>
                <a:schemeClr val="accent2"/>
              </a:solidFill>
              <a:effectLst/>
            </c:spPr>
            <c:extLst>
              <c:ext xmlns:c16="http://schemas.microsoft.com/office/drawing/2014/chart" uri="{C3380CC4-5D6E-409C-BE32-E72D297353CC}">
                <c16:uniqueId val="{00000001-AE06-4ABD-B77F-420AB2E24683}"/>
              </c:ext>
            </c:extLst>
          </c:dPt>
          <c:dPt>
            <c:idx val="1"/>
            <c:bubble3D val="0"/>
            <c:spPr>
              <a:solidFill>
                <a:schemeClr val="bg2"/>
              </a:solidFill>
              <a:effectLst/>
            </c:spPr>
            <c:extLst>
              <c:ext xmlns:c16="http://schemas.microsoft.com/office/drawing/2014/chart" uri="{C3380CC4-5D6E-409C-BE32-E72D297353CC}">
                <c16:uniqueId val="{00000003-AE06-4ABD-B77F-420AB2E24683}"/>
              </c:ext>
            </c:extLst>
          </c:dPt>
          <c:cat>
            <c:strRef>
              <c:f>Sheet1!$A$2:$A$3</c:f>
              <c:strCache>
                <c:ptCount val="1"/>
                <c:pt idx="0">
                  <c:v>Occupancy</c:v>
                </c:pt>
              </c:strCache>
            </c:strRef>
          </c:cat>
          <c:val>
            <c:numRef>
              <c:f>Sheet1!$B$2:$B$3</c:f>
              <c:numCache>
                <c:formatCode>0%</c:formatCode>
                <c:ptCount val="2"/>
                <c:pt idx="0">
                  <c:v>0.41</c:v>
                </c:pt>
                <c:pt idx="1">
                  <c:v>0.55000000000000004</c:v>
                </c:pt>
              </c:numCache>
            </c:numRef>
          </c:val>
          <c:extLst>
            <c:ext xmlns:c16="http://schemas.microsoft.com/office/drawing/2014/chart" uri="{C3380CC4-5D6E-409C-BE32-E72D297353CC}">
              <c16:uniqueId val="{00000004-AE06-4ABD-B77F-420AB2E24683}"/>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overlay val="0"/>
    </c:title>
    <c:autoTitleDeleted val="0"/>
    <c:plotArea>
      <c:layout/>
      <c:pieChart>
        <c:varyColors val="1"/>
        <c:ser>
          <c:idx val="0"/>
          <c:order val="0"/>
          <c:tx>
            <c:strRef>
              <c:f>Sheet1!$B$1</c:f>
              <c:strCache>
                <c:ptCount val="1"/>
              </c:strCache>
            </c:strRef>
          </c:tx>
          <c:spPr>
            <a:solidFill>
              <a:schemeClr val="tx2"/>
            </a:solidFill>
            <a:effectLst/>
          </c:spPr>
          <c:dPt>
            <c:idx val="1"/>
            <c:bubble3D val="0"/>
            <c:spPr>
              <a:solidFill>
                <a:schemeClr val="bg2"/>
              </a:solidFill>
              <a:effectLst/>
            </c:spPr>
            <c:extLst>
              <c:ext xmlns:c16="http://schemas.microsoft.com/office/drawing/2014/chart" uri="{C3380CC4-5D6E-409C-BE32-E72D297353CC}">
                <c16:uniqueId val="{00000001-8D10-46D0-84A0-3D572275C593}"/>
              </c:ext>
            </c:extLst>
          </c:dPt>
          <c:cat>
            <c:strRef>
              <c:f>Sheet1!$A$2:$A$3</c:f>
              <c:strCache>
                <c:ptCount val="1"/>
                <c:pt idx="0">
                  <c:v>Occupancy</c:v>
                </c:pt>
              </c:strCache>
            </c:strRef>
          </c:cat>
          <c:val>
            <c:numRef>
              <c:f>Sheet1!$B$2:$B$3</c:f>
              <c:numCache>
                <c:formatCode>0%</c:formatCode>
                <c:ptCount val="2"/>
                <c:pt idx="0">
                  <c:v>0.5</c:v>
                </c:pt>
                <c:pt idx="1">
                  <c:v>0.5</c:v>
                </c:pt>
              </c:numCache>
            </c:numRef>
          </c:val>
          <c:extLst>
            <c:ext xmlns:c16="http://schemas.microsoft.com/office/drawing/2014/chart" uri="{C3380CC4-5D6E-409C-BE32-E72D297353CC}">
              <c16:uniqueId val="{00000002-8D10-46D0-84A0-3D572275C593}"/>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overlay val="0"/>
    </c:title>
    <c:autoTitleDeleted val="0"/>
    <c:plotArea>
      <c:layout/>
      <c:pieChart>
        <c:varyColors val="1"/>
        <c:ser>
          <c:idx val="0"/>
          <c:order val="0"/>
          <c:tx>
            <c:strRef>
              <c:f>Sheet1!$B$1</c:f>
              <c:strCache>
                <c:ptCount val="1"/>
              </c:strCache>
            </c:strRef>
          </c:tx>
          <c:spPr>
            <a:solidFill>
              <a:schemeClr val="tx2"/>
            </a:solidFill>
            <a:effectLst/>
          </c:spPr>
          <c:dPt>
            <c:idx val="0"/>
            <c:bubble3D val="0"/>
            <c:spPr>
              <a:solidFill>
                <a:schemeClr val="accent1"/>
              </a:solidFill>
              <a:effectLst/>
            </c:spPr>
            <c:extLst>
              <c:ext xmlns:c16="http://schemas.microsoft.com/office/drawing/2014/chart" uri="{C3380CC4-5D6E-409C-BE32-E72D297353CC}">
                <c16:uniqueId val="{00000001-3131-4A21-ADEF-23CDD2A935C1}"/>
              </c:ext>
            </c:extLst>
          </c:dPt>
          <c:dPt>
            <c:idx val="1"/>
            <c:bubble3D val="0"/>
            <c:spPr>
              <a:solidFill>
                <a:schemeClr val="bg2"/>
              </a:solidFill>
              <a:effectLst/>
            </c:spPr>
            <c:extLst>
              <c:ext xmlns:c16="http://schemas.microsoft.com/office/drawing/2014/chart" uri="{C3380CC4-5D6E-409C-BE32-E72D297353CC}">
                <c16:uniqueId val="{00000003-3131-4A21-ADEF-23CDD2A935C1}"/>
              </c:ext>
            </c:extLst>
          </c:dPt>
          <c:cat>
            <c:strRef>
              <c:f>Sheet1!$A$2:$A$3</c:f>
              <c:strCache>
                <c:ptCount val="1"/>
                <c:pt idx="0">
                  <c:v>Occupancy</c:v>
                </c:pt>
              </c:strCache>
            </c:strRef>
          </c:cat>
          <c:val>
            <c:numRef>
              <c:f>Sheet1!$B$2:$B$3</c:f>
              <c:numCache>
                <c:formatCode>0%</c:formatCode>
                <c:ptCount val="2"/>
                <c:pt idx="0">
                  <c:v>0.9</c:v>
                </c:pt>
                <c:pt idx="1">
                  <c:v>0.1</c:v>
                </c:pt>
              </c:numCache>
            </c:numRef>
          </c:val>
          <c:extLst>
            <c:ext xmlns:c16="http://schemas.microsoft.com/office/drawing/2014/chart" uri="{C3380CC4-5D6E-409C-BE32-E72D297353CC}">
              <c16:uniqueId val="{00000004-3131-4A21-ADEF-23CDD2A935C1}"/>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67D2EB-6625-4672-9B54-DB0195CCCEFD}" type="doc">
      <dgm:prSet loTypeId="urn:microsoft.com/office/officeart/2005/8/layout/arrow3" loCatId="relationship" qsTypeId="urn:microsoft.com/office/officeart/2005/8/quickstyle/simple1" qsCatId="simple" csTypeId="urn:microsoft.com/office/officeart/2005/8/colors/accent1_2" csCatId="accent1" phldr="1"/>
      <dgm:spPr/>
      <dgm:t>
        <a:bodyPr/>
        <a:lstStyle/>
        <a:p>
          <a:endParaRPr lang="en-US"/>
        </a:p>
      </dgm:t>
    </dgm:pt>
    <dgm:pt modelId="{E8132503-0C8B-445C-8714-D821131FF1BD}">
      <dgm:prSet phldrT="[Text]"/>
      <dgm:spPr/>
      <dgm:t>
        <a:bodyPr/>
        <a:lstStyle/>
        <a:p>
          <a:r>
            <a:rPr lang="en-US" b="1" dirty="0" smtClean="0">
              <a:solidFill>
                <a:schemeClr val="bg1"/>
              </a:solidFill>
            </a:rPr>
            <a:t>Good for Business</a:t>
          </a:r>
          <a:endParaRPr lang="en-US" b="1" dirty="0">
            <a:solidFill>
              <a:schemeClr val="bg1"/>
            </a:solidFill>
          </a:endParaRPr>
        </a:p>
      </dgm:t>
    </dgm:pt>
    <dgm:pt modelId="{1E8078F7-65DC-4D83-B519-FE3A90CB7FD2}" type="parTrans" cxnId="{291C3166-2A19-425A-B516-625673C679AA}">
      <dgm:prSet/>
      <dgm:spPr/>
      <dgm:t>
        <a:bodyPr/>
        <a:lstStyle/>
        <a:p>
          <a:endParaRPr lang="en-US"/>
        </a:p>
      </dgm:t>
    </dgm:pt>
    <dgm:pt modelId="{89A3A0F3-53AD-4DEC-853C-0557844B3F1D}" type="sibTrans" cxnId="{291C3166-2A19-425A-B516-625673C679AA}">
      <dgm:prSet/>
      <dgm:spPr/>
      <dgm:t>
        <a:bodyPr/>
        <a:lstStyle/>
        <a:p>
          <a:endParaRPr lang="en-US"/>
        </a:p>
      </dgm:t>
    </dgm:pt>
    <dgm:pt modelId="{418700F8-5867-4512-A18C-A7CAA9FEC581}">
      <dgm:prSet phldrT="[Text]"/>
      <dgm:spPr/>
      <dgm:t>
        <a:bodyPr/>
        <a:lstStyle/>
        <a:p>
          <a:r>
            <a:rPr lang="en-US" b="1" dirty="0" smtClean="0">
              <a:solidFill>
                <a:schemeClr val="bg1"/>
              </a:solidFill>
            </a:rPr>
            <a:t>Right thing </a:t>
          </a:r>
          <a:br>
            <a:rPr lang="en-US" b="1" dirty="0" smtClean="0">
              <a:solidFill>
                <a:schemeClr val="bg1"/>
              </a:solidFill>
            </a:rPr>
          </a:br>
          <a:r>
            <a:rPr lang="en-US" b="1" dirty="0" smtClean="0">
              <a:solidFill>
                <a:schemeClr val="bg1"/>
              </a:solidFill>
            </a:rPr>
            <a:t>to do</a:t>
          </a:r>
          <a:endParaRPr lang="en-US" b="1" dirty="0">
            <a:solidFill>
              <a:schemeClr val="bg1"/>
            </a:solidFill>
          </a:endParaRPr>
        </a:p>
      </dgm:t>
    </dgm:pt>
    <dgm:pt modelId="{60BE0D09-4ED8-481A-83A7-D43CAEA2542C}" type="parTrans" cxnId="{EAE16339-73D2-41FC-876E-FCBD0299E71C}">
      <dgm:prSet/>
      <dgm:spPr/>
      <dgm:t>
        <a:bodyPr/>
        <a:lstStyle/>
        <a:p>
          <a:endParaRPr lang="en-US"/>
        </a:p>
      </dgm:t>
    </dgm:pt>
    <dgm:pt modelId="{A72AF534-4111-46C5-8AAA-44ECCEAD0C94}" type="sibTrans" cxnId="{EAE16339-73D2-41FC-876E-FCBD0299E71C}">
      <dgm:prSet/>
      <dgm:spPr/>
      <dgm:t>
        <a:bodyPr/>
        <a:lstStyle/>
        <a:p>
          <a:endParaRPr lang="en-US"/>
        </a:p>
      </dgm:t>
    </dgm:pt>
    <dgm:pt modelId="{E1B5468E-B870-4BF4-86C1-F658DA3AC3BD}" type="pres">
      <dgm:prSet presAssocID="{C467D2EB-6625-4672-9B54-DB0195CCCEFD}" presName="compositeShape" presStyleCnt="0">
        <dgm:presLayoutVars>
          <dgm:chMax val="2"/>
          <dgm:dir/>
          <dgm:resizeHandles val="exact"/>
        </dgm:presLayoutVars>
      </dgm:prSet>
      <dgm:spPr/>
      <dgm:t>
        <a:bodyPr/>
        <a:lstStyle/>
        <a:p>
          <a:endParaRPr lang="en-US"/>
        </a:p>
      </dgm:t>
    </dgm:pt>
    <dgm:pt modelId="{52A61E2F-A796-4A3A-831D-DA5193133D2F}" type="pres">
      <dgm:prSet presAssocID="{C467D2EB-6625-4672-9B54-DB0195CCCEFD}" presName="divider" presStyleLbl="fgShp" presStyleIdx="0" presStyleCnt="1"/>
      <dgm:spPr>
        <a:ln>
          <a:noFill/>
        </a:ln>
      </dgm:spPr>
      <dgm:t>
        <a:bodyPr/>
        <a:lstStyle/>
        <a:p>
          <a:endParaRPr lang="en-US"/>
        </a:p>
      </dgm:t>
    </dgm:pt>
    <dgm:pt modelId="{A277996B-ADAB-44EE-9B4F-07DF5C5C6C03}" type="pres">
      <dgm:prSet presAssocID="{E8132503-0C8B-445C-8714-D821131FF1BD}" presName="downArrow" presStyleLbl="node1" presStyleIdx="0" presStyleCnt="2" custScaleX="98237" custScaleY="85643" custLinFactNeighborX="-6446" custLinFactNeighborY="11086"/>
      <dgm:spPr>
        <a:solidFill>
          <a:schemeClr val="bg2"/>
        </a:solidFill>
        <a:ln>
          <a:noFill/>
        </a:ln>
      </dgm:spPr>
      <dgm:t>
        <a:bodyPr/>
        <a:lstStyle/>
        <a:p>
          <a:endParaRPr lang="en-US"/>
        </a:p>
      </dgm:t>
    </dgm:pt>
    <dgm:pt modelId="{203756FE-903B-447F-BF7E-F55A556C3665}" type="pres">
      <dgm:prSet presAssocID="{E8132503-0C8B-445C-8714-D821131FF1BD}" presName="downArrowText" presStyleLbl="revTx" presStyleIdx="0" presStyleCnt="2" custScaleX="98490" custScaleY="58906" custLinFactNeighborX="22668" custLinFactNeighborY="9813">
        <dgm:presLayoutVars>
          <dgm:bulletEnabled val="1"/>
        </dgm:presLayoutVars>
      </dgm:prSet>
      <dgm:spPr/>
      <dgm:t>
        <a:bodyPr/>
        <a:lstStyle/>
        <a:p>
          <a:endParaRPr lang="en-US"/>
        </a:p>
      </dgm:t>
    </dgm:pt>
    <dgm:pt modelId="{3054DBB0-4C52-481D-949D-B38A9371BBD6}" type="pres">
      <dgm:prSet presAssocID="{418700F8-5867-4512-A18C-A7CAA9FEC581}" presName="upArrow" presStyleLbl="node1" presStyleIdx="1" presStyleCnt="2" custScaleX="105620" custScaleY="80100" custLinFactNeighborX="11956" custLinFactNeighborY="-14135"/>
      <dgm:spPr>
        <a:solidFill>
          <a:schemeClr val="bg2"/>
        </a:solidFill>
        <a:ln>
          <a:noFill/>
        </a:ln>
      </dgm:spPr>
      <dgm:t>
        <a:bodyPr/>
        <a:lstStyle/>
        <a:p>
          <a:endParaRPr lang="en-US"/>
        </a:p>
      </dgm:t>
    </dgm:pt>
    <dgm:pt modelId="{0700D0F8-FE98-48D0-A7A7-C5E620E58B21}" type="pres">
      <dgm:prSet presAssocID="{418700F8-5867-4512-A18C-A7CAA9FEC581}" presName="upArrowText" presStyleLbl="revTx" presStyleIdx="1" presStyleCnt="2" custScaleX="106282" custScaleY="62517" custLinFactNeighborX="-16624" custLinFactNeighborY="-11393">
        <dgm:presLayoutVars>
          <dgm:bulletEnabled val="1"/>
        </dgm:presLayoutVars>
      </dgm:prSet>
      <dgm:spPr/>
      <dgm:t>
        <a:bodyPr/>
        <a:lstStyle/>
        <a:p>
          <a:endParaRPr lang="en-US"/>
        </a:p>
      </dgm:t>
    </dgm:pt>
  </dgm:ptLst>
  <dgm:cxnLst>
    <dgm:cxn modelId="{5D12FF4D-C513-42C0-A650-48D9695CD9D5}" type="presOf" srcId="{E8132503-0C8B-445C-8714-D821131FF1BD}" destId="{203756FE-903B-447F-BF7E-F55A556C3665}" srcOrd="0" destOrd="0" presId="urn:microsoft.com/office/officeart/2005/8/layout/arrow3"/>
    <dgm:cxn modelId="{EAE16339-73D2-41FC-876E-FCBD0299E71C}" srcId="{C467D2EB-6625-4672-9B54-DB0195CCCEFD}" destId="{418700F8-5867-4512-A18C-A7CAA9FEC581}" srcOrd="1" destOrd="0" parTransId="{60BE0D09-4ED8-481A-83A7-D43CAEA2542C}" sibTransId="{A72AF534-4111-46C5-8AAA-44ECCEAD0C94}"/>
    <dgm:cxn modelId="{E98CDE6B-FA6B-4AFD-8303-435FD3A08354}" type="presOf" srcId="{418700F8-5867-4512-A18C-A7CAA9FEC581}" destId="{0700D0F8-FE98-48D0-A7A7-C5E620E58B21}" srcOrd="0" destOrd="0" presId="urn:microsoft.com/office/officeart/2005/8/layout/arrow3"/>
    <dgm:cxn modelId="{291C3166-2A19-425A-B516-625673C679AA}" srcId="{C467D2EB-6625-4672-9B54-DB0195CCCEFD}" destId="{E8132503-0C8B-445C-8714-D821131FF1BD}" srcOrd="0" destOrd="0" parTransId="{1E8078F7-65DC-4D83-B519-FE3A90CB7FD2}" sibTransId="{89A3A0F3-53AD-4DEC-853C-0557844B3F1D}"/>
    <dgm:cxn modelId="{92FFF723-51FA-49C0-B0AF-0208FC2EB591}" type="presOf" srcId="{C467D2EB-6625-4672-9B54-DB0195CCCEFD}" destId="{E1B5468E-B870-4BF4-86C1-F658DA3AC3BD}" srcOrd="0" destOrd="0" presId="urn:microsoft.com/office/officeart/2005/8/layout/arrow3"/>
    <dgm:cxn modelId="{FC96E7EC-ACFE-4483-9F54-BD2784865101}" type="presParOf" srcId="{E1B5468E-B870-4BF4-86C1-F658DA3AC3BD}" destId="{52A61E2F-A796-4A3A-831D-DA5193133D2F}" srcOrd="0" destOrd="0" presId="urn:microsoft.com/office/officeart/2005/8/layout/arrow3"/>
    <dgm:cxn modelId="{A67526A7-4362-4197-B0B1-440E87F72F7D}" type="presParOf" srcId="{E1B5468E-B870-4BF4-86C1-F658DA3AC3BD}" destId="{A277996B-ADAB-44EE-9B4F-07DF5C5C6C03}" srcOrd="1" destOrd="0" presId="urn:microsoft.com/office/officeart/2005/8/layout/arrow3"/>
    <dgm:cxn modelId="{378377D3-BB4C-4D38-8AC1-94A92DD3FA5C}" type="presParOf" srcId="{E1B5468E-B870-4BF4-86C1-F658DA3AC3BD}" destId="{203756FE-903B-447F-BF7E-F55A556C3665}" srcOrd="2" destOrd="0" presId="urn:microsoft.com/office/officeart/2005/8/layout/arrow3"/>
    <dgm:cxn modelId="{3D1EC4EA-4FBF-41E9-81BA-7F78087F57EC}" type="presParOf" srcId="{E1B5468E-B870-4BF4-86C1-F658DA3AC3BD}" destId="{3054DBB0-4C52-481D-949D-B38A9371BBD6}" srcOrd="3" destOrd="0" presId="urn:microsoft.com/office/officeart/2005/8/layout/arrow3"/>
    <dgm:cxn modelId="{2CC0EBDF-EB23-432D-8538-A483716945B7}" type="presParOf" srcId="{E1B5468E-B870-4BF4-86C1-F658DA3AC3BD}" destId="{0700D0F8-FE98-48D0-A7A7-C5E620E58B21}" srcOrd="4" destOrd="0" presId="urn:microsoft.com/office/officeart/2005/8/layout/arrow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F263559-3457-4F6C-B742-7BB9E1FCB4C2}"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1029336B-DDC4-4B88-BA5F-86CAE89FE369}">
      <dgm:prSet phldrT="[Text]"/>
      <dgm:spPr>
        <a:xfrm>
          <a:off x="3371403" y="736"/>
          <a:ext cx="1486792" cy="966415"/>
        </a:xfrm>
        <a:prstGeom prst="roundRect">
          <a:avLst/>
        </a:prstGeom>
        <a:solidFill>
          <a:srgbClr val="0092D0">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r>
            <a:rPr lang="en-US" dirty="0" smtClean="0">
              <a:solidFill>
                <a:srgbClr val="FFFFFF"/>
              </a:solidFill>
              <a:latin typeface="Arial"/>
              <a:ea typeface="ＭＳ Ｐゴシック"/>
              <a:cs typeface="+mn-cs"/>
            </a:rPr>
            <a:t>Presentation &amp; Evaluation</a:t>
          </a:r>
          <a:endParaRPr lang="en-US" dirty="0">
            <a:solidFill>
              <a:srgbClr val="FFFFFF"/>
            </a:solidFill>
            <a:latin typeface="Arial"/>
            <a:ea typeface="ＭＳ Ｐゴシック"/>
            <a:cs typeface="+mn-cs"/>
          </a:endParaRPr>
        </a:p>
      </dgm:t>
    </dgm:pt>
    <dgm:pt modelId="{CB2B2E02-455E-4000-8798-549EB9DF9D89}" type="parTrans" cxnId="{69EE5DB6-53CE-41FE-A16F-78378B5EB044}">
      <dgm:prSet/>
      <dgm:spPr/>
      <dgm:t>
        <a:bodyPr/>
        <a:lstStyle/>
        <a:p>
          <a:endParaRPr lang="en-US"/>
        </a:p>
      </dgm:t>
    </dgm:pt>
    <dgm:pt modelId="{D0FBDA9E-1C1F-4E70-8DB1-A0C4BCDDEE3C}" type="sibTrans" cxnId="{69EE5DB6-53CE-41FE-A16F-78378B5EB044}">
      <dgm:prSet/>
      <dgm:spPr>
        <a:xfrm>
          <a:off x="2183365" y="483943"/>
          <a:ext cx="3862868" cy="3862868"/>
        </a:xfrm>
        <a:custGeom>
          <a:avLst/>
          <a:gdLst/>
          <a:ahLst/>
          <a:cxnLst/>
          <a:rect l="0" t="0" r="0" b="0"/>
          <a:pathLst>
            <a:path>
              <a:moveTo>
                <a:pt x="2874166" y="245702"/>
              </a:moveTo>
              <a:arcTo wR="1931434" hR="1931434" stAng="17952946" swAng="1212315"/>
            </a:path>
          </a:pathLst>
        </a:custGeom>
        <a:noFill/>
        <a:ln w="9525" cap="flat" cmpd="sng" algn="ctr">
          <a:solidFill>
            <a:srgbClr val="0092D0">
              <a:hueOff val="0"/>
              <a:satOff val="0"/>
              <a:lumOff val="0"/>
              <a:alphaOff val="0"/>
            </a:srgbClr>
          </a:solidFill>
          <a:prstDash val="solid"/>
          <a:tailEnd type="arrow"/>
        </a:ln>
        <a:effectLst/>
      </dgm:spPr>
      <dgm:t>
        <a:bodyPr/>
        <a:lstStyle/>
        <a:p>
          <a:endParaRPr lang="en-US"/>
        </a:p>
      </dgm:t>
    </dgm:pt>
    <dgm:pt modelId="{D30C3A88-9C42-4345-9996-C953E15FD597}">
      <dgm:prSet phldrT="[Text]"/>
      <dgm:spPr>
        <a:xfrm>
          <a:off x="5208306" y="1335324"/>
          <a:ext cx="1486792" cy="966415"/>
        </a:xfrm>
        <a:prstGeom prst="roundRect">
          <a:avLst/>
        </a:prstGeom>
        <a:solidFill>
          <a:srgbClr val="0092D0">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r>
            <a:rPr lang="en-US" dirty="0" smtClean="0">
              <a:solidFill>
                <a:srgbClr val="FFFFFF"/>
              </a:solidFill>
              <a:latin typeface="Arial"/>
              <a:ea typeface="ＭＳ Ｐゴシック"/>
              <a:cs typeface="+mn-cs"/>
            </a:rPr>
            <a:t>Diagnosis</a:t>
          </a:r>
          <a:endParaRPr lang="en-US" dirty="0">
            <a:solidFill>
              <a:srgbClr val="FFFFFF"/>
            </a:solidFill>
            <a:latin typeface="Arial"/>
            <a:ea typeface="ＭＳ Ｐゴシック"/>
            <a:cs typeface="+mn-cs"/>
          </a:endParaRPr>
        </a:p>
      </dgm:t>
    </dgm:pt>
    <dgm:pt modelId="{8DC9E524-F389-44E3-BEEB-F83FC3E57917}" type="parTrans" cxnId="{F346B0B6-5119-4E72-8E28-7664D5D8D4AB}">
      <dgm:prSet/>
      <dgm:spPr/>
      <dgm:t>
        <a:bodyPr/>
        <a:lstStyle/>
        <a:p>
          <a:endParaRPr lang="en-US"/>
        </a:p>
      </dgm:t>
    </dgm:pt>
    <dgm:pt modelId="{44206E96-57D7-4746-9C58-31508F963918}" type="sibTrans" cxnId="{F346B0B6-5119-4E72-8E28-7664D5D8D4AB}">
      <dgm:prSet/>
      <dgm:spPr>
        <a:xfrm>
          <a:off x="2183365" y="483943"/>
          <a:ext cx="3862868" cy="3862868"/>
        </a:xfrm>
        <a:custGeom>
          <a:avLst/>
          <a:gdLst/>
          <a:ahLst/>
          <a:cxnLst/>
          <a:rect l="0" t="0" r="0" b="0"/>
          <a:pathLst>
            <a:path>
              <a:moveTo>
                <a:pt x="3858244" y="2064990"/>
              </a:moveTo>
              <a:arcTo wR="1931434" hR="1931434" stAng="21837907" swAng="1360327"/>
            </a:path>
          </a:pathLst>
        </a:custGeom>
        <a:noFill/>
        <a:ln w="9525" cap="flat" cmpd="sng" algn="ctr">
          <a:solidFill>
            <a:srgbClr val="0092D0">
              <a:hueOff val="0"/>
              <a:satOff val="0"/>
              <a:lumOff val="0"/>
              <a:alphaOff val="0"/>
            </a:srgbClr>
          </a:solidFill>
          <a:prstDash val="solid"/>
          <a:tailEnd type="arrow"/>
        </a:ln>
        <a:effectLst/>
      </dgm:spPr>
      <dgm:t>
        <a:bodyPr/>
        <a:lstStyle/>
        <a:p>
          <a:endParaRPr lang="en-US"/>
        </a:p>
      </dgm:t>
    </dgm:pt>
    <dgm:pt modelId="{A9BB1F68-9940-4D86-87C7-8F93DACDFF2A}">
      <dgm:prSet phldrT="[Text]"/>
      <dgm:spPr>
        <a:xfrm>
          <a:off x="4506671" y="3494733"/>
          <a:ext cx="1486792" cy="966415"/>
        </a:xfrm>
        <a:prstGeom prst="roundRect">
          <a:avLst/>
        </a:prstGeom>
        <a:solidFill>
          <a:srgbClr val="0092D0">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r>
            <a:rPr lang="en-US" dirty="0" smtClean="0">
              <a:solidFill>
                <a:srgbClr val="FFFFFF"/>
              </a:solidFill>
              <a:latin typeface="Arial"/>
              <a:ea typeface="ＭＳ Ｐゴシック"/>
              <a:cs typeface="+mn-cs"/>
            </a:rPr>
            <a:t>Consideration of Treatment Options</a:t>
          </a:r>
          <a:endParaRPr lang="en-US" dirty="0">
            <a:solidFill>
              <a:srgbClr val="FFFFFF"/>
            </a:solidFill>
            <a:latin typeface="Arial"/>
            <a:ea typeface="ＭＳ Ｐゴシック"/>
            <a:cs typeface="+mn-cs"/>
          </a:endParaRPr>
        </a:p>
      </dgm:t>
    </dgm:pt>
    <dgm:pt modelId="{8E4BEA46-AC7C-4946-A7F1-5648A17A61BE}" type="parTrans" cxnId="{CD4559A2-BE4C-4DD6-9185-39E8471DB24A}">
      <dgm:prSet/>
      <dgm:spPr/>
      <dgm:t>
        <a:bodyPr/>
        <a:lstStyle/>
        <a:p>
          <a:endParaRPr lang="en-US"/>
        </a:p>
      </dgm:t>
    </dgm:pt>
    <dgm:pt modelId="{01DE54D5-F396-469E-8B59-650989D2458C}" type="sibTrans" cxnId="{CD4559A2-BE4C-4DD6-9185-39E8471DB24A}">
      <dgm:prSet/>
      <dgm:spPr>
        <a:xfrm>
          <a:off x="2183365" y="483943"/>
          <a:ext cx="3862868" cy="3862868"/>
        </a:xfrm>
        <a:custGeom>
          <a:avLst/>
          <a:gdLst/>
          <a:ahLst/>
          <a:cxnLst/>
          <a:rect l="0" t="0" r="0" b="0"/>
          <a:pathLst>
            <a:path>
              <a:moveTo>
                <a:pt x="2168696" y="3848239"/>
              </a:moveTo>
              <a:arcTo wR="1931434" hR="1931434" stAng="4976630" swAng="846741"/>
            </a:path>
          </a:pathLst>
        </a:custGeom>
        <a:noFill/>
        <a:ln w="9525" cap="flat" cmpd="sng" algn="ctr">
          <a:solidFill>
            <a:srgbClr val="0092D0">
              <a:hueOff val="0"/>
              <a:satOff val="0"/>
              <a:lumOff val="0"/>
              <a:alphaOff val="0"/>
            </a:srgbClr>
          </a:solidFill>
          <a:prstDash val="solid"/>
          <a:tailEnd type="arrow"/>
        </a:ln>
        <a:effectLst/>
      </dgm:spPr>
      <dgm:t>
        <a:bodyPr/>
        <a:lstStyle/>
        <a:p>
          <a:endParaRPr lang="en-US"/>
        </a:p>
      </dgm:t>
    </dgm:pt>
    <dgm:pt modelId="{AA46E44B-D2F6-48B1-82E2-0DC6E894F43D}">
      <dgm:prSet phldrT="[Text]"/>
      <dgm:spPr>
        <a:xfrm>
          <a:off x="2236135" y="3494733"/>
          <a:ext cx="1486792" cy="966415"/>
        </a:xfrm>
        <a:prstGeom prst="roundRect">
          <a:avLst/>
        </a:prstGeom>
        <a:solidFill>
          <a:srgbClr val="0092D0">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r>
            <a:rPr lang="en-US" dirty="0" smtClean="0">
              <a:solidFill>
                <a:srgbClr val="FFFFFF"/>
              </a:solidFill>
              <a:latin typeface="Arial"/>
              <a:ea typeface="ＭＳ Ｐゴシック"/>
              <a:cs typeface="+mn-cs"/>
            </a:rPr>
            <a:t>Treatment Decision</a:t>
          </a:r>
          <a:endParaRPr lang="en-US" dirty="0">
            <a:solidFill>
              <a:srgbClr val="FFFFFF"/>
            </a:solidFill>
            <a:latin typeface="Arial"/>
            <a:ea typeface="ＭＳ Ｐゴシック"/>
            <a:cs typeface="+mn-cs"/>
          </a:endParaRPr>
        </a:p>
      </dgm:t>
    </dgm:pt>
    <dgm:pt modelId="{4C447BA6-45FD-43C4-9C03-648F7DA2D861}" type="parTrans" cxnId="{CB379303-2CAC-4294-AA00-18E0E80A928F}">
      <dgm:prSet/>
      <dgm:spPr/>
      <dgm:t>
        <a:bodyPr/>
        <a:lstStyle/>
        <a:p>
          <a:endParaRPr lang="en-US"/>
        </a:p>
      </dgm:t>
    </dgm:pt>
    <dgm:pt modelId="{B2162BAE-9E3A-4DB7-82A9-222F644A6C32}" type="sibTrans" cxnId="{CB379303-2CAC-4294-AA00-18E0E80A928F}">
      <dgm:prSet/>
      <dgm:spPr>
        <a:xfrm>
          <a:off x="2183365" y="483943"/>
          <a:ext cx="3862868" cy="3862868"/>
        </a:xfrm>
        <a:custGeom>
          <a:avLst/>
          <a:gdLst/>
          <a:ahLst/>
          <a:cxnLst/>
          <a:rect l="0" t="0" r="0" b="0"/>
          <a:pathLst>
            <a:path>
              <a:moveTo>
                <a:pt x="204996" y="2797373"/>
              </a:moveTo>
              <a:arcTo wR="1931434" hR="1931434" stAng="9201766" swAng="1360327"/>
            </a:path>
          </a:pathLst>
        </a:custGeom>
        <a:noFill/>
        <a:ln w="9525" cap="flat" cmpd="sng" algn="ctr">
          <a:solidFill>
            <a:srgbClr val="0092D0">
              <a:hueOff val="0"/>
              <a:satOff val="0"/>
              <a:lumOff val="0"/>
              <a:alphaOff val="0"/>
            </a:srgbClr>
          </a:solidFill>
          <a:prstDash val="solid"/>
          <a:tailEnd type="arrow"/>
        </a:ln>
        <a:effectLst/>
      </dgm:spPr>
      <dgm:t>
        <a:bodyPr/>
        <a:lstStyle/>
        <a:p>
          <a:endParaRPr lang="en-US"/>
        </a:p>
      </dgm:t>
    </dgm:pt>
    <dgm:pt modelId="{9EB3B1AE-D9AF-40FD-9414-70C0BC358717}">
      <dgm:prSet phldrT="[Text]"/>
      <dgm:spPr>
        <a:xfrm>
          <a:off x="1534500" y="1335324"/>
          <a:ext cx="1486792" cy="966415"/>
        </a:xfrm>
        <a:prstGeom prst="roundRect">
          <a:avLst/>
        </a:prstGeom>
        <a:solidFill>
          <a:srgbClr val="0092D0">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r>
            <a:rPr lang="en-US" dirty="0" smtClean="0">
              <a:solidFill>
                <a:srgbClr val="FFFFFF"/>
              </a:solidFill>
              <a:latin typeface="Arial"/>
              <a:ea typeface="ＭＳ Ｐゴシック"/>
              <a:cs typeface="+mn-cs"/>
            </a:rPr>
            <a:t>Monitoring Therapy</a:t>
          </a:r>
          <a:endParaRPr lang="en-US" dirty="0">
            <a:solidFill>
              <a:srgbClr val="FFFFFF"/>
            </a:solidFill>
            <a:latin typeface="Arial"/>
            <a:ea typeface="ＭＳ Ｐゴシック"/>
            <a:cs typeface="+mn-cs"/>
          </a:endParaRPr>
        </a:p>
      </dgm:t>
    </dgm:pt>
    <dgm:pt modelId="{5395512F-C430-4971-8BF7-34BC6B093B10}" type="parTrans" cxnId="{C59ADB09-EFEC-4382-8574-E0DFB3F1D2A9}">
      <dgm:prSet/>
      <dgm:spPr/>
      <dgm:t>
        <a:bodyPr/>
        <a:lstStyle/>
        <a:p>
          <a:endParaRPr lang="en-US"/>
        </a:p>
      </dgm:t>
    </dgm:pt>
    <dgm:pt modelId="{B1E2EDBD-24AB-4152-B0F8-B855DF8BD5A9}" type="sibTrans" cxnId="{C59ADB09-EFEC-4382-8574-E0DFB3F1D2A9}">
      <dgm:prSet/>
      <dgm:spPr>
        <a:xfrm>
          <a:off x="2183365" y="483943"/>
          <a:ext cx="3862868" cy="3862868"/>
        </a:xfrm>
        <a:custGeom>
          <a:avLst/>
          <a:gdLst/>
          <a:ahLst/>
          <a:cxnLst/>
          <a:rect l="0" t="0" r="0" b="0"/>
          <a:pathLst>
            <a:path>
              <a:moveTo>
                <a:pt x="464490" y="675044"/>
              </a:moveTo>
              <a:arcTo wR="1931434" hR="1931434" stAng="13234739" swAng="1212315"/>
            </a:path>
          </a:pathLst>
        </a:custGeom>
        <a:noFill/>
        <a:ln w="9525" cap="flat" cmpd="sng" algn="ctr">
          <a:solidFill>
            <a:srgbClr val="0092D0">
              <a:hueOff val="0"/>
              <a:satOff val="0"/>
              <a:lumOff val="0"/>
              <a:alphaOff val="0"/>
            </a:srgbClr>
          </a:solidFill>
          <a:prstDash val="solid"/>
          <a:tailEnd type="arrow"/>
        </a:ln>
        <a:effectLst/>
      </dgm:spPr>
      <dgm:t>
        <a:bodyPr/>
        <a:lstStyle/>
        <a:p>
          <a:endParaRPr lang="en-US"/>
        </a:p>
      </dgm:t>
    </dgm:pt>
    <dgm:pt modelId="{B21F9C50-DBDE-4365-961F-E63944793856}" type="pres">
      <dgm:prSet presAssocID="{5F263559-3457-4F6C-B742-7BB9E1FCB4C2}" presName="cycle" presStyleCnt="0">
        <dgm:presLayoutVars>
          <dgm:dir/>
          <dgm:resizeHandles val="exact"/>
        </dgm:presLayoutVars>
      </dgm:prSet>
      <dgm:spPr/>
      <dgm:t>
        <a:bodyPr/>
        <a:lstStyle/>
        <a:p>
          <a:endParaRPr lang="en-US"/>
        </a:p>
      </dgm:t>
    </dgm:pt>
    <dgm:pt modelId="{18293782-E134-4E7E-8622-1C60F01AC494}" type="pres">
      <dgm:prSet presAssocID="{1029336B-DDC4-4B88-BA5F-86CAE89FE369}" presName="node" presStyleLbl="node1" presStyleIdx="0" presStyleCnt="5">
        <dgm:presLayoutVars>
          <dgm:bulletEnabled val="1"/>
        </dgm:presLayoutVars>
      </dgm:prSet>
      <dgm:spPr/>
      <dgm:t>
        <a:bodyPr/>
        <a:lstStyle/>
        <a:p>
          <a:endParaRPr lang="en-US"/>
        </a:p>
      </dgm:t>
    </dgm:pt>
    <dgm:pt modelId="{63AD2D01-6868-408B-97C1-FC6371396E73}" type="pres">
      <dgm:prSet presAssocID="{1029336B-DDC4-4B88-BA5F-86CAE89FE369}" presName="spNode" presStyleCnt="0"/>
      <dgm:spPr/>
    </dgm:pt>
    <dgm:pt modelId="{B0DC0015-9BE5-4963-AA57-CAD210D7E28B}" type="pres">
      <dgm:prSet presAssocID="{D0FBDA9E-1C1F-4E70-8DB1-A0C4BCDDEE3C}" presName="sibTrans" presStyleLbl="sibTrans1D1" presStyleIdx="0" presStyleCnt="5"/>
      <dgm:spPr/>
      <dgm:t>
        <a:bodyPr/>
        <a:lstStyle/>
        <a:p>
          <a:endParaRPr lang="en-US"/>
        </a:p>
      </dgm:t>
    </dgm:pt>
    <dgm:pt modelId="{76CA8455-AE25-4C28-B467-1D9581985479}" type="pres">
      <dgm:prSet presAssocID="{D30C3A88-9C42-4345-9996-C953E15FD597}" presName="node" presStyleLbl="node1" presStyleIdx="1" presStyleCnt="5">
        <dgm:presLayoutVars>
          <dgm:bulletEnabled val="1"/>
        </dgm:presLayoutVars>
      </dgm:prSet>
      <dgm:spPr/>
      <dgm:t>
        <a:bodyPr/>
        <a:lstStyle/>
        <a:p>
          <a:endParaRPr lang="en-US"/>
        </a:p>
      </dgm:t>
    </dgm:pt>
    <dgm:pt modelId="{E0706B98-5F64-4010-B3E0-6CDEA6B62F20}" type="pres">
      <dgm:prSet presAssocID="{D30C3A88-9C42-4345-9996-C953E15FD597}" presName="spNode" presStyleCnt="0"/>
      <dgm:spPr/>
    </dgm:pt>
    <dgm:pt modelId="{3B8DCD89-3979-4AC6-9D18-8414F5A9E1AB}" type="pres">
      <dgm:prSet presAssocID="{44206E96-57D7-4746-9C58-31508F963918}" presName="sibTrans" presStyleLbl="sibTrans1D1" presStyleIdx="1" presStyleCnt="5"/>
      <dgm:spPr/>
      <dgm:t>
        <a:bodyPr/>
        <a:lstStyle/>
        <a:p>
          <a:endParaRPr lang="en-US"/>
        </a:p>
      </dgm:t>
    </dgm:pt>
    <dgm:pt modelId="{94BDBEAC-216B-4C31-80C7-80BE7ECA117E}" type="pres">
      <dgm:prSet presAssocID="{A9BB1F68-9940-4D86-87C7-8F93DACDFF2A}" presName="node" presStyleLbl="node1" presStyleIdx="2" presStyleCnt="5">
        <dgm:presLayoutVars>
          <dgm:bulletEnabled val="1"/>
        </dgm:presLayoutVars>
      </dgm:prSet>
      <dgm:spPr/>
      <dgm:t>
        <a:bodyPr/>
        <a:lstStyle/>
        <a:p>
          <a:endParaRPr lang="en-US"/>
        </a:p>
      </dgm:t>
    </dgm:pt>
    <dgm:pt modelId="{10CBF528-B98F-44C7-9E79-B4C820D3D02A}" type="pres">
      <dgm:prSet presAssocID="{A9BB1F68-9940-4D86-87C7-8F93DACDFF2A}" presName="spNode" presStyleCnt="0"/>
      <dgm:spPr/>
    </dgm:pt>
    <dgm:pt modelId="{E868751B-6CB1-46C6-9377-2B3A2FE1C79A}" type="pres">
      <dgm:prSet presAssocID="{01DE54D5-F396-469E-8B59-650989D2458C}" presName="sibTrans" presStyleLbl="sibTrans1D1" presStyleIdx="2" presStyleCnt="5"/>
      <dgm:spPr/>
      <dgm:t>
        <a:bodyPr/>
        <a:lstStyle/>
        <a:p>
          <a:endParaRPr lang="en-US"/>
        </a:p>
      </dgm:t>
    </dgm:pt>
    <dgm:pt modelId="{8935D403-8068-460B-AD00-3CEB09F136A9}" type="pres">
      <dgm:prSet presAssocID="{AA46E44B-D2F6-48B1-82E2-0DC6E894F43D}" presName="node" presStyleLbl="node1" presStyleIdx="3" presStyleCnt="5">
        <dgm:presLayoutVars>
          <dgm:bulletEnabled val="1"/>
        </dgm:presLayoutVars>
      </dgm:prSet>
      <dgm:spPr/>
      <dgm:t>
        <a:bodyPr/>
        <a:lstStyle/>
        <a:p>
          <a:endParaRPr lang="en-US"/>
        </a:p>
      </dgm:t>
    </dgm:pt>
    <dgm:pt modelId="{93226647-7835-4295-BFDB-9EA08A5F09E7}" type="pres">
      <dgm:prSet presAssocID="{AA46E44B-D2F6-48B1-82E2-0DC6E894F43D}" presName="spNode" presStyleCnt="0"/>
      <dgm:spPr/>
    </dgm:pt>
    <dgm:pt modelId="{C3FC9095-B391-409F-AE48-7D1D2CC010A7}" type="pres">
      <dgm:prSet presAssocID="{B2162BAE-9E3A-4DB7-82A9-222F644A6C32}" presName="sibTrans" presStyleLbl="sibTrans1D1" presStyleIdx="3" presStyleCnt="5"/>
      <dgm:spPr/>
      <dgm:t>
        <a:bodyPr/>
        <a:lstStyle/>
        <a:p>
          <a:endParaRPr lang="en-US"/>
        </a:p>
      </dgm:t>
    </dgm:pt>
    <dgm:pt modelId="{6178CE4C-979C-4B14-9803-DBA5091A6C81}" type="pres">
      <dgm:prSet presAssocID="{9EB3B1AE-D9AF-40FD-9414-70C0BC358717}" presName="node" presStyleLbl="node1" presStyleIdx="4" presStyleCnt="5">
        <dgm:presLayoutVars>
          <dgm:bulletEnabled val="1"/>
        </dgm:presLayoutVars>
      </dgm:prSet>
      <dgm:spPr/>
      <dgm:t>
        <a:bodyPr/>
        <a:lstStyle/>
        <a:p>
          <a:endParaRPr lang="en-US"/>
        </a:p>
      </dgm:t>
    </dgm:pt>
    <dgm:pt modelId="{AF393B14-0AD5-49DF-B28A-52532196A46C}" type="pres">
      <dgm:prSet presAssocID="{9EB3B1AE-D9AF-40FD-9414-70C0BC358717}" presName="spNode" presStyleCnt="0"/>
      <dgm:spPr/>
    </dgm:pt>
    <dgm:pt modelId="{A26AA71C-402A-44FA-8E29-244D671FDE0C}" type="pres">
      <dgm:prSet presAssocID="{B1E2EDBD-24AB-4152-B0F8-B855DF8BD5A9}" presName="sibTrans" presStyleLbl="sibTrans1D1" presStyleIdx="4" presStyleCnt="5"/>
      <dgm:spPr/>
      <dgm:t>
        <a:bodyPr/>
        <a:lstStyle/>
        <a:p>
          <a:endParaRPr lang="en-US"/>
        </a:p>
      </dgm:t>
    </dgm:pt>
  </dgm:ptLst>
  <dgm:cxnLst>
    <dgm:cxn modelId="{69EE5DB6-53CE-41FE-A16F-78378B5EB044}" srcId="{5F263559-3457-4F6C-B742-7BB9E1FCB4C2}" destId="{1029336B-DDC4-4B88-BA5F-86CAE89FE369}" srcOrd="0" destOrd="0" parTransId="{CB2B2E02-455E-4000-8798-549EB9DF9D89}" sibTransId="{D0FBDA9E-1C1F-4E70-8DB1-A0C4BCDDEE3C}"/>
    <dgm:cxn modelId="{F346B0B6-5119-4E72-8E28-7664D5D8D4AB}" srcId="{5F263559-3457-4F6C-B742-7BB9E1FCB4C2}" destId="{D30C3A88-9C42-4345-9996-C953E15FD597}" srcOrd="1" destOrd="0" parTransId="{8DC9E524-F389-44E3-BEEB-F83FC3E57917}" sibTransId="{44206E96-57D7-4746-9C58-31508F963918}"/>
    <dgm:cxn modelId="{999774BF-4F40-4CDA-AE2E-5616563D01E2}" type="presOf" srcId="{B2162BAE-9E3A-4DB7-82A9-222F644A6C32}" destId="{C3FC9095-B391-409F-AE48-7D1D2CC010A7}" srcOrd="0" destOrd="0" presId="urn:microsoft.com/office/officeart/2005/8/layout/cycle5"/>
    <dgm:cxn modelId="{89411FBD-6EA3-40C2-9989-01D2FCEF52E3}" type="presOf" srcId="{1029336B-DDC4-4B88-BA5F-86CAE89FE369}" destId="{18293782-E134-4E7E-8622-1C60F01AC494}" srcOrd="0" destOrd="0" presId="urn:microsoft.com/office/officeart/2005/8/layout/cycle5"/>
    <dgm:cxn modelId="{DE406CB4-7FA6-48EC-8B10-C7725EC4E563}" type="presOf" srcId="{9EB3B1AE-D9AF-40FD-9414-70C0BC358717}" destId="{6178CE4C-979C-4B14-9803-DBA5091A6C81}" srcOrd="0" destOrd="0" presId="urn:microsoft.com/office/officeart/2005/8/layout/cycle5"/>
    <dgm:cxn modelId="{86D25F58-89A9-4E57-AB97-EA7DD0E90298}" type="presOf" srcId="{A9BB1F68-9940-4D86-87C7-8F93DACDFF2A}" destId="{94BDBEAC-216B-4C31-80C7-80BE7ECA117E}" srcOrd="0" destOrd="0" presId="urn:microsoft.com/office/officeart/2005/8/layout/cycle5"/>
    <dgm:cxn modelId="{2C531195-292C-49B5-B71B-0966C5809343}" type="presOf" srcId="{44206E96-57D7-4746-9C58-31508F963918}" destId="{3B8DCD89-3979-4AC6-9D18-8414F5A9E1AB}" srcOrd="0" destOrd="0" presId="urn:microsoft.com/office/officeart/2005/8/layout/cycle5"/>
    <dgm:cxn modelId="{C59ADB09-EFEC-4382-8574-E0DFB3F1D2A9}" srcId="{5F263559-3457-4F6C-B742-7BB9E1FCB4C2}" destId="{9EB3B1AE-D9AF-40FD-9414-70C0BC358717}" srcOrd="4" destOrd="0" parTransId="{5395512F-C430-4971-8BF7-34BC6B093B10}" sibTransId="{B1E2EDBD-24AB-4152-B0F8-B855DF8BD5A9}"/>
    <dgm:cxn modelId="{CD4559A2-BE4C-4DD6-9185-39E8471DB24A}" srcId="{5F263559-3457-4F6C-B742-7BB9E1FCB4C2}" destId="{A9BB1F68-9940-4D86-87C7-8F93DACDFF2A}" srcOrd="2" destOrd="0" parTransId="{8E4BEA46-AC7C-4946-A7F1-5648A17A61BE}" sibTransId="{01DE54D5-F396-469E-8B59-650989D2458C}"/>
    <dgm:cxn modelId="{1894DD75-6CDA-4EAC-B914-9BAFE21EC600}" type="presOf" srcId="{AA46E44B-D2F6-48B1-82E2-0DC6E894F43D}" destId="{8935D403-8068-460B-AD00-3CEB09F136A9}" srcOrd="0" destOrd="0" presId="urn:microsoft.com/office/officeart/2005/8/layout/cycle5"/>
    <dgm:cxn modelId="{0C65EA3F-31B9-4C60-BF8F-B325E51A9825}" type="presOf" srcId="{5F263559-3457-4F6C-B742-7BB9E1FCB4C2}" destId="{B21F9C50-DBDE-4365-961F-E63944793856}" srcOrd="0" destOrd="0" presId="urn:microsoft.com/office/officeart/2005/8/layout/cycle5"/>
    <dgm:cxn modelId="{BE52D92D-F9AD-48EC-93E4-9F5E61D99D39}" type="presOf" srcId="{D0FBDA9E-1C1F-4E70-8DB1-A0C4BCDDEE3C}" destId="{B0DC0015-9BE5-4963-AA57-CAD210D7E28B}" srcOrd="0" destOrd="0" presId="urn:microsoft.com/office/officeart/2005/8/layout/cycle5"/>
    <dgm:cxn modelId="{CB379303-2CAC-4294-AA00-18E0E80A928F}" srcId="{5F263559-3457-4F6C-B742-7BB9E1FCB4C2}" destId="{AA46E44B-D2F6-48B1-82E2-0DC6E894F43D}" srcOrd="3" destOrd="0" parTransId="{4C447BA6-45FD-43C4-9C03-648F7DA2D861}" sibTransId="{B2162BAE-9E3A-4DB7-82A9-222F644A6C32}"/>
    <dgm:cxn modelId="{37EB3722-6E89-45B3-933A-375638A5B3A8}" type="presOf" srcId="{B1E2EDBD-24AB-4152-B0F8-B855DF8BD5A9}" destId="{A26AA71C-402A-44FA-8E29-244D671FDE0C}" srcOrd="0" destOrd="0" presId="urn:microsoft.com/office/officeart/2005/8/layout/cycle5"/>
    <dgm:cxn modelId="{E62D00C8-0F00-4573-B359-5C6DDA08671A}" type="presOf" srcId="{D30C3A88-9C42-4345-9996-C953E15FD597}" destId="{76CA8455-AE25-4C28-B467-1D9581985479}" srcOrd="0" destOrd="0" presId="urn:microsoft.com/office/officeart/2005/8/layout/cycle5"/>
    <dgm:cxn modelId="{B45EF34B-F032-40AB-B680-634B75D2B4E5}" type="presOf" srcId="{01DE54D5-F396-469E-8B59-650989D2458C}" destId="{E868751B-6CB1-46C6-9377-2B3A2FE1C79A}" srcOrd="0" destOrd="0" presId="urn:microsoft.com/office/officeart/2005/8/layout/cycle5"/>
    <dgm:cxn modelId="{F1689094-1A9D-49C3-9A27-DAFA9A38EC2B}" type="presParOf" srcId="{B21F9C50-DBDE-4365-961F-E63944793856}" destId="{18293782-E134-4E7E-8622-1C60F01AC494}" srcOrd="0" destOrd="0" presId="urn:microsoft.com/office/officeart/2005/8/layout/cycle5"/>
    <dgm:cxn modelId="{1E6D54FA-EC90-4708-BC8C-5A2A553C2130}" type="presParOf" srcId="{B21F9C50-DBDE-4365-961F-E63944793856}" destId="{63AD2D01-6868-408B-97C1-FC6371396E73}" srcOrd="1" destOrd="0" presId="urn:microsoft.com/office/officeart/2005/8/layout/cycle5"/>
    <dgm:cxn modelId="{306359E2-12D0-4A0F-9A5F-07B7D92D9462}" type="presParOf" srcId="{B21F9C50-DBDE-4365-961F-E63944793856}" destId="{B0DC0015-9BE5-4963-AA57-CAD210D7E28B}" srcOrd="2" destOrd="0" presId="urn:microsoft.com/office/officeart/2005/8/layout/cycle5"/>
    <dgm:cxn modelId="{FCB674F1-F2DA-4CEA-8803-EB56F6E70A9B}" type="presParOf" srcId="{B21F9C50-DBDE-4365-961F-E63944793856}" destId="{76CA8455-AE25-4C28-B467-1D9581985479}" srcOrd="3" destOrd="0" presId="urn:microsoft.com/office/officeart/2005/8/layout/cycle5"/>
    <dgm:cxn modelId="{98103D0D-2AC4-4314-9CC6-F4F36EFA7AAF}" type="presParOf" srcId="{B21F9C50-DBDE-4365-961F-E63944793856}" destId="{E0706B98-5F64-4010-B3E0-6CDEA6B62F20}" srcOrd="4" destOrd="0" presId="urn:microsoft.com/office/officeart/2005/8/layout/cycle5"/>
    <dgm:cxn modelId="{98683924-434F-4BC9-A3C4-048372B16080}" type="presParOf" srcId="{B21F9C50-DBDE-4365-961F-E63944793856}" destId="{3B8DCD89-3979-4AC6-9D18-8414F5A9E1AB}" srcOrd="5" destOrd="0" presId="urn:microsoft.com/office/officeart/2005/8/layout/cycle5"/>
    <dgm:cxn modelId="{CF31F0B0-945A-4D36-9935-578255E559F6}" type="presParOf" srcId="{B21F9C50-DBDE-4365-961F-E63944793856}" destId="{94BDBEAC-216B-4C31-80C7-80BE7ECA117E}" srcOrd="6" destOrd="0" presId="urn:microsoft.com/office/officeart/2005/8/layout/cycle5"/>
    <dgm:cxn modelId="{EFF17A92-124A-4F2B-B1B5-0CC5B02AA9B2}" type="presParOf" srcId="{B21F9C50-DBDE-4365-961F-E63944793856}" destId="{10CBF528-B98F-44C7-9E79-B4C820D3D02A}" srcOrd="7" destOrd="0" presId="urn:microsoft.com/office/officeart/2005/8/layout/cycle5"/>
    <dgm:cxn modelId="{9FE827C7-5A75-4C45-A30C-35C06569A692}" type="presParOf" srcId="{B21F9C50-DBDE-4365-961F-E63944793856}" destId="{E868751B-6CB1-46C6-9377-2B3A2FE1C79A}" srcOrd="8" destOrd="0" presId="urn:microsoft.com/office/officeart/2005/8/layout/cycle5"/>
    <dgm:cxn modelId="{E698CB9B-D4ED-40DA-A5C3-AF261FA3AF9F}" type="presParOf" srcId="{B21F9C50-DBDE-4365-961F-E63944793856}" destId="{8935D403-8068-460B-AD00-3CEB09F136A9}" srcOrd="9" destOrd="0" presId="urn:microsoft.com/office/officeart/2005/8/layout/cycle5"/>
    <dgm:cxn modelId="{C4E4E098-A082-4229-8EEA-AC00E0169345}" type="presParOf" srcId="{B21F9C50-DBDE-4365-961F-E63944793856}" destId="{93226647-7835-4295-BFDB-9EA08A5F09E7}" srcOrd="10" destOrd="0" presId="urn:microsoft.com/office/officeart/2005/8/layout/cycle5"/>
    <dgm:cxn modelId="{13E9F176-EE76-4E73-B22D-C4404F4BE480}" type="presParOf" srcId="{B21F9C50-DBDE-4365-961F-E63944793856}" destId="{C3FC9095-B391-409F-AE48-7D1D2CC010A7}" srcOrd="11" destOrd="0" presId="urn:microsoft.com/office/officeart/2005/8/layout/cycle5"/>
    <dgm:cxn modelId="{534A352E-51FE-4A9B-8C32-D226268E528D}" type="presParOf" srcId="{B21F9C50-DBDE-4365-961F-E63944793856}" destId="{6178CE4C-979C-4B14-9803-DBA5091A6C81}" srcOrd="12" destOrd="0" presId="urn:microsoft.com/office/officeart/2005/8/layout/cycle5"/>
    <dgm:cxn modelId="{1E71290F-4A7F-482D-ABFB-0338C32C1D5B}" type="presParOf" srcId="{B21F9C50-DBDE-4365-961F-E63944793856}" destId="{AF393B14-0AD5-49DF-B28A-52532196A46C}" srcOrd="13" destOrd="0" presId="urn:microsoft.com/office/officeart/2005/8/layout/cycle5"/>
    <dgm:cxn modelId="{712D3CB3-0814-47B3-AA27-7E746EF28222}" type="presParOf" srcId="{B21F9C50-DBDE-4365-961F-E63944793856}" destId="{A26AA71C-402A-44FA-8E29-244D671FDE0C}" srcOrd="14"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A61E2F-A796-4A3A-831D-DA5193133D2F}">
      <dsp:nvSpPr>
        <dsp:cNvPr id="0" name=""/>
        <dsp:cNvSpPr/>
      </dsp:nvSpPr>
      <dsp:spPr>
        <a:xfrm rot="21300000">
          <a:off x="25722" y="2555324"/>
          <a:ext cx="8330555" cy="953974"/>
        </a:xfrm>
        <a:prstGeom prst="mathMinus">
          <a:avLst/>
        </a:prstGeom>
        <a:solidFill>
          <a:schemeClr val="accent1">
            <a:tint val="6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A277996B-ADAB-44EE-9B4F-07DF5C5C6C03}">
      <dsp:nvSpPr>
        <dsp:cNvPr id="0" name=""/>
        <dsp:cNvSpPr/>
      </dsp:nvSpPr>
      <dsp:spPr>
        <a:xfrm>
          <a:off x="865915" y="746300"/>
          <a:ext cx="2470267" cy="2077570"/>
        </a:xfrm>
        <a:prstGeom prst="downArrow">
          <a:avLst/>
        </a:prstGeom>
        <a:solidFill>
          <a:schemeClr val="bg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03756FE-903B-447F-BF7E-F55A556C3665}">
      <dsp:nvSpPr>
        <dsp:cNvPr id="0" name=""/>
        <dsp:cNvSpPr/>
      </dsp:nvSpPr>
      <dsp:spPr>
        <a:xfrm>
          <a:off x="5070721" y="773312"/>
          <a:ext cx="2641738" cy="15004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8920" tIns="248920" rIns="248920" bIns="248920" numCol="1" spcCol="1270" anchor="ctr" anchorCtr="0">
          <a:noAutofit/>
        </a:bodyPr>
        <a:lstStyle/>
        <a:p>
          <a:pPr lvl="0" algn="ctr" defTabSz="1555750">
            <a:lnSpc>
              <a:spcPct val="90000"/>
            </a:lnSpc>
            <a:spcBef>
              <a:spcPct val="0"/>
            </a:spcBef>
            <a:spcAft>
              <a:spcPct val="35000"/>
            </a:spcAft>
          </a:pPr>
          <a:r>
            <a:rPr lang="en-US" sz="3500" b="1" kern="1200" dirty="0" smtClean="0">
              <a:solidFill>
                <a:schemeClr val="bg1"/>
              </a:solidFill>
            </a:rPr>
            <a:t>Good for Business</a:t>
          </a:r>
          <a:endParaRPr lang="en-US" sz="3500" b="1" kern="1200" dirty="0">
            <a:solidFill>
              <a:schemeClr val="bg1"/>
            </a:solidFill>
          </a:endParaRPr>
        </a:p>
      </dsp:txBody>
      <dsp:txXfrm>
        <a:off x="5070721" y="773312"/>
        <a:ext cx="2641738" cy="1500419"/>
      </dsp:txXfrm>
    </dsp:sp>
    <dsp:sp modelId="{3054DBB0-4C52-481D-949D-B38A9371BBD6}">
      <dsp:nvSpPr>
        <dsp:cNvPr id="0" name=""/>
        <dsp:cNvSpPr/>
      </dsp:nvSpPr>
      <dsp:spPr>
        <a:xfrm>
          <a:off x="5091545" y="3234021"/>
          <a:ext cx="2655920" cy="1943105"/>
        </a:xfrm>
        <a:prstGeom prst="upArrow">
          <a:avLst/>
        </a:prstGeom>
        <a:solidFill>
          <a:schemeClr val="bg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700D0F8-FE98-48D0-A7A7-C5E620E58B21}">
      <dsp:nvSpPr>
        <dsp:cNvPr id="0" name=""/>
        <dsp:cNvSpPr/>
      </dsp:nvSpPr>
      <dsp:spPr>
        <a:xfrm>
          <a:off x="727155" y="3704658"/>
          <a:ext cx="2850738" cy="15923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8920" tIns="248920" rIns="248920" bIns="248920" numCol="1" spcCol="1270" anchor="ctr" anchorCtr="0">
          <a:noAutofit/>
        </a:bodyPr>
        <a:lstStyle/>
        <a:p>
          <a:pPr lvl="0" algn="ctr" defTabSz="1555750">
            <a:lnSpc>
              <a:spcPct val="90000"/>
            </a:lnSpc>
            <a:spcBef>
              <a:spcPct val="0"/>
            </a:spcBef>
            <a:spcAft>
              <a:spcPct val="35000"/>
            </a:spcAft>
          </a:pPr>
          <a:r>
            <a:rPr lang="en-US" sz="3500" b="1" kern="1200" dirty="0" smtClean="0">
              <a:solidFill>
                <a:schemeClr val="bg1"/>
              </a:solidFill>
            </a:rPr>
            <a:t>Right thing </a:t>
          </a:r>
          <a:br>
            <a:rPr lang="en-US" sz="3500" b="1" kern="1200" dirty="0" smtClean="0">
              <a:solidFill>
                <a:schemeClr val="bg1"/>
              </a:solidFill>
            </a:rPr>
          </a:br>
          <a:r>
            <a:rPr lang="en-US" sz="3500" b="1" kern="1200" dirty="0" smtClean="0">
              <a:solidFill>
                <a:schemeClr val="bg1"/>
              </a:solidFill>
            </a:rPr>
            <a:t>to do</a:t>
          </a:r>
          <a:endParaRPr lang="en-US" sz="3500" b="1" kern="1200" dirty="0">
            <a:solidFill>
              <a:schemeClr val="bg1"/>
            </a:solidFill>
          </a:endParaRPr>
        </a:p>
      </dsp:txBody>
      <dsp:txXfrm>
        <a:off x="727155" y="3704658"/>
        <a:ext cx="2850738" cy="15923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293782-E134-4E7E-8622-1C60F01AC494}">
      <dsp:nvSpPr>
        <dsp:cNvPr id="0" name=""/>
        <dsp:cNvSpPr/>
      </dsp:nvSpPr>
      <dsp:spPr>
        <a:xfrm>
          <a:off x="3371403" y="736"/>
          <a:ext cx="1486792" cy="966415"/>
        </a:xfrm>
        <a:prstGeom prst="roundRect">
          <a:avLst/>
        </a:prstGeom>
        <a:solidFill>
          <a:srgbClr val="0092D0">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solidFill>
                <a:srgbClr val="FFFFFF"/>
              </a:solidFill>
              <a:latin typeface="Arial"/>
              <a:ea typeface="ＭＳ Ｐゴシック"/>
              <a:cs typeface="+mn-cs"/>
            </a:rPr>
            <a:t>Presentation &amp; Evaluation</a:t>
          </a:r>
          <a:endParaRPr lang="en-US" sz="1600" kern="1200" dirty="0">
            <a:solidFill>
              <a:srgbClr val="FFFFFF"/>
            </a:solidFill>
            <a:latin typeface="Arial"/>
            <a:ea typeface="ＭＳ Ｐゴシック"/>
            <a:cs typeface="+mn-cs"/>
          </a:endParaRPr>
        </a:p>
      </dsp:txBody>
      <dsp:txXfrm>
        <a:off x="3418579" y="47912"/>
        <a:ext cx="1392440" cy="872063"/>
      </dsp:txXfrm>
    </dsp:sp>
    <dsp:sp modelId="{B0DC0015-9BE5-4963-AA57-CAD210D7E28B}">
      <dsp:nvSpPr>
        <dsp:cNvPr id="0" name=""/>
        <dsp:cNvSpPr/>
      </dsp:nvSpPr>
      <dsp:spPr>
        <a:xfrm>
          <a:off x="2183365" y="483943"/>
          <a:ext cx="3862868" cy="3862868"/>
        </a:xfrm>
        <a:custGeom>
          <a:avLst/>
          <a:gdLst/>
          <a:ahLst/>
          <a:cxnLst/>
          <a:rect l="0" t="0" r="0" b="0"/>
          <a:pathLst>
            <a:path>
              <a:moveTo>
                <a:pt x="2874166" y="245702"/>
              </a:moveTo>
              <a:arcTo wR="1931434" hR="1931434" stAng="17952946" swAng="1212315"/>
            </a:path>
          </a:pathLst>
        </a:custGeom>
        <a:noFill/>
        <a:ln w="9525" cap="flat" cmpd="sng" algn="ctr">
          <a:solidFill>
            <a:srgbClr val="0092D0">
              <a:hueOff val="0"/>
              <a:satOff val="0"/>
              <a:lumOff val="0"/>
              <a:alphaOff val="0"/>
            </a:srgbClr>
          </a:solidFill>
          <a:prstDash val="solid"/>
          <a:tailEnd type="arrow"/>
        </a:ln>
        <a:effectLst/>
      </dsp:spPr>
      <dsp:style>
        <a:lnRef idx="1">
          <a:scrgbClr r="0" g="0" b="0"/>
        </a:lnRef>
        <a:fillRef idx="0">
          <a:scrgbClr r="0" g="0" b="0"/>
        </a:fillRef>
        <a:effectRef idx="0">
          <a:scrgbClr r="0" g="0" b="0"/>
        </a:effectRef>
        <a:fontRef idx="minor"/>
      </dsp:style>
    </dsp:sp>
    <dsp:sp modelId="{76CA8455-AE25-4C28-B467-1D9581985479}">
      <dsp:nvSpPr>
        <dsp:cNvPr id="0" name=""/>
        <dsp:cNvSpPr/>
      </dsp:nvSpPr>
      <dsp:spPr>
        <a:xfrm>
          <a:off x="5208306" y="1335324"/>
          <a:ext cx="1486792" cy="966415"/>
        </a:xfrm>
        <a:prstGeom prst="roundRect">
          <a:avLst/>
        </a:prstGeom>
        <a:solidFill>
          <a:srgbClr val="0092D0">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solidFill>
                <a:srgbClr val="FFFFFF"/>
              </a:solidFill>
              <a:latin typeface="Arial"/>
              <a:ea typeface="ＭＳ Ｐゴシック"/>
              <a:cs typeface="+mn-cs"/>
            </a:rPr>
            <a:t>Diagnosis</a:t>
          </a:r>
          <a:endParaRPr lang="en-US" sz="1600" kern="1200" dirty="0">
            <a:solidFill>
              <a:srgbClr val="FFFFFF"/>
            </a:solidFill>
            <a:latin typeface="Arial"/>
            <a:ea typeface="ＭＳ Ｐゴシック"/>
            <a:cs typeface="+mn-cs"/>
          </a:endParaRPr>
        </a:p>
      </dsp:txBody>
      <dsp:txXfrm>
        <a:off x="5255482" y="1382500"/>
        <a:ext cx="1392440" cy="872063"/>
      </dsp:txXfrm>
    </dsp:sp>
    <dsp:sp modelId="{3B8DCD89-3979-4AC6-9D18-8414F5A9E1AB}">
      <dsp:nvSpPr>
        <dsp:cNvPr id="0" name=""/>
        <dsp:cNvSpPr/>
      </dsp:nvSpPr>
      <dsp:spPr>
        <a:xfrm>
          <a:off x="2183365" y="483943"/>
          <a:ext cx="3862868" cy="3862868"/>
        </a:xfrm>
        <a:custGeom>
          <a:avLst/>
          <a:gdLst/>
          <a:ahLst/>
          <a:cxnLst/>
          <a:rect l="0" t="0" r="0" b="0"/>
          <a:pathLst>
            <a:path>
              <a:moveTo>
                <a:pt x="3858244" y="2064990"/>
              </a:moveTo>
              <a:arcTo wR="1931434" hR="1931434" stAng="21837907" swAng="1360327"/>
            </a:path>
          </a:pathLst>
        </a:custGeom>
        <a:noFill/>
        <a:ln w="9525" cap="flat" cmpd="sng" algn="ctr">
          <a:solidFill>
            <a:srgbClr val="0092D0">
              <a:hueOff val="0"/>
              <a:satOff val="0"/>
              <a:lumOff val="0"/>
              <a:alphaOff val="0"/>
            </a:srgbClr>
          </a:solidFill>
          <a:prstDash val="solid"/>
          <a:tailEnd type="arrow"/>
        </a:ln>
        <a:effectLst/>
      </dsp:spPr>
      <dsp:style>
        <a:lnRef idx="1">
          <a:scrgbClr r="0" g="0" b="0"/>
        </a:lnRef>
        <a:fillRef idx="0">
          <a:scrgbClr r="0" g="0" b="0"/>
        </a:fillRef>
        <a:effectRef idx="0">
          <a:scrgbClr r="0" g="0" b="0"/>
        </a:effectRef>
        <a:fontRef idx="minor"/>
      </dsp:style>
    </dsp:sp>
    <dsp:sp modelId="{94BDBEAC-216B-4C31-80C7-80BE7ECA117E}">
      <dsp:nvSpPr>
        <dsp:cNvPr id="0" name=""/>
        <dsp:cNvSpPr/>
      </dsp:nvSpPr>
      <dsp:spPr>
        <a:xfrm>
          <a:off x="4506671" y="3494733"/>
          <a:ext cx="1486792" cy="966415"/>
        </a:xfrm>
        <a:prstGeom prst="roundRect">
          <a:avLst/>
        </a:prstGeom>
        <a:solidFill>
          <a:srgbClr val="0092D0">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solidFill>
                <a:srgbClr val="FFFFFF"/>
              </a:solidFill>
              <a:latin typeface="Arial"/>
              <a:ea typeface="ＭＳ Ｐゴシック"/>
              <a:cs typeface="+mn-cs"/>
            </a:rPr>
            <a:t>Consideration of Treatment Options</a:t>
          </a:r>
          <a:endParaRPr lang="en-US" sz="1600" kern="1200" dirty="0">
            <a:solidFill>
              <a:srgbClr val="FFFFFF"/>
            </a:solidFill>
            <a:latin typeface="Arial"/>
            <a:ea typeface="ＭＳ Ｐゴシック"/>
            <a:cs typeface="+mn-cs"/>
          </a:endParaRPr>
        </a:p>
      </dsp:txBody>
      <dsp:txXfrm>
        <a:off x="4553847" y="3541909"/>
        <a:ext cx="1392440" cy="872063"/>
      </dsp:txXfrm>
    </dsp:sp>
    <dsp:sp modelId="{E868751B-6CB1-46C6-9377-2B3A2FE1C79A}">
      <dsp:nvSpPr>
        <dsp:cNvPr id="0" name=""/>
        <dsp:cNvSpPr/>
      </dsp:nvSpPr>
      <dsp:spPr>
        <a:xfrm>
          <a:off x="2183365" y="483943"/>
          <a:ext cx="3862868" cy="3862868"/>
        </a:xfrm>
        <a:custGeom>
          <a:avLst/>
          <a:gdLst/>
          <a:ahLst/>
          <a:cxnLst/>
          <a:rect l="0" t="0" r="0" b="0"/>
          <a:pathLst>
            <a:path>
              <a:moveTo>
                <a:pt x="2168696" y="3848239"/>
              </a:moveTo>
              <a:arcTo wR="1931434" hR="1931434" stAng="4976630" swAng="846741"/>
            </a:path>
          </a:pathLst>
        </a:custGeom>
        <a:noFill/>
        <a:ln w="9525" cap="flat" cmpd="sng" algn="ctr">
          <a:solidFill>
            <a:srgbClr val="0092D0">
              <a:hueOff val="0"/>
              <a:satOff val="0"/>
              <a:lumOff val="0"/>
              <a:alphaOff val="0"/>
            </a:srgbClr>
          </a:solidFill>
          <a:prstDash val="solid"/>
          <a:tailEnd type="arrow"/>
        </a:ln>
        <a:effectLst/>
      </dsp:spPr>
      <dsp:style>
        <a:lnRef idx="1">
          <a:scrgbClr r="0" g="0" b="0"/>
        </a:lnRef>
        <a:fillRef idx="0">
          <a:scrgbClr r="0" g="0" b="0"/>
        </a:fillRef>
        <a:effectRef idx="0">
          <a:scrgbClr r="0" g="0" b="0"/>
        </a:effectRef>
        <a:fontRef idx="minor"/>
      </dsp:style>
    </dsp:sp>
    <dsp:sp modelId="{8935D403-8068-460B-AD00-3CEB09F136A9}">
      <dsp:nvSpPr>
        <dsp:cNvPr id="0" name=""/>
        <dsp:cNvSpPr/>
      </dsp:nvSpPr>
      <dsp:spPr>
        <a:xfrm>
          <a:off x="2236135" y="3494733"/>
          <a:ext cx="1486792" cy="966415"/>
        </a:xfrm>
        <a:prstGeom prst="roundRect">
          <a:avLst/>
        </a:prstGeom>
        <a:solidFill>
          <a:srgbClr val="0092D0">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solidFill>
                <a:srgbClr val="FFFFFF"/>
              </a:solidFill>
              <a:latin typeface="Arial"/>
              <a:ea typeface="ＭＳ Ｐゴシック"/>
              <a:cs typeface="+mn-cs"/>
            </a:rPr>
            <a:t>Treatment Decision</a:t>
          </a:r>
          <a:endParaRPr lang="en-US" sz="1600" kern="1200" dirty="0">
            <a:solidFill>
              <a:srgbClr val="FFFFFF"/>
            </a:solidFill>
            <a:latin typeface="Arial"/>
            <a:ea typeface="ＭＳ Ｐゴシック"/>
            <a:cs typeface="+mn-cs"/>
          </a:endParaRPr>
        </a:p>
      </dsp:txBody>
      <dsp:txXfrm>
        <a:off x="2283311" y="3541909"/>
        <a:ext cx="1392440" cy="872063"/>
      </dsp:txXfrm>
    </dsp:sp>
    <dsp:sp modelId="{C3FC9095-B391-409F-AE48-7D1D2CC010A7}">
      <dsp:nvSpPr>
        <dsp:cNvPr id="0" name=""/>
        <dsp:cNvSpPr/>
      </dsp:nvSpPr>
      <dsp:spPr>
        <a:xfrm>
          <a:off x="2183365" y="483943"/>
          <a:ext cx="3862868" cy="3862868"/>
        </a:xfrm>
        <a:custGeom>
          <a:avLst/>
          <a:gdLst/>
          <a:ahLst/>
          <a:cxnLst/>
          <a:rect l="0" t="0" r="0" b="0"/>
          <a:pathLst>
            <a:path>
              <a:moveTo>
                <a:pt x="204996" y="2797373"/>
              </a:moveTo>
              <a:arcTo wR="1931434" hR="1931434" stAng="9201766" swAng="1360327"/>
            </a:path>
          </a:pathLst>
        </a:custGeom>
        <a:noFill/>
        <a:ln w="9525" cap="flat" cmpd="sng" algn="ctr">
          <a:solidFill>
            <a:srgbClr val="0092D0">
              <a:hueOff val="0"/>
              <a:satOff val="0"/>
              <a:lumOff val="0"/>
              <a:alphaOff val="0"/>
            </a:srgbClr>
          </a:solidFill>
          <a:prstDash val="solid"/>
          <a:tailEnd type="arrow"/>
        </a:ln>
        <a:effectLst/>
      </dsp:spPr>
      <dsp:style>
        <a:lnRef idx="1">
          <a:scrgbClr r="0" g="0" b="0"/>
        </a:lnRef>
        <a:fillRef idx="0">
          <a:scrgbClr r="0" g="0" b="0"/>
        </a:fillRef>
        <a:effectRef idx="0">
          <a:scrgbClr r="0" g="0" b="0"/>
        </a:effectRef>
        <a:fontRef idx="minor"/>
      </dsp:style>
    </dsp:sp>
    <dsp:sp modelId="{6178CE4C-979C-4B14-9803-DBA5091A6C81}">
      <dsp:nvSpPr>
        <dsp:cNvPr id="0" name=""/>
        <dsp:cNvSpPr/>
      </dsp:nvSpPr>
      <dsp:spPr>
        <a:xfrm>
          <a:off x="1534500" y="1335324"/>
          <a:ext cx="1486792" cy="966415"/>
        </a:xfrm>
        <a:prstGeom prst="roundRect">
          <a:avLst/>
        </a:prstGeom>
        <a:solidFill>
          <a:srgbClr val="0092D0">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solidFill>
                <a:srgbClr val="FFFFFF"/>
              </a:solidFill>
              <a:latin typeface="Arial"/>
              <a:ea typeface="ＭＳ Ｐゴシック"/>
              <a:cs typeface="+mn-cs"/>
            </a:rPr>
            <a:t>Monitoring Therapy</a:t>
          </a:r>
          <a:endParaRPr lang="en-US" sz="1600" kern="1200" dirty="0">
            <a:solidFill>
              <a:srgbClr val="FFFFFF"/>
            </a:solidFill>
            <a:latin typeface="Arial"/>
            <a:ea typeface="ＭＳ Ｐゴシック"/>
            <a:cs typeface="+mn-cs"/>
          </a:endParaRPr>
        </a:p>
      </dsp:txBody>
      <dsp:txXfrm>
        <a:off x="1581676" y="1382500"/>
        <a:ext cx="1392440" cy="872063"/>
      </dsp:txXfrm>
    </dsp:sp>
    <dsp:sp modelId="{A26AA71C-402A-44FA-8E29-244D671FDE0C}">
      <dsp:nvSpPr>
        <dsp:cNvPr id="0" name=""/>
        <dsp:cNvSpPr/>
      </dsp:nvSpPr>
      <dsp:spPr>
        <a:xfrm>
          <a:off x="2183365" y="483943"/>
          <a:ext cx="3862868" cy="3862868"/>
        </a:xfrm>
        <a:custGeom>
          <a:avLst/>
          <a:gdLst/>
          <a:ahLst/>
          <a:cxnLst/>
          <a:rect l="0" t="0" r="0" b="0"/>
          <a:pathLst>
            <a:path>
              <a:moveTo>
                <a:pt x="464490" y="675044"/>
              </a:moveTo>
              <a:arcTo wR="1931434" hR="1931434" stAng="13234739" swAng="1212315"/>
            </a:path>
          </a:pathLst>
        </a:custGeom>
        <a:noFill/>
        <a:ln w="9525" cap="flat" cmpd="sng" algn="ctr">
          <a:solidFill>
            <a:srgbClr val="0092D0">
              <a:hueOff val="0"/>
              <a:satOff val="0"/>
              <a:lumOff val="0"/>
              <a:alphaOff val="0"/>
            </a:srgb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683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008438" y="0"/>
            <a:ext cx="3067050" cy="468313"/>
          </a:xfrm>
          <a:prstGeom prst="rect">
            <a:avLst/>
          </a:prstGeom>
        </p:spPr>
        <p:txBody>
          <a:bodyPr vert="horz" lIns="91440" tIns="45720" rIns="91440" bIns="45720" rtlCol="0"/>
          <a:lstStyle>
            <a:lvl1pPr algn="r">
              <a:defRPr sz="1200"/>
            </a:lvl1pPr>
          </a:lstStyle>
          <a:p>
            <a:fld id="{555551E2-541E-448C-9C08-424D589B99D8}" type="datetimeFigureOut">
              <a:rPr lang="en-US" smtClean="0"/>
              <a:pPr/>
              <a:t>10/21/2015</a:t>
            </a:fld>
            <a:endParaRPr lang="en-US"/>
          </a:p>
        </p:txBody>
      </p:sp>
      <p:sp>
        <p:nvSpPr>
          <p:cNvPr id="4" name="Footer Placeholder 3"/>
          <p:cNvSpPr>
            <a:spLocks noGrp="1"/>
          </p:cNvSpPr>
          <p:nvPr>
            <p:ph type="ftr" sz="quarter" idx="2"/>
          </p:nvPr>
        </p:nvSpPr>
        <p:spPr>
          <a:xfrm>
            <a:off x="0" y="8893175"/>
            <a:ext cx="3067050" cy="46831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08438" y="8893175"/>
            <a:ext cx="3067050" cy="468313"/>
          </a:xfrm>
          <a:prstGeom prst="rect">
            <a:avLst/>
          </a:prstGeom>
        </p:spPr>
        <p:txBody>
          <a:bodyPr vert="horz" lIns="91440" tIns="45720" rIns="91440" bIns="45720" rtlCol="0" anchor="b"/>
          <a:lstStyle>
            <a:lvl1pPr algn="r">
              <a:defRPr sz="1200"/>
            </a:lvl1pPr>
          </a:lstStyle>
          <a:p>
            <a:fld id="{0146AD75-1055-4F0D-9951-D09232356EE9}" type="slidenum">
              <a:rPr lang="en-US" smtClean="0"/>
              <a:pPr/>
              <a:t>‹#›</a:t>
            </a:fld>
            <a:endParaRPr lang="en-US"/>
          </a:p>
        </p:txBody>
      </p:sp>
    </p:spTree>
    <p:extLst>
      <p:ext uri="{BB962C8B-B14F-4D97-AF65-F5344CB8AC3E}">
        <p14:creationId xmlns:p14="http://schemas.microsoft.com/office/powerpoint/2010/main" val="13907147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dirty="0"/>
          </a:p>
        </p:txBody>
      </p:sp>
      <p:sp>
        <p:nvSpPr>
          <p:cNvPr id="3" name="Date Placeholder 2"/>
          <p:cNvSpPr>
            <a:spLocks noGrp="1"/>
          </p:cNvSpPr>
          <p:nvPr>
            <p:ph type="dt" idx="1"/>
          </p:nvPr>
        </p:nvSpPr>
        <p:spPr>
          <a:xfrm>
            <a:off x="4008705" y="0"/>
            <a:ext cx="3066733" cy="468154"/>
          </a:xfrm>
          <a:prstGeom prst="rect">
            <a:avLst/>
          </a:prstGeom>
        </p:spPr>
        <p:txBody>
          <a:bodyPr vert="horz" lIns="93936" tIns="46968" rIns="93936" bIns="46968" rtlCol="0"/>
          <a:lstStyle>
            <a:lvl1pPr algn="r">
              <a:defRPr sz="1200"/>
            </a:lvl1pPr>
          </a:lstStyle>
          <a:p>
            <a:fld id="{560052E1-1E13-41BB-84D0-963DB4DD067D}" type="datetimeFigureOut">
              <a:rPr lang="en-US" smtClean="0"/>
              <a:pPr/>
              <a:t>10/21/2015</a:t>
            </a:fld>
            <a:endParaRPr lang="en-US" dirty="0"/>
          </a:p>
        </p:txBody>
      </p:sp>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6" tIns="46968" rIns="93936" bIns="46968" rtlCol="0" anchor="ctr"/>
          <a:lstStyle/>
          <a:p>
            <a:endParaRPr lang="en-US" dirty="0"/>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36" tIns="46968" rIns="93936" bIns="4696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705" y="8893296"/>
            <a:ext cx="3066733" cy="468154"/>
          </a:xfrm>
          <a:prstGeom prst="rect">
            <a:avLst/>
          </a:prstGeom>
        </p:spPr>
        <p:txBody>
          <a:bodyPr vert="horz" lIns="93936" tIns="46968" rIns="93936" bIns="46968" rtlCol="0" anchor="b"/>
          <a:lstStyle>
            <a:lvl1pPr algn="r">
              <a:defRPr sz="1200"/>
            </a:lvl1pPr>
          </a:lstStyle>
          <a:p>
            <a:fld id="{9BB78B22-6998-4A87-8FE3-BCE34C3C803F}" type="slidenum">
              <a:rPr lang="en-US" smtClean="0"/>
              <a:pPr/>
              <a:t>‹#›</a:t>
            </a:fld>
            <a:endParaRPr lang="en-US" dirty="0"/>
          </a:p>
        </p:txBody>
      </p:sp>
    </p:spTree>
    <p:extLst>
      <p:ext uri="{BB962C8B-B14F-4D97-AF65-F5344CB8AC3E}">
        <p14:creationId xmlns:p14="http://schemas.microsoft.com/office/powerpoint/2010/main" val="470206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BC0582-0CAD-A248-9207-1C17639752A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43918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300000"/>
              </a:lnSpc>
            </a:pPr>
            <a:endParaRPr lang="en-US" dirty="0" smtClean="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BC0582-0CAD-A248-9207-1C17639752A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27996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300000"/>
              </a:lnSpc>
            </a:pPr>
            <a:endParaRPr lang="en-US" dirty="0" smtClean="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BC0582-0CAD-A248-9207-1C17639752A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110194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300000"/>
              </a:lnSpc>
            </a:pPr>
            <a:endParaRPr lang="en-US" dirty="0" smtClean="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BC0582-0CAD-A248-9207-1C17639752A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2889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300000"/>
              </a:lnSpc>
            </a:pPr>
            <a:r>
              <a:rPr lang="en-US" dirty="0" smtClean="0"/>
              <a:t>___________________________________________________________________________________________________________________________________________________________________________________________________________</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BC0582-0CAD-A248-9207-1C17639752A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522324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1344613"/>
            <a:ext cx="4838701" cy="3630612"/>
          </a:xfrm>
          <a:prstGeom prst="rect">
            <a:avLst/>
          </a:prstGeom>
        </p:spPr>
      </p:sp>
      <p:sp>
        <p:nvSpPr>
          <p:cNvPr id="3" name="Notes Placeholder 2"/>
          <p:cNvSpPr>
            <a:spLocks noGrp="1"/>
          </p:cNvSpPr>
          <p:nvPr>
            <p:ph type="body" idx="1"/>
          </p:nvPr>
        </p:nvSpPr>
        <p:spPr>
          <a:xfrm>
            <a:off x="467590" y="5177118"/>
            <a:ext cx="3740728" cy="4235824"/>
          </a:xfrm>
          <a:prstGeom prst="rect">
            <a:avLst/>
          </a:prstGeom>
        </p:spPr>
        <p:txBody>
          <a:bodyPr lIns="83622" tIns="41811" rIns="83622" bIns="41811"/>
          <a:lstStyle/>
          <a:p>
            <a:pPr>
              <a:lnSpc>
                <a:spcPct val="300000"/>
              </a:lnSpc>
            </a:pPr>
            <a:endParaRPr lang="en-US" dirty="0" smtClean="0"/>
          </a:p>
          <a:p>
            <a:pPr>
              <a:lnSpc>
                <a:spcPct val="300000"/>
              </a:lnSpc>
            </a:pPr>
            <a:r>
              <a:rPr lang="en-US" dirty="0" smtClean="0"/>
              <a:t>___________________________________________________________________________________________________________________________________________________________________________________________________________</a:t>
            </a:r>
          </a:p>
        </p:txBody>
      </p:sp>
      <p:sp>
        <p:nvSpPr>
          <p:cNvPr id="4" name="Slide Number Placeholder 3"/>
          <p:cNvSpPr>
            <a:spLocks noGrp="1"/>
          </p:cNvSpPr>
          <p:nvPr>
            <p:ph type="sldNum" sz="quarter" idx="10"/>
          </p:nvPr>
        </p:nvSpPr>
        <p:spPr>
          <a:xfrm>
            <a:off x="2648599" y="10217898"/>
            <a:ext cx="2026228" cy="539750"/>
          </a:xfrm>
          <a:prstGeom prst="rect">
            <a:avLst/>
          </a:prstGeom>
        </p:spPr>
        <p:txBody>
          <a:bodyPr lIns="83622" tIns="41811" rIns="83622" bIns="41811"/>
          <a:lstStyle/>
          <a:p>
            <a:pPr marL="0" marR="0" lvl="0" indent="0" algn="r" defTabSz="457200" rtl="0" eaLnBrk="1" fontAlgn="auto" latinLnBrk="0" hangingPunct="1">
              <a:lnSpc>
                <a:spcPct val="100000"/>
              </a:lnSpc>
              <a:spcBef>
                <a:spcPts val="0"/>
              </a:spcBef>
              <a:spcAft>
                <a:spcPts val="0"/>
              </a:spcAft>
              <a:buClrTx/>
              <a:buSzTx/>
              <a:buFontTx/>
              <a:buNone/>
              <a:tabLst/>
              <a:defRPr/>
            </a:pPr>
            <a:fld id="{BAE755FD-5A19-42F4-82DA-0007647BA80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2814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300000"/>
              </a:lnSpc>
            </a:pPr>
            <a:endParaRPr lang="en-US" dirty="0" smtClean="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BC0582-0CAD-A248-9207-1C17639752A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76982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300000"/>
              </a:lnSpc>
            </a:pPr>
            <a:endParaRPr lang="en-US" dirty="0" smtClean="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BC0582-0CAD-A248-9207-1C17639752A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863072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1344613"/>
            <a:ext cx="4838701" cy="3630612"/>
          </a:xfrm>
          <a:prstGeom prst="rect">
            <a:avLst/>
          </a:prstGeom>
        </p:spPr>
      </p:sp>
      <p:sp>
        <p:nvSpPr>
          <p:cNvPr id="3" name="Notes Placeholder 2"/>
          <p:cNvSpPr>
            <a:spLocks noGrp="1"/>
          </p:cNvSpPr>
          <p:nvPr>
            <p:ph type="body" idx="1"/>
          </p:nvPr>
        </p:nvSpPr>
        <p:spPr>
          <a:xfrm>
            <a:off x="467590" y="5177118"/>
            <a:ext cx="3740728" cy="4235824"/>
          </a:xfrm>
          <a:prstGeom prst="rect">
            <a:avLst/>
          </a:prstGeom>
        </p:spPr>
        <p:txBody>
          <a:bodyPr lIns="83622" tIns="41811" rIns="83622" bIns="41811"/>
          <a:lstStyle/>
          <a:p>
            <a:pPr>
              <a:lnSpc>
                <a:spcPct val="300000"/>
              </a:lnSpc>
            </a:pPr>
            <a:endParaRPr lang="en-US" dirty="0" smtClean="0"/>
          </a:p>
        </p:txBody>
      </p:sp>
      <p:sp>
        <p:nvSpPr>
          <p:cNvPr id="4" name="Slide Number Placeholder 3"/>
          <p:cNvSpPr>
            <a:spLocks noGrp="1"/>
          </p:cNvSpPr>
          <p:nvPr>
            <p:ph type="sldNum" sz="quarter" idx="10"/>
          </p:nvPr>
        </p:nvSpPr>
        <p:spPr>
          <a:xfrm>
            <a:off x="2648599" y="10217898"/>
            <a:ext cx="2026228" cy="539750"/>
          </a:xfrm>
          <a:prstGeom prst="rect">
            <a:avLst/>
          </a:prstGeom>
        </p:spPr>
        <p:txBody>
          <a:bodyPr lIns="83622" tIns="41811" rIns="83622" bIns="41811"/>
          <a:lstStyle/>
          <a:p>
            <a:pPr marL="0" marR="0" lvl="0" indent="0" algn="r" defTabSz="457200" rtl="0" eaLnBrk="1" fontAlgn="auto" latinLnBrk="0" hangingPunct="1">
              <a:lnSpc>
                <a:spcPct val="100000"/>
              </a:lnSpc>
              <a:spcBef>
                <a:spcPts val="0"/>
              </a:spcBef>
              <a:spcAft>
                <a:spcPts val="0"/>
              </a:spcAft>
              <a:buClrTx/>
              <a:buSzTx/>
              <a:buFontTx/>
              <a:buNone/>
              <a:tabLst/>
              <a:defRPr/>
            </a:pPr>
            <a:fld id="{BAE755FD-5A19-42F4-82DA-0007647BA80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21196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300000"/>
              </a:lnSpc>
            </a:pPr>
            <a:endParaRPr lang="en-US" dirty="0" smtClean="0"/>
          </a:p>
          <a:p>
            <a:pPr>
              <a:lnSpc>
                <a:spcPct val="300000"/>
              </a:lnSpc>
            </a:pPr>
            <a:r>
              <a:rPr lang="en-US" smtClean="0"/>
              <a:t>___________________________________________________________________________________________________________________________________________________________________________________________________________</a:t>
            </a:r>
            <a:endParaRPr lang="en-US" dirty="0" smtClean="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BC0582-0CAD-A248-9207-1C17639752A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055651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820738"/>
            <a:ext cx="5465763" cy="4100512"/>
          </a:xfrm>
          <a:prstGeom prst="rect">
            <a:avLst/>
          </a:prstGeom>
        </p:spPr>
      </p:sp>
      <p:sp>
        <p:nvSpPr>
          <p:cNvPr id="3" name="Notes Placeholder 2"/>
          <p:cNvSpPr>
            <a:spLocks noGrp="1"/>
          </p:cNvSpPr>
          <p:nvPr>
            <p:ph type="body" idx="1"/>
          </p:nvPr>
        </p:nvSpPr>
        <p:spPr>
          <a:xfrm>
            <a:off x="477982" y="5195047"/>
            <a:ext cx="3823854" cy="4921624"/>
          </a:xfrm>
          <a:prstGeom prst="rect">
            <a:avLst/>
          </a:prstGeom>
        </p:spPr>
        <p:txBody>
          <a:bodyPr lIns="83622" tIns="41811" rIns="83622" bIns="41811"/>
          <a:lstStyle/>
          <a:p>
            <a:r>
              <a:rPr lang="en-US" sz="3200" dirty="0" smtClean="0"/>
              <a:t>In order for</a:t>
            </a:r>
            <a:r>
              <a:rPr lang="en-US" sz="3200" baseline="0" dirty="0" smtClean="0"/>
              <a:t> patient engagement to be in the fabric of healthcare, the right thing to do has to be good for business.  Is this possible? Consumers have transformed the efficiency, convenience of most businesses that have embraced technology. Technology efforts help support retention and loyalty and can help build empathy of all involved. Providers want to do the right thing, patients want providers to have their back. Relationships can be strengthened when information is transparent, accessible and meaningful.</a:t>
            </a:r>
            <a:endParaRPr lang="en-US" sz="3200" dirty="0"/>
          </a:p>
        </p:txBody>
      </p:sp>
      <p:sp>
        <p:nvSpPr>
          <p:cNvPr id="4" name="Slide Number Placeholder 3"/>
          <p:cNvSpPr>
            <a:spLocks noGrp="1"/>
          </p:cNvSpPr>
          <p:nvPr>
            <p:ph type="sldNum" sz="quarter" idx="10"/>
          </p:nvPr>
        </p:nvSpPr>
        <p:spPr>
          <a:xfrm>
            <a:off x="2707458" y="10388197"/>
            <a:ext cx="2071255" cy="546847"/>
          </a:xfrm>
          <a:prstGeom prst="rect">
            <a:avLst/>
          </a:prstGeom>
        </p:spPr>
        <p:txBody>
          <a:bodyPr lIns="83622" tIns="41811" rIns="83622" bIns="41811"/>
          <a:lstStyle/>
          <a:p>
            <a:pPr marL="0" marR="0" lvl="0" indent="0" algn="r" defTabSz="457200" rtl="0" eaLnBrk="1" fontAlgn="auto" latinLnBrk="0" hangingPunct="1">
              <a:lnSpc>
                <a:spcPct val="100000"/>
              </a:lnSpc>
              <a:spcBef>
                <a:spcPts val="0"/>
              </a:spcBef>
              <a:spcAft>
                <a:spcPts val="0"/>
              </a:spcAft>
              <a:buClrTx/>
              <a:buSzTx/>
              <a:buFontTx/>
              <a:buNone/>
              <a:tabLst/>
              <a:defRPr/>
            </a:pPr>
            <a:fld id="{32840CD2-BDC5-461B-8700-7C652FFE160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714055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300000"/>
              </a:lnSpc>
            </a:pPr>
            <a:endParaRPr lang="en-US" dirty="0" smtClean="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BC0582-0CAD-A248-9207-1C17639752A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505839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300000"/>
              </a:lnSpc>
            </a:pPr>
            <a:endParaRPr lang="en-US" dirty="0" smtClean="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BC0582-0CAD-A248-9207-1C17639752A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644552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300000"/>
              </a:lnSpc>
            </a:pPr>
            <a:endParaRPr lang="en-US" dirty="0" smtClean="0"/>
          </a:p>
          <a:p>
            <a:pPr>
              <a:lnSpc>
                <a:spcPct val="300000"/>
              </a:lnSpc>
            </a:pPr>
            <a:endParaRPr lang="en-US" dirty="0" smtClean="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BC0582-0CAD-A248-9207-1C17639752A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582388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1344613"/>
            <a:ext cx="4838701" cy="3630612"/>
          </a:xfrm>
          <a:prstGeom prst="rect">
            <a:avLst/>
          </a:prstGeom>
        </p:spPr>
      </p:sp>
      <p:sp>
        <p:nvSpPr>
          <p:cNvPr id="3" name="Notes Placeholder 2"/>
          <p:cNvSpPr>
            <a:spLocks noGrp="1"/>
          </p:cNvSpPr>
          <p:nvPr>
            <p:ph type="body" idx="1"/>
          </p:nvPr>
        </p:nvSpPr>
        <p:spPr>
          <a:xfrm>
            <a:off x="467590" y="5177118"/>
            <a:ext cx="3740728" cy="4235824"/>
          </a:xfrm>
          <a:prstGeom prst="rect">
            <a:avLst/>
          </a:prstGeom>
        </p:spPr>
        <p:txBody>
          <a:bodyPr lIns="83622" tIns="41811" rIns="83622" bIns="41811"/>
          <a:lstStyle/>
          <a:p>
            <a:pPr>
              <a:lnSpc>
                <a:spcPct val="300000"/>
              </a:lnSpc>
            </a:pPr>
            <a:endParaRPr lang="en-US" dirty="0" smtClean="0"/>
          </a:p>
        </p:txBody>
      </p:sp>
      <p:sp>
        <p:nvSpPr>
          <p:cNvPr id="4" name="Slide Number Placeholder 3"/>
          <p:cNvSpPr>
            <a:spLocks noGrp="1"/>
          </p:cNvSpPr>
          <p:nvPr>
            <p:ph type="sldNum" sz="quarter" idx="10"/>
          </p:nvPr>
        </p:nvSpPr>
        <p:spPr>
          <a:xfrm>
            <a:off x="2648599" y="10217898"/>
            <a:ext cx="2026228" cy="539750"/>
          </a:xfrm>
          <a:prstGeom prst="rect">
            <a:avLst/>
          </a:prstGeom>
        </p:spPr>
        <p:txBody>
          <a:bodyPr lIns="83622" tIns="41811" rIns="83622" bIns="41811"/>
          <a:lstStyle/>
          <a:p>
            <a:pPr marL="0" marR="0" lvl="0" indent="0" algn="r" defTabSz="457200" rtl="0" eaLnBrk="1" fontAlgn="auto" latinLnBrk="0" hangingPunct="1">
              <a:lnSpc>
                <a:spcPct val="100000"/>
              </a:lnSpc>
              <a:spcBef>
                <a:spcPts val="0"/>
              </a:spcBef>
              <a:spcAft>
                <a:spcPts val="0"/>
              </a:spcAft>
              <a:buClrTx/>
              <a:buSzTx/>
              <a:buFontTx/>
              <a:buNone/>
              <a:tabLst/>
              <a:defRPr/>
            </a:pPr>
            <a:fld id="{BAE755FD-5A19-42F4-82DA-0007647BA80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659104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300000"/>
              </a:lnSpc>
            </a:pPr>
            <a:endParaRPr lang="en-US" dirty="0" smtClean="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BC0582-0CAD-A248-9207-1C17639752A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899904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300000"/>
              </a:lnSpc>
            </a:pPr>
            <a:endParaRPr lang="en-US" dirty="0" smtClean="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BC0582-0CAD-A248-9207-1C17639752A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069800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3188" y="1143000"/>
            <a:ext cx="4111625" cy="3084513"/>
          </a:xfrm>
          <a:prstGeom prst="rect">
            <a:avLst/>
          </a:prstGeom>
          <a:noFill/>
          <a:ln w="12700">
            <a:solidFill>
              <a:prstClr val="black"/>
            </a:solidFill>
          </a:ln>
        </p:spPr>
      </p:sp>
      <p:sp>
        <p:nvSpPr>
          <p:cNvPr id="3" name="Notes Placeholder 2"/>
          <p:cNvSpPr>
            <a:spLocks noGrp="1"/>
          </p:cNvSpPr>
          <p:nvPr>
            <p:ph type="body" idx="1"/>
          </p:nvPr>
        </p:nvSpPr>
        <p:spPr>
          <a:xfrm>
            <a:off x="686269" y="4400137"/>
            <a:ext cx="5485463" cy="3600863"/>
          </a:xfrm>
          <a:prstGeom prst="rect">
            <a:avLst/>
          </a:prstGeom>
        </p:spPr>
        <p:txBody>
          <a:bodyPr/>
          <a:lstStyle/>
          <a:p>
            <a:pPr>
              <a:lnSpc>
                <a:spcPct val="300000"/>
              </a:lnSpc>
            </a:pPr>
            <a:endParaRPr lang="en-US" dirty="0" smtClean="0"/>
          </a:p>
          <a:p>
            <a:pPr>
              <a:lnSpc>
                <a:spcPct val="300000"/>
              </a:lnSpc>
            </a:pPr>
            <a:r>
              <a:rPr lang="en-US" dirty="0" smtClean="0"/>
              <a:t>___________________________________________________________________________________________________________________________________________________________________________________________________________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15131749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tags" Target="../tags/tag2.xml"/><Relationship Id="rId7" Type="http://schemas.openxmlformats.org/officeDocument/2006/relationships/image" Target="../media/image12.jpeg"/><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slideMaster" Target="../slideMasters/slideMaster5.xml"/><Relationship Id="rId5" Type="http://schemas.openxmlformats.org/officeDocument/2006/relationships/tags" Target="../tags/tag4.xml"/><Relationship Id="rId4" Type="http://schemas.openxmlformats.org/officeDocument/2006/relationships/tags" Target="../tags/tag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endParaRPr lang="en-US" dirty="0">
              <a:solidFill>
                <a:srgbClr val="000000"/>
              </a:solidFill>
            </a:endParaRPr>
          </a:p>
        </p:txBody>
      </p:sp>
      <p:sp>
        <p:nvSpPr>
          <p:cNvPr id="5"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endParaRPr lang="en-US" dirty="0">
              <a:solidFill>
                <a:srgbClr val="000000"/>
              </a:solidFill>
            </a:endParaRPr>
          </a:p>
        </p:txBody>
      </p:sp>
      <p:pic>
        <p:nvPicPr>
          <p:cNvPr id="6" name="Picture 6" descr="eHealthTop"/>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209800" y="381000"/>
            <a:ext cx="457200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22" name="Rectangle 2"/>
          <p:cNvSpPr>
            <a:spLocks noGrp="1" noChangeArrowheads="1"/>
          </p:cNvSpPr>
          <p:nvPr>
            <p:ph type="ctrTitle"/>
          </p:nvPr>
        </p:nvSpPr>
        <p:spPr>
          <a:xfrm>
            <a:off x="685800" y="2130425"/>
            <a:ext cx="7772400" cy="1470025"/>
          </a:xfrm>
        </p:spPr>
        <p:txBody>
          <a:bodyPr/>
          <a:lstStyle>
            <a:lvl1pPr>
              <a:defRPr/>
            </a:lvl1pPr>
          </a:lstStyle>
          <a:p>
            <a:pPr lvl="0"/>
            <a:r>
              <a:rPr lang="en-US" noProof="0" smtClean="0"/>
              <a:t>Click to edit Master title style</a:t>
            </a:r>
          </a:p>
        </p:txBody>
      </p:sp>
      <p:sp>
        <p:nvSpPr>
          <p:cNvPr id="133123" name="Rectangle 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pPr lvl="0"/>
            <a:r>
              <a:rPr lang="en-US" noProof="0" smtClean="0"/>
              <a:t>Click to edit Master subtitle style</a:t>
            </a:r>
          </a:p>
        </p:txBody>
      </p:sp>
    </p:spTree>
    <p:extLst>
      <p:ext uri="{BB962C8B-B14F-4D97-AF65-F5344CB8AC3E}">
        <p14:creationId xmlns:p14="http://schemas.microsoft.com/office/powerpoint/2010/main" val="2162560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7252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
            <a:ext cx="2057400" cy="5897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2400"/>
            <a:ext cx="6019800" cy="5897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080768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GA 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22160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GA Content Slide 01">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38600" y="46038"/>
            <a:ext cx="50292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152400" y="1981200"/>
            <a:ext cx="8839200" cy="4114800"/>
          </a:xfrm>
        </p:spPr>
        <p:txBody>
          <a:bodyPr/>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7" name="Title 1"/>
          <p:cNvSpPr>
            <a:spLocks noGrp="1"/>
          </p:cNvSpPr>
          <p:nvPr>
            <p:ph type="title"/>
          </p:nvPr>
        </p:nvSpPr>
        <p:spPr>
          <a:xfrm>
            <a:off x="152400" y="1447800"/>
            <a:ext cx="8839200" cy="533400"/>
          </a:xfrm>
        </p:spPr>
        <p:txBody>
          <a:bodyPr/>
          <a:lstStyle>
            <a:lvl1pPr>
              <a:defRPr>
                <a:solidFill>
                  <a:srgbClr val="000090"/>
                </a:solidFill>
              </a:defRPr>
            </a:lvl1pPr>
          </a:lstStyle>
          <a:p>
            <a:r>
              <a:rPr lang="en-US" dirty="0" smtClean="0"/>
              <a:t>Click to edit Master title style</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717E74FC-F955-42DC-AE8D-64E5A7E63472}" type="slidenum">
              <a:rPr lang="en-US"/>
              <a:pPr>
                <a:defRPr/>
              </a:pPr>
              <a:t>‹#›</a:t>
            </a:fld>
            <a:endParaRPr lang="en-US"/>
          </a:p>
        </p:txBody>
      </p:sp>
    </p:spTree>
    <p:extLst>
      <p:ext uri="{BB962C8B-B14F-4D97-AF65-F5344CB8AC3E}">
        <p14:creationId xmlns:p14="http://schemas.microsoft.com/office/powerpoint/2010/main" val="35575834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GA Content Slide 02">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1295400"/>
            <a:ext cx="8839200" cy="533400"/>
          </a:xfrm>
        </p:spPr>
        <p:txBody>
          <a:bodyPr/>
          <a:lstStyle/>
          <a:p>
            <a:r>
              <a:rPr lang="en-US" smtClean="0"/>
              <a:t>Click to edit Master title style</a:t>
            </a:r>
            <a:endParaRPr lang="en-US"/>
          </a:p>
        </p:txBody>
      </p:sp>
      <p:sp>
        <p:nvSpPr>
          <p:cNvPr id="6" name="Subtitle 2"/>
          <p:cNvSpPr>
            <a:spLocks noGrp="1"/>
          </p:cNvSpPr>
          <p:nvPr>
            <p:ph type="subTitle" idx="1"/>
          </p:nvPr>
        </p:nvSpPr>
        <p:spPr>
          <a:xfrm>
            <a:off x="152400" y="1828800"/>
            <a:ext cx="8839200" cy="4267200"/>
          </a:xfrm>
        </p:spPr>
        <p:txBody>
          <a:bodyPr/>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2"/>
          <p:cNvSpPr>
            <a:spLocks noGrp="1"/>
          </p:cNvSpPr>
          <p:nvPr>
            <p:ph type="dt" sz="half" idx="10"/>
          </p:nvPr>
        </p:nvSpPr>
        <p:spPr/>
        <p:txBody>
          <a:bodyPr/>
          <a:lstStyle>
            <a:lvl1pPr>
              <a:defRPr/>
            </a:lvl1pPr>
          </a:lstStyle>
          <a:p>
            <a:pPr>
              <a:defRPr/>
            </a:pPr>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7" name="Slide Number Placeholder 4"/>
          <p:cNvSpPr>
            <a:spLocks noGrp="1"/>
          </p:cNvSpPr>
          <p:nvPr>
            <p:ph type="sldNum" sz="quarter" idx="12"/>
          </p:nvPr>
        </p:nvSpPr>
        <p:spPr/>
        <p:txBody>
          <a:bodyPr/>
          <a:lstStyle>
            <a:lvl1pPr>
              <a:defRPr/>
            </a:lvl1pPr>
          </a:lstStyle>
          <a:p>
            <a:pPr>
              <a:defRPr/>
            </a:pPr>
            <a:fld id="{A3F66510-D645-4230-BA38-8611E5A076D9}" type="slidenum">
              <a:rPr lang="en-US"/>
              <a:pPr>
                <a:defRPr/>
              </a:pPr>
              <a:t>‹#›</a:t>
            </a:fld>
            <a:endParaRPr lang="en-US"/>
          </a:p>
        </p:txBody>
      </p:sp>
    </p:spTree>
    <p:extLst>
      <p:ext uri="{BB962C8B-B14F-4D97-AF65-F5344CB8AC3E}">
        <p14:creationId xmlns:p14="http://schemas.microsoft.com/office/powerpoint/2010/main" val="31089476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GA Content Slide 03">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1295400"/>
            <a:ext cx="8839200" cy="533400"/>
          </a:xfrm>
        </p:spPr>
        <p:txBody>
          <a:bodyPr/>
          <a:lstStyle>
            <a:lvl1pPr>
              <a:defRPr>
                <a:solidFill>
                  <a:srgbClr val="FF0000"/>
                </a:solidFill>
              </a:defRPr>
            </a:lvl1pPr>
          </a:lstStyle>
          <a:p>
            <a:r>
              <a:rPr lang="en-US" dirty="0" smtClean="0"/>
              <a:t>Click to edit Master title style</a:t>
            </a:r>
            <a:endParaRPr lang="en-US" dirty="0"/>
          </a:p>
        </p:txBody>
      </p:sp>
      <p:sp>
        <p:nvSpPr>
          <p:cNvPr id="6" name="Subtitle 2"/>
          <p:cNvSpPr>
            <a:spLocks noGrp="1"/>
          </p:cNvSpPr>
          <p:nvPr>
            <p:ph type="subTitle" idx="1"/>
          </p:nvPr>
        </p:nvSpPr>
        <p:spPr>
          <a:xfrm>
            <a:off x="152400" y="1828800"/>
            <a:ext cx="8839200" cy="42672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2"/>
          <p:cNvSpPr>
            <a:spLocks noGrp="1"/>
          </p:cNvSpPr>
          <p:nvPr>
            <p:ph type="dt" sz="half" idx="10"/>
          </p:nvPr>
        </p:nvSpPr>
        <p:spPr/>
        <p:txBody>
          <a:bodyPr/>
          <a:lstStyle>
            <a:lvl1pPr>
              <a:defRPr>
                <a:solidFill>
                  <a:schemeClr val="bg1"/>
                </a:solidFill>
              </a:defRPr>
            </a:lvl1pPr>
          </a:lstStyle>
          <a:p>
            <a:pPr>
              <a:defRPr/>
            </a:pPr>
            <a:endParaRPr lang="en-US">
              <a:solidFill>
                <a:prstClr val="white"/>
              </a:solidFill>
            </a:endParaRPr>
          </a:p>
        </p:txBody>
      </p:sp>
      <p:sp>
        <p:nvSpPr>
          <p:cNvPr id="5" name="Footer Placeholder 3"/>
          <p:cNvSpPr>
            <a:spLocks noGrp="1"/>
          </p:cNvSpPr>
          <p:nvPr>
            <p:ph type="ftr" sz="quarter" idx="11"/>
          </p:nvPr>
        </p:nvSpPr>
        <p:spPr/>
        <p:txBody>
          <a:bodyPr/>
          <a:lstStyle>
            <a:lvl1pPr>
              <a:defRPr>
                <a:solidFill>
                  <a:schemeClr val="bg1"/>
                </a:solidFill>
              </a:defRPr>
            </a:lvl1pPr>
          </a:lstStyle>
          <a:p>
            <a:pPr>
              <a:defRPr/>
            </a:pPr>
            <a:endParaRPr lang="en-US">
              <a:solidFill>
                <a:prstClr val="white"/>
              </a:solidFill>
            </a:endParaRPr>
          </a:p>
        </p:txBody>
      </p:sp>
      <p:sp>
        <p:nvSpPr>
          <p:cNvPr id="7" name="Slide Number Placeholder 4"/>
          <p:cNvSpPr>
            <a:spLocks noGrp="1"/>
          </p:cNvSpPr>
          <p:nvPr>
            <p:ph type="sldNum" sz="quarter" idx="12"/>
          </p:nvPr>
        </p:nvSpPr>
        <p:spPr/>
        <p:txBody>
          <a:bodyPr/>
          <a:lstStyle>
            <a:lvl1pPr>
              <a:defRPr>
                <a:solidFill>
                  <a:srgbClr val="FF0000"/>
                </a:solidFill>
              </a:defRPr>
            </a:lvl1pPr>
          </a:lstStyle>
          <a:p>
            <a:pPr>
              <a:defRPr/>
            </a:pPr>
            <a:fld id="{95035D61-188F-4692-BAD4-E1A9B355857E}" type="slidenum">
              <a:rPr lang="en-US"/>
              <a:pPr>
                <a:defRPr/>
              </a:pPr>
              <a:t>‹#›</a:t>
            </a:fld>
            <a:endParaRPr lang="en-US"/>
          </a:p>
        </p:txBody>
      </p:sp>
    </p:spTree>
    <p:extLst>
      <p:ext uri="{BB962C8B-B14F-4D97-AF65-F5344CB8AC3E}">
        <p14:creationId xmlns:p14="http://schemas.microsoft.com/office/powerpoint/2010/main" val="10789067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GA List Slide 01">
    <p:spTree>
      <p:nvGrpSpPr>
        <p:cNvPr id="1" name=""/>
        <p:cNvGrpSpPr/>
        <p:nvPr/>
      </p:nvGrpSpPr>
      <p:grpSpPr>
        <a:xfrm>
          <a:off x="0" y="0"/>
          <a:ext cx="0" cy="0"/>
          <a:chOff x="0" y="0"/>
          <a:chExt cx="0" cy="0"/>
        </a:xfrm>
      </p:grpSpPr>
      <p:sp>
        <p:nvSpPr>
          <p:cNvPr id="11" name="Text Placeholder 10"/>
          <p:cNvSpPr>
            <a:spLocks noGrp="1"/>
          </p:cNvSpPr>
          <p:nvPr>
            <p:ph type="body" sz="quarter" idx="13"/>
          </p:nvPr>
        </p:nvSpPr>
        <p:spPr>
          <a:xfrm>
            <a:off x="152400" y="1981200"/>
            <a:ext cx="8839200" cy="4114800"/>
          </a:xfrm>
        </p:spPr>
        <p:txBody>
          <a:bodyPr/>
          <a:lstStyle>
            <a:lvl1pPr>
              <a:buClr>
                <a:schemeClr val="tx1">
                  <a:lumMod val="65000"/>
                  <a:lumOff val="35000"/>
                </a:schemeClr>
              </a:buClr>
              <a:defRPr>
                <a:solidFill>
                  <a:schemeClr val="tx1">
                    <a:lumMod val="65000"/>
                    <a:lumOff val="35000"/>
                  </a:schemeClr>
                </a:solidFill>
              </a:defRPr>
            </a:lvl1pPr>
          </a:lstStyle>
          <a:p>
            <a:pPr lvl="0"/>
            <a:r>
              <a:rPr lang="en-US" dirty="0" smtClean="0"/>
              <a:t>Click to edit Master text styles</a:t>
            </a:r>
          </a:p>
          <a:p>
            <a:pPr lvl="1"/>
            <a:r>
              <a:rPr lang="en-US" dirty="0" smtClean="0"/>
              <a:t>Second level</a:t>
            </a:r>
          </a:p>
        </p:txBody>
      </p:sp>
      <p:sp>
        <p:nvSpPr>
          <p:cNvPr id="7" name="Title 1"/>
          <p:cNvSpPr>
            <a:spLocks noGrp="1"/>
          </p:cNvSpPr>
          <p:nvPr>
            <p:ph type="title"/>
          </p:nvPr>
        </p:nvSpPr>
        <p:spPr>
          <a:xfrm>
            <a:off x="152400" y="1447800"/>
            <a:ext cx="8839200" cy="533400"/>
          </a:xfrm>
        </p:spPr>
        <p:txBody>
          <a:bodyPr/>
          <a:lstStyle>
            <a:lvl1pPr>
              <a:defRPr>
                <a:solidFill>
                  <a:srgbClr val="000090"/>
                </a:solidFill>
              </a:defRPr>
            </a:lvl1pPr>
          </a:lstStyle>
          <a:p>
            <a:r>
              <a:rPr lang="en-US" dirty="0" smtClean="0"/>
              <a:t>Click to edit Master title style</a:t>
            </a:r>
            <a:endParaRPr lang="en-US" dirty="0"/>
          </a:p>
        </p:txBody>
      </p:sp>
      <p:sp>
        <p:nvSpPr>
          <p:cNvPr id="4" name="Date Placeholder 3"/>
          <p:cNvSpPr>
            <a:spLocks noGrp="1"/>
          </p:cNvSpPr>
          <p:nvPr>
            <p:ph type="dt" sz="half" idx="14"/>
          </p:nvPr>
        </p:nvSpPr>
        <p:spPr/>
        <p:txBody>
          <a:bodyPr/>
          <a:lstStyle>
            <a:lvl1pPr>
              <a:defRPr/>
            </a:lvl1pPr>
          </a:lstStyle>
          <a:p>
            <a:pPr>
              <a:defRPr/>
            </a:pPr>
            <a:endParaRPr lang="en-US"/>
          </a:p>
        </p:txBody>
      </p:sp>
      <p:sp>
        <p:nvSpPr>
          <p:cNvPr id="5" name="Footer Placeholder 4"/>
          <p:cNvSpPr>
            <a:spLocks noGrp="1"/>
          </p:cNvSpPr>
          <p:nvPr>
            <p:ph type="ftr" sz="quarter" idx="15"/>
          </p:nvPr>
        </p:nvSpPr>
        <p:spPr/>
        <p:txBody>
          <a:bodyPr/>
          <a:lstStyle>
            <a:lvl1pPr>
              <a:defRPr/>
            </a:lvl1pPr>
          </a:lstStyle>
          <a:p>
            <a:pPr>
              <a:defRPr/>
            </a:pPr>
            <a:endParaRPr lang="en-US"/>
          </a:p>
        </p:txBody>
      </p:sp>
      <p:sp>
        <p:nvSpPr>
          <p:cNvPr id="6" name="Slide Number Placeholder 5"/>
          <p:cNvSpPr>
            <a:spLocks noGrp="1"/>
          </p:cNvSpPr>
          <p:nvPr>
            <p:ph type="sldNum" sz="quarter" idx="16"/>
          </p:nvPr>
        </p:nvSpPr>
        <p:spPr/>
        <p:txBody>
          <a:bodyPr/>
          <a:lstStyle>
            <a:lvl1pPr>
              <a:defRPr/>
            </a:lvl1pPr>
          </a:lstStyle>
          <a:p>
            <a:pPr>
              <a:defRPr/>
            </a:pPr>
            <a:fld id="{86866994-92AB-4E14-9C9D-1F7BB8DF7043}" type="slidenum">
              <a:rPr lang="en-US"/>
              <a:pPr>
                <a:defRPr/>
              </a:pPr>
              <a:t>‹#›</a:t>
            </a:fld>
            <a:endParaRPr lang="en-US"/>
          </a:p>
        </p:txBody>
      </p:sp>
    </p:spTree>
    <p:extLst>
      <p:ext uri="{BB962C8B-B14F-4D97-AF65-F5344CB8AC3E}">
        <p14:creationId xmlns:p14="http://schemas.microsoft.com/office/powerpoint/2010/main" val="36491679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GA List Slide 02">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 name="Text Placeholder 10"/>
          <p:cNvSpPr>
            <a:spLocks noGrp="1"/>
          </p:cNvSpPr>
          <p:nvPr>
            <p:ph type="body" sz="quarter" idx="13"/>
          </p:nvPr>
        </p:nvSpPr>
        <p:spPr>
          <a:xfrm>
            <a:off x="152400" y="1828800"/>
            <a:ext cx="8839200" cy="4267200"/>
          </a:xfrm>
        </p:spPr>
        <p:txBody>
          <a:bodyPr/>
          <a:lstStyle>
            <a:lvl1pPr>
              <a:buClr>
                <a:schemeClr val="tx1">
                  <a:lumMod val="65000"/>
                  <a:lumOff val="35000"/>
                </a:schemeClr>
              </a:buClr>
              <a:defRPr>
                <a:solidFill>
                  <a:schemeClr val="tx1">
                    <a:lumMod val="65000"/>
                    <a:lumOff val="35000"/>
                  </a:schemeClr>
                </a:solidFill>
              </a:defRPr>
            </a:lvl1pPr>
          </a:lstStyle>
          <a:p>
            <a:pPr lvl="0"/>
            <a:r>
              <a:rPr lang="en-US" dirty="0" smtClean="0"/>
              <a:t>Click to edit Master text styles</a:t>
            </a:r>
          </a:p>
          <a:p>
            <a:pPr lvl="1"/>
            <a:r>
              <a:rPr lang="en-US" dirty="0" smtClean="0"/>
              <a:t>Second level</a:t>
            </a:r>
          </a:p>
        </p:txBody>
      </p:sp>
      <p:sp>
        <p:nvSpPr>
          <p:cNvPr id="7" name="Title 1"/>
          <p:cNvSpPr>
            <a:spLocks noGrp="1"/>
          </p:cNvSpPr>
          <p:nvPr>
            <p:ph type="title"/>
          </p:nvPr>
        </p:nvSpPr>
        <p:spPr>
          <a:xfrm>
            <a:off x="152400" y="1295400"/>
            <a:ext cx="8839200" cy="533400"/>
          </a:xfrm>
        </p:spPr>
        <p:txBody>
          <a:bodyPr/>
          <a:lstStyle>
            <a:lvl1pPr>
              <a:defRPr>
                <a:solidFill>
                  <a:srgbClr val="000090"/>
                </a:solidFill>
              </a:defRPr>
            </a:lvl1pPr>
          </a:lstStyle>
          <a:p>
            <a:r>
              <a:rPr lang="en-US" dirty="0" smtClean="0"/>
              <a:t>Click to edit Master title style</a:t>
            </a:r>
            <a:endParaRPr lang="en-US" dirty="0"/>
          </a:p>
        </p:txBody>
      </p:sp>
      <p:sp>
        <p:nvSpPr>
          <p:cNvPr id="4" name="Date Placeholder 3"/>
          <p:cNvSpPr>
            <a:spLocks noGrp="1"/>
          </p:cNvSpPr>
          <p:nvPr>
            <p:ph type="dt" sz="half" idx="14"/>
          </p:nvPr>
        </p:nvSpPr>
        <p:spPr/>
        <p:txBody>
          <a:bodyPr/>
          <a:lstStyle>
            <a:lvl1pPr>
              <a:defRPr/>
            </a:lvl1pPr>
          </a:lstStyle>
          <a:p>
            <a:pPr>
              <a:defRPr/>
            </a:pPr>
            <a:endParaRPr lang="en-US"/>
          </a:p>
        </p:txBody>
      </p:sp>
      <p:sp>
        <p:nvSpPr>
          <p:cNvPr id="5" name="Footer Placeholder 4"/>
          <p:cNvSpPr>
            <a:spLocks noGrp="1"/>
          </p:cNvSpPr>
          <p:nvPr>
            <p:ph type="ftr" sz="quarter" idx="15"/>
          </p:nvPr>
        </p:nvSpPr>
        <p:spPr/>
        <p:txBody>
          <a:bodyPr/>
          <a:lstStyle>
            <a:lvl1pPr>
              <a:defRPr/>
            </a:lvl1pPr>
          </a:lstStyle>
          <a:p>
            <a:pPr>
              <a:defRPr/>
            </a:pPr>
            <a:endParaRPr lang="en-US"/>
          </a:p>
        </p:txBody>
      </p:sp>
      <p:sp>
        <p:nvSpPr>
          <p:cNvPr id="6" name="Slide Number Placeholder 5"/>
          <p:cNvSpPr>
            <a:spLocks noGrp="1"/>
          </p:cNvSpPr>
          <p:nvPr>
            <p:ph type="sldNum" sz="quarter" idx="16"/>
          </p:nvPr>
        </p:nvSpPr>
        <p:spPr/>
        <p:txBody>
          <a:bodyPr/>
          <a:lstStyle>
            <a:lvl1pPr>
              <a:defRPr/>
            </a:lvl1pPr>
          </a:lstStyle>
          <a:p>
            <a:pPr>
              <a:defRPr/>
            </a:pPr>
            <a:fld id="{CF5B6008-A99C-4C32-8697-B5B6C1648941}" type="slidenum">
              <a:rPr lang="en-US"/>
              <a:pPr>
                <a:defRPr/>
              </a:pPr>
              <a:t>‹#›</a:t>
            </a:fld>
            <a:endParaRPr lang="en-US"/>
          </a:p>
        </p:txBody>
      </p:sp>
    </p:spTree>
    <p:extLst>
      <p:ext uri="{BB962C8B-B14F-4D97-AF65-F5344CB8AC3E}">
        <p14:creationId xmlns:p14="http://schemas.microsoft.com/office/powerpoint/2010/main" val="11430209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GA List Slide 03">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 name="Text Placeholder 10"/>
          <p:cNvSpPr>
            <a:spLocks noGrp="1"/>
          </p:cNvSpPr>
          <p:nvPr>
            <p:ph type="body" sz="quarter" idx="13"/>
          </p:nvPr>
        </p:nvSpPr>
        <p:spPr>
          <a:xfrm>
            <a:off x="152400" y="1828800"/>
            <a:ext cx="8839200" cy="4267200"/>
          </a:xfrm>
        </p:spPr>
        <p:txBody>
          <a:bodyPr/>
          <a:lstStyle>
            <a:lvl1pPr>
              <a:buClrTx/>
              <a:defRPr>
                <a:solidFill>
                  <a:schemeClr val="bg1"/>
                </a:solidFill>
              </a:defRPr>
            </a:lvl1pPr>
            <a:lvl2pPr>
              <a:buClrTx/>
              <a:defRPr>
                <a:solidFill>
                  <a:schemeClr val="bg1"/>
                </a:solidFill>
              </a:defRPr>
            </a:lvl2pPr>
          </a:lstStyle>
          <a:p>
            <a:pPr lvl="0"/>
            <a:r>
              <a:rPr lang="en-US" dirty="0" smtClean="0"/>
              <a:t>Click to edit Master text styles</a:t>
            </a:r>
          </a:p>
          <a:p>
            <a:pPr lvl="1"/>
            <a:r>
              <a:rPr lang="en-US" dirty="0" smtClean="0"/>
              <a:t>Second level</a:t>
            </a:r>
          </a:p>
        </p:txBody>
      </p:sp>
      <p:sp>
        <p:nvSpPr>
          <p:cNvPr id="7" name="Title 1"/>
          <p:cNvSpPr>
            <a:spLocks noGrp="1"/>
          </p:cNvSpPr>
          <p:nvPr>
            <p:ph type="title"/>
          </p:nvPr>
        </p:nvSpPr>
        <p:spPr>
          <a:xfrm>
            <a:off x="152400" y="1295400"/>
            <a:ext cx="8839200" cy="533400"/>
          </a:xfrm>
        </p:spPr>
        <p:txBody>
          <a:bodyPr/>
          <a:lstStyle>
            <a:lvl1pPr>
              <a:defRPr>
                <a:solidFill>
                  <a:srgbClr val="FF0000"/>
                </a:solidFill>
              </a:defRPr>
            </a:lvl1pPr>
          </a:lstStyle>
          <a:p>
            <a:r>
              <a:rPr lang="en-US" dirty="0" smtClean="0"/>
              <a:t>Click to edit Master title style</a:t>
            </a:r>
            <a:endParaRPr lang="en-US" dirty="0"/>
          </a:p>
        </p:txBody>
      </p:sp>
      <p:sp>
        <p:nvSpPr>
          <p:cNvPr id="4" name="Date Placeholder 3"/>
          <p:cNvSpPr>
            <a:spLocks noGrp="1"/>
          </p:cNvSpPr>
          <p:nvPr>
            <p:ph type="dt" sz="half" idx="14"/>
          </p:nvPr>
        </p:nvSpPr>
        <p:spPr/>
        <p:txBody>
          <a:bodyPr/>
          <a:lstStyle>
            <a:lvl1pPr>
              <a:defRPr>
                <a:solidFill>
                  <a:schemeClr val="bg1"/>
                </a:solidFill>
              </a:defRPr>
            </a:lvl1pPr>
          </a:lstStyle>
          <a:p>
            <a:pPr>
              <a:defRPr/>
            </a:pPr>
            <a:endParaRPr lang="en-US">
              <a:solidFill>
                <a:prstClr val="white"/>
              </a:solidFill>
            </a:endParaRPr>
          </a:p>
        </p:txBody>
      </p:sp>
      <p:sp>
        <p:nvSpPr>
          <p:cNvPr id="5" name="Footer Placeholder 4"/>
          <p:cNvSpPr>
            <a:spLocks noGrp="1"/>
          </p:cNvSpPr>
          <p:nvPr>
            <p:ph type="ftr" sz="quarter" idx="15"/>
          </p:nvPr>
        </p:nvSpPr>
        <p:spPr/>
        <p:txBody>
          <a:bodyPr/>
          <a:lstStyle>
            <a:lvl1pPr>
              <a:defRPr>
                <a:solidFill>
                  <a:schemeClr val="bg1"/>
                </a:solidFill>
              </a:defRPr>
            </a:lvl1pPr>
          </a:lstStyle>
          <a:p>
            <a:pPr>
              <a:defRPr/>
            </a:pPr>
            <a:endParaRPr lang="en-US">
              <a:solidFill>
                <a:prstClr val="white"/>
              </a:solidFill>
            </a:endParaRPr>
          </a:p>
        </p:txBody>
      </p:sp>
      <p:sp>
        <p:nvSpPr>
          <p:cNvPr id="6" name="Slide Number Placeholder 5"/>
          <p:cNvSpPr>
            <a:spLocks noGrp="1"/>
          </p:cNvSpPr>
          <p:nvPr>
            <p:ph type="sldNum" sz="quarter" idx="16"/>
          </p:nvPr>
        </p:nvSpPr>
        <p:spPr/>
        <p:txBody>
          <a:bodyPr/>
          <a:lstStyle>
            <a:lvl1pPr>
              <a:defRPr>
                <a:solidFill>
                  <a:srgbClr val="FF0000"/>
                </a:solidFill>
              </a:defRPr>
            </a:lvl1pPr>
          </a:lstStyle>
          <a:p>
            <a:pPr>
              <a:defRPr/>
            </a:pPr>
            <a:fld id="{99ED29B1-B9C7-41A8-9A4F-97F3854F2928}" type="slidenum">
              <a:rPr lang="en-US"/>
              <a:pPr>
                <a:defRPr/>
              </a:pPr>
              <a:t>‹#›</a:t>
            </a:fld>
            <a:endParaRPr lang="en-US"/>
          </a:p>
        </p:txBody>
      </p:sp>
    </p:spTree>
    <p:extLst>
      <p:ext uri="{BB962C8B-B14F-4D97-AF65-F5344CB8AC3E}">
        <p14:creationId xmlns:p14="http://schemas.microsoft.com/office/powerpoint/2010/main" val="13495992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GA Picture/Chart Slide 01">
    <p:spTree>
      <p:nvGrpSpPr>
        <p:cNvPr id="1" name=""/>
        <p:cNvGrpSpPr/>
        <p:nvPr/>
      </p:nvGrpSpPr>
      <p:grpSpPr>
        <a:xfrm>
          <a:off x="0" y="0"/>
          <a:ext cx="0" cy="0"/>
          <a:chOff x="0" y="0"/>
          <a:chExt cx="0" cy="0"/>
        </a:xfrm>
      </p:grpSpPr>
      <p:pic>
        <p:nvPicPr>
          <p:cNvPr id="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38600" y="46038"/>
            <a:ext cx="50292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52400" y="1447800"/>
            <a:ext cx="4419600" cy="914400"/>
          </a:xfrm>
        </p:spPr>
        <p:txBody>
          <a:bodyPr/>
          <a:lstStyle>
            <a:lvl1pPr>
              <a:defRPr>
                <a:solidFill>
                  <a:srgbClr val="000090"/>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953000" y="1447801"/>
            <a:ext cx="3886200" cy="4114800"/>
          </a:xfrm>
        </p:spPr>
        <p:txBody>
          <a:bodyPr/>
          <a:lstStyle>
            <a:lvl1pPr>
              <a:buNone/>
              <a:defRPr/>
            </a:lvl1pPr>
          </a:lstStyle>
          <a:p>
            <a:pPr lvl="0"/>
            <a:endParaRPr lang="en-US" dirty="0" smtClean="0"/>
          </a:p>
        </p:txBody>
      </p:sp>
      <p:sp>
        <p:nvSpPr>
          <p:cNvPr id="9" name="Subtitle 2"/>
          <p:cNvSpPr>
            <a:spLocks noGrp="1"/>
          </p:cNvSpPr>
          <p:nvPr>
            <p:ph type="subTitle" idx="13"/>
          </p:nvPr>
        </p:nvSpPr>
        <p:spPr>
          <a:xfrm>
            <a:off x="152400" y="2362200"/>
            <a:ext cx="4419600" cy="3810000"/>
          </a:xfrm>
        </p:spPr>
        <p:txBody>
          <a:bodyPr/>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0" name="Text Placeholder 3"/>
          <p:cNvSpPr>
            <a:spLocks noGrp="1"/>
          </p:cNvSpPr>
          <p:nvPr>
            <p:ph type="body" sz="half" idx="2"/>
          </p:nvPr>
        </p:nvSpPr>
        <p:spPr>
          <a:xfrm>
            <a:off x="4876800" y="5562600"/>
            <a:ext cx="3886200" cy="609600"/>
          </a:xfrm>
        </p:spPr>
        <p:txBody>
          <a:bodyPr>
            <a:normAutofit/>
          </a:bodyPr>
          <a:lstStyle>
            <a:lvl1pPr marL="0" indent="0">
              <a:buNone/>
              <a:defRPr sz="900" b="0" i="1" baseline="0">
                <a:solidFill>
                  <a:srgbClr val="00009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7" name="Date Placeholder 3"/>
          <p:cNvSpPr>
            <a:spLocks noGrp="1"/>
          </p:cNvSpPr>
          <p:nvPr>
            <p:ph type="dt" sz="half" idx="14"/>
          </p:nvPr>
        </p:nvSpPr>
        <p:spPr/>
        <p:txBody>
          <a:bodyPr/>
          <a:lstStyle>
            <a:lvl1pPr>
              <a:defRPr/>
            </a:lvl1pPr>
          </a:lstStyle>
          <a:p>
            <a:pPr>
              <a:defRPr/>
            </a:pPr>
            <a:endParaRPr lang="en-US"/>
          </a:p>
        </p:txBody>
      </p:sp>
      <p:sp>
        <p:nvSpPr>
          <p:cNvPr id="8" name="Footer Placeholder 4"/>
          <p:cNvSpPr>
            <a:spLocks noGrp="1"/>
          </p:cNvSpPr>
          <p:nvPr>
            <p:ph type="ftr" sz="quarter" idx="15"/>
          </p:nvPr>
        </p:nvSpPr>
        <p:spPr/>
        <p:txBody>
          <a:bodyPr/>
          <a:lstStyle>
            <a:lvl1pPr>
              <a:defRPr/>
            </a:lvl1pPr>
          </a:lstStyle>
          <a:p>
            <a:pPr>
              <a:defRPr/>
            </a:pPr>
            <a:endParaRPr lang="en-US"/>
          </a:p>
        </p:txBody>
      </p:sp>
      <p:sp>
        <p:nvSpPr>
          <p:cNvPr id="11" name="Slide Number Placeholder 5"/>
          <p:cNvSpPr>
            <a:spLocks noGrp="1"/>
          </p:cNvSpPr>
          <p:nvPr>
            <p:ph type="sldNum" sz="quarter" idx="16"/>
          </p:nvPr>
        </p:nvSpPr>
        <p:spPr/>
        <p:txBody>
          <a:bodyPr/>
          <a:lstStyle>
            <a:lvl1pPr>
              <a:defRPr/>
            </a:lvl1pPr>
          </a:lstStyle>
          <a:p>
            <a:pPr>
              <a:defRPr/>
            </a:pPr>
            <a:fld id="{657FF770-9506-4337-B861-22ED98872759}" type="slidenum">
              <a:rPr lang="en-US"/>
              <a:pPr>
                <a:defRPr/>
              </a:pPr>
              <a:t>‹#›</a:t>
            </a:fld>
            <a:endParaRPr lang="en-US"/>
          </a:p>
        </p:txBody>
      </p:sp>
    </p:spTree>
    <p:extLst>
      <p:ext uri="{BB962C8B-B14F-4D97-AF65-F5344CB8AC3E}">
        <p14:creationId xmlns:p14="http://schemas.microsoft.com/office/powerpoint/2010/main" val="2039782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013632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GA Picture/Chart Slide 02">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1295400"/>
            <a:ext cx="4419600" cy="914400"/>
          </a:xfrm>
        </p:spPr>
        <p:txBody>
          <a:bodyPr/>
          <a:lstStyle>
            <a:lvl1pPr>
              <a:defRPr>
                <a:solidFill>
                  <a:srgbClr val="000090"/>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953000" y="1371601"/>
            <a:ext cx="3886200" cy="4114800"/>
          </a:xfrm>
        </p:spPr>
        <p:txBody>
          <a:bodyPr/>
          <a:lstStyle>
            <a:lvl1pPr>
              <a:buNone/>
              <a:defRPr/>
            </a:lvl1pPr>
          </a:lstStyle>
          <a:p>
            <a:pPr lvl="0"/>
            <a:endParaRPr lang="en-US" dirty="0" smtClean="0"/>
          </a:p>
        </p:txBody>
      </p:sp>
      <p:sp>
        <p:nvSpPr>
          <p:cNvPr id="9" name="Subtitle 2"/>
          <p:cNvSpPr>
            <a:spLocks noGrp="1"/>
          </p:cNvSpPr>
          <p:nvPr>
            <p:ph type="subTitle" idx="13"/>
          </p:nvPr>
        </p:nvSpPr>
        <p:spPr>
          <a:xfrm>
            <a:off x="152400" y="2209800"/>
            <a:ext cx="4419600" cy="3962400"/>
          </a:xfrm>
        </p:spPr>
        <p:txBody>
          <a:bodyPr/>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0" name="Text Placeholder 3"/>
          <p:cNvSpPr>
            <a:spLocks noGrp="1"/>
          </p:cNvSpPr>
          <p:nvPr>
            <p:ph type="body" sz="half" idx="2"/>
          </p:nvPr>
        </p:nvSpPr>
        <p:spPr>
          <a:xfrm>
            <a:off x="4876800" y="5486400"/>
            <a:ext cx="3886200" cy="609600"/>
          </a:xfrm>
        </p:spPr>
        <p:txBody>
          <a:bodyPr>
            <a:normAutofit/>
          </a:bodyPr>
          <a:lstStyle>
            <a:lvl1pPr marL="0" indent="0">
              <a:buNone/>
              <a:defRPr sz="900" b="0" i="1" baseline="0">
                <a:solidFill>
                  <a:srgbClr val="00009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Date Placeholder 3"/>
          <p:cNvSpPr>
            <a:spLocks noGrp="1"/>
          </p:cNvSpPr>
          <p:nvPr>
            <p:ph type="dt" sz="half" idx="14"/>
          </p:nvPr>
        </p:nvSpPr>
        <p:spPr/>
        <p:txBody>
          <a:bodyPr/>
          <a:lstStyle>
            <a:lvl1pPr>
              <a:defRPr/>
            </a:lvl1pPr>
          </a:lstStyle>
          <a:p>
            <a:pPr>
              <a:defRPr/>
            </a:pPr>
            <a:endParaRPr lang="en-US"/>
          </a:p>
        </p:txBody>
      </p:sp>
      <p:sp>
        <p:nvSpPr>
          <p:cNvPr id="7" name="Footer Placeholder 4"/>
          <p:cNvSpPr>
            <a:spLocks noGrp="1"/>
          </p:cNvSpPr>
          <p:nvPr>
            <p:ph type="ftr" sz="quarter" idx="15"/>
          </p:nvPr>
        </p:nvSpPr>
        <p:spPr/>
        <p:txBody>
          <a:bodyPr/>
          <a:lstStyle>
            <a:lvl1pPr>
              <a:defRPr/>
            </a:lvl1pPr>
          </a:lstStyle>
          <a:p>
            <a:pPr>
              <a:defRPr/>
            </a:pPr>
            <a:endParaRPr lang="en-US"/>
          </a:p>
        </p:txBody>
      </p:sp>
      <p:sp>
        <p:nvSpPr>
          <p:cNvPr id="8" name="Slide Number Placeholder 5"/>
          <p:cNvSpPr>
            <a:spLocks noGrp="1"/>
          </p:cNvSpPr>
          <p:nvPr>
            <p:ph type="sldNum" sz="quarter" idx="16"/>
          </p:nvPr>
        </p:nvSpPr>
        <p:spPr/>
        <p:txBody>
          <a:bodyPr/>
          <a:lstStyle>
            <a:lvl1pPr>
              <a:defRPr/>
            </a:lvl1pPr>
          </a:lstStyle>
          <a:p>
            <a:pPr>
              <a:defRPr/>
            </a:pPr>
            <a:fld id="{6FEE0FF6-B0D8-47BE-8BF4-5D3DD6E5452E}" type="slidenum">
              <a:rPr lang="en-US"/>
              <a:pPr>
                <a:defRPr/>
              </a:pPr>
              <a:t>‹#›</a:t>
            </a:fld>
            <a:endParaRPr lang="en-US"/>
          </a:p>
        </p:txBody>
      </p:sp>
    </p:spTree>
    <p:extLst>
      <p:ext uri="{BB962C8B-B14F-4D97-AF65-F5344CB8AC3E}">
        <p14:creationId xmlns:p14="http://schemas.microsoft.com/office/powerpoint/2010/main" val="6692599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GA Picture/Chart Slide 03">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1295400"/>
            <a:ext cx="4419600" cy="914400"/>
          </a:xfrm>
        </p:spPr>
        <p:txBody>
          <a:bodyPr/>
          <a:lstStyle>
            <a:lvl1pPr>
              <a:defRPr>
                <a:solidFill>
                  <a:srgbClr val="FF0000"/>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953000" y="1371601"/>
            <a:ext cx="3886200" cy="4114800"/>
          </a:xfrm>
        </p:spPr>
        <p:txBody>
          <a:bodyPr/>
          <a:lstStyle>
            <a:lvl1pPr>
              <a:buNone/>
              <a:defRPr>
                <a:solidFill>
                  <a:schemeClr val="bg1"/>
                </a:solidFill>
              </a:defRPr>
            </a:lvl1pPr>
          </a:lstStyle>
          <a:p>
            <a:pPr lvl="0"/>
            <a:endParaRPr lang="en-US" dirty="0" smtClean="0"/>
          </a:p>
        </p:txBody>
      </p:sp>
      <p:sp>
        <p:nvSpPr>
          <p:cNvPr id="9" name="Subtitle 2"/>
          <p:cNvSpPr>
            <a:spLocks noGrp="1"/>
          </p:cNvSpPr>
          <p:nvPr>
            <p:ph type="subTitle" idx="13"/>
          </p:nvPr>
        </p:nvSpPr>
        <p:spPr>
          <a:xfrm>
            <a:off x="152400" y="2209800"/>
            <a:ext cx="4419600" cy="39624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0" name="Text Placeholder 3"/>
          <p:cNvSpPr>
            <a:spLocks noGrp="1"/>
          </p:cNvSpPr>
          <p:nvPr>
            <p:ph type="body" sz="half" idx="2"/>
          </p:nvPr>
        </p:nvSpPr>
        <p:spPr>
          <a:xfrm>
            <a:off x="4876800" y="5486400"/>
            <a:ext cx="3886200" cy="609600"/>
          </a:xfrm>
        </p:spPr>
        <p:txBody>
          <a:bodyPr>
            <a:normAutofit/>
          </a:bodyPr>
          <a:lstStyle>
            <a:lvl1pPr marL="0" indent="0">
              <a:buNone/>
              <a:defRPr sz="900" b="0" i="1" baseline="0">
                <a:solidFill>
                  <a:srgbClr val="FF0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Date Placeholder 3"/>
          <p:cNvSpPr>
            <a:spLocks noGrp="1"/>
          </p:cNvSpPr>
          <p:nvPr>
            <p:ph type="dt" sz="half" idx="14"/>
          </p:nvPr>
        </p:nvSpPr>
        <p:spPr/>
        <p:txBody>
          <a:bodyPr/>
          <a:lstStyle>
            <a:lvl1pPr>
              <a:defRPr>
                <a:solidFill>
                  <a:schemeClr val="bg1"/>
                </a:solidFill>
              </a:defRPr>
            </a:lvl1pPr>
          </a:lstStyle>
          <a:p>
            <a:pPr>
              <a:defRPr/>
            </a:pPr>
            <a:endParaRPr lang="en-US">
              <a:solidFill>
                <a:prstClr val="white"/>
              </a:solidFill>
            </a:endParaRPr>
          </a:p>
        </p:txBody>
      </p:sp>
      <p:sp>
        <p:nvSpPr>
          <p:cNvPr id="7" name="Footer Placeholder 4"/>
          <p:cNvSpPr>
            <a:spLocks noGrp="1"/>
          </p:cNvSpPr>
          <p:nvPr>
            <p:ph type="ftr" sz="quarter" idx="15"/>
          </p:nvPr>
        </p:nvSpPr>
        <p:spPr/>
        <p:txBody>
          <a:bodyPr/>
          <a:lstStyle>
            <a:lvl1pPr>
              <a:defRPr>
                <a:solidFill>
                  <a:schemeClr val="bg1"/>
                </a:solidFill>
              </a:defRPr>
            </a:lvl1pPr>
          </a:lstStyle>
          <a:p>
            <a:pPr>
              <a:defRPr/>
            </a:pPr>
            <a:endParaRPr lang="en-US">
              <a:solidFill>
                <a:prstClr val="white"/>
              </a:solidFill>
            </a:endParaRPr>
          </a:p>
        </p:txBody>
      </p:sp>
      <p:sp>
        <p:nvSpPr>
          <p:cNvPr id="8" name="Slide Number Placeholder 5"/>
          <p:cNvSpPr>
            <a:spLocks noGrp="1"/>
          </p:cNvSpPr>
          <p:nvPr>
            <p:ph type="sldNum" sz="quarter" idx="16"/>
          </p:nvPr>
        </p:nvSpPr>
        <p:spPr/>
        <p:txBody>
          <a:bodyPr/>
          <a:lstStyle>
            <a:lvl1pPr>
              <a:defRPr>
                <a:solidFill>
                  <a:srgbClr val="FF0000"/>
                </a:solidFill>
              </a:defRPr>
            </a:lvl1pPr>
          </a:lstStyle>
          <a:p>
            <a:pPr>
              <a:defRPr/>
            </a:pPr>
            <a:fld id="{AEA49AE9-4736-4865-B90B-05F1DDBEAB05}" type="slidenum">
              <a:rPr lang="en-US"/>
              <a:pPr>
                <a:defRPr/>
              </a:pPr>
              <a:t>‹#›</a:t>
            </a:fld>
            <a:endParaRPr lang="en-US"/>
          </a:p>
        </p:txBody>
      </p:sp>
    </p:spTree>
    <p:extLst>
      <p:ext uri="{BB962C8B-B14F-4D97-AF65-F5344CB8AC3E}">
        <p14:creationId xmlns:p14="http://schemas.microsoft.com/office/powerpoint/2010/main" val="26412921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GA Blank Slide">
    <p:bg>
      <p:bgPr>
        <a:solidFill>
          <a:schemeClr val="bg1"/>
        </a:solidFill>
        <a:effectLst/>
      </p:bgPr>
    </p:bg>
    <p:spTree>
      <p:nvGrpSpPr>
        <p:cNvPr id="1" name=""/>
        <p:cNvGrpSpPr/>
        <p:nvPr/>
      </p:nvGrpSpPr>
      <p:grpSpPr>
        <a:xfrm>
          <a:off x="0" y="0"/>
          <a:ext cx="0" cy="0"/>
          <a:chOff x="0" y="0"/>
          <a:chExt cx="0" cy="0"/>
        </a:xfrm>
      </p:grpSpPr>
      <p:sp>
        <p:nvSpPr>
          <p:cNvPr id="7" name="Subtitle 2"/>
          <p:cNvSpPr>
            <a:spLocks noGrp="1"/>
          </p:cNvSpPr>
          <p:nvPr>
            <p:ph type="subTitle" idx="1"/>
          </p:nvPr>
        </p:nvSpPr>
        <p:spPr>
          <a:xfrm>
            <a:off x="152400" y="762000"/>
            <a:ext cx="8839200" cy="5410200"/>
          </a:xfrm>
        </p:spPr>
        <p:txBody>
          <a:bodyPr/>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itle 1"/>
          <p:cNvSpPr>
            <a:spLocks noGrp="1"/>
          </p:cNvSpPr>
          <p:nvPr>
            <p:ph type="title"/>
          </p:nvPr>
        </p:nvSpPr>
        <p:spPr>
          <a:xfrm>
            <a:off x="152400" y="228600"/>
            <a:ext cx="8839200" cy="533400"/>
          </a:xfrm>
        </p:spPr>
        <p:txBody>
          <a:bodyPr/>
          <a:lstStyle>
            <a:lvl1pPr>
              <a:defRPr>
                <a:solidFill>
                  <a:srgbClr val="000090"/>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340EADF-B97D-4DC2-9773-EE6FE3894EBE}" type="slidenum">
              <a:rPr lang="en-US"/>
              <a:pPr>
                <a:defRPr/>
              </a:pPr>
              <a:t>‹#›</a:t>
            </a:fld>
            <a:endParaRPr lang="en-US"/>
          </a:p>
        </p:txBody>
      </p:sp>
    </p:spTree>
    <p:extLst>
      <p:ext uri="{BB962C8B-B14F-4D97-AF65-F5344CB8AC3E}">
        <p14:creationId xmlns:p14="http://schemas.microsoft.com/office/powerpoint/2010/main" val="38863190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404040">
                  <a:tint val="75000"/>
                </a:srgbClr>
              </a:solidFill>
              <a:effectLst/>
              <a:uLnTx/>
              <a:uFillTx/>
              <a:latin typeface="Arial"/>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6B34E78-C020-A942-A963-A3613C6537FD}" type="slidenum">
              <a:rPr kumimoji="0" lang="en-US" sz="1200" b="1" i="0" u="none" strike="noStrike" kern="1200" cap="none" spc="0" normalizeH="0" baseline="0" noProof="0" smtClean="0">
                <a:ln>
                  <a:noFill/>
                </a:ln>
                <a:solidFill>
                  <a:srgbClr val="404040">
                    <a:tint val="75000"/>
                  </a:srgbClr>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a:ln>
                <a:noFill/>
              </a:ln>
              <a:solidFill>
                <a:srgbClr val="404040">
                  <a:tint val="75000"/>
                </a:srgbClr>
              </a:solidFill>
              <a:effectLst/>
              <a:uLnTx/>
              <a:uFillTx/>
              <a:latin typeface="Arial"/>
              <a:ea typeface="+mn-ea"/>
              <a:cs typeface="+mn-cs"/>
            </a:endParaRPr>
          </a:p>
        </p:txBody>
      </p:sp>
    </p:spTree>
    <p:extLst>
      <p:ext uri="{BB962C8B-B14F-4D97-AF65-F5344CB8AC3E}">
        <p14:creationId xmlns:p14="http://schemas.microsoft.com/office/powerpoint/2010/main" val="4563814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lin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lstStyle>
            <a:lvl1pPr algn="l">
              <a:defRPr sz="4000" b="1" cap="none"/>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404040">
                  <a:tint val="75000"/>
                </a:srgbClr>
              </a:solidFill>
              <a:effectLst/>
              <a:uLnTx/>
              <a:uFillTx/>
              <a:latin typeface="Arial"/>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6B34E78-C020-A942-A963-A3613C6537FD}" type="slidenum">
              <a:rPr kumimoji="0" lang="en-US" sz="1200" b="1" i="0" u="none" strike="noStrike" kern="1200" cap="none" spc="0" normalizeH="0" baseline="0" noProof="0" smtClean="0">
                <a:ln>
                  <a:noFill/>
                </a:ln>
                <a:solidFill>
                  <a:srgbClr val="404040">
                    <a:tint val="75000"/>
                  </a:srgbClr>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a:ln>
                <a:noFill/>
              </a:ln>
              <a:solidFill>
                <a:srgbClr val="404040">
                  <a:tint val="75000"/>
                </a:srgbClr>
              </a:solidFill>
              <a:effectLst/>
              <a:uLnTx/>
              <a:uFillTx/>
              <a:latin typeface="Arial"/>
              <a:ea typeface="+mn-ea"/>
              <a:cs typeface="+mn-cs"/>
            </a:endParaRPr>
          </a:p>
        </p:txBody>
      </p:sp>
    </p:spTree>
    <p:extLst>
      <p:ext uri="{BB962C8B-B14F-4D97-AF65-F5344CB8AC3E}">
        <p14:creationId xmlns:p14="http://schemas.microsoft.com/office/powerpoint/2010/main" val="5361188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404040">
                  <a:tint val="75000"/>
                </a:srgbClr>
              </a:solidFill>
              <a:effectLst/>
              <a:uLnTx/>
              <a:uFillTx/>
              <a:latin typeface="Arial"/>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6B34E78-C020-A942-A963-A3613C6537FD}" type="slidenum">
              <a:rPr kumimoji="0" lang="en-US" sz="1200" b="1" i="0" u="none" strike="noStrike" kern="1200" cap="none" spc="0" normalizeH="0" baseline="0" noProof="0" smtClean="0">
                <a:ln>
                  <a:noFill/>
                </a:ln>
                <a:solidFill>
                  <a:srgbClr val="404040">
                    <a:tint val="75000"/>
                  </a:srgbClr>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a:ln>
                <a:noFill/>
              </a:ln>
              <a:solidFill>
                <a:srgbClr val="404040">
                  <a:tint val="75000"/>
                </a:srgbClr>
              </a:solidFill>
              <a:effectLst/>
              <a:uLnTx/>
              <a:uFillTx/>
              <a:latin typeface="Arial"/>
              <a:ea typeface="+mn-ea"/>
              <a:cs typeface="+mn-cs"/>
            </a:endParaRPr>
          </a:p>
        </p:txBody>
      </p:sp>
    </p:spTree>
    <p:extLst>
      <p:ext uri="{BB962C8B-B14F-4D97-AF65-F5344CB8AC3E}">
        <p14:creationId xmlns:p14="http://schemas.microsoft.com/office/powerpoint/2010/main" val="35805647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Headlin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Footer Placeholder 3"/>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404040">
                  <a:tint val="75000"/>
                </a:srgbClr>
              </a:solidFill>
              <a:effectLst/>
              <a:uLnTx/>
              <a:uFillTx/>
              <a:latin typeface="Arial"/>
              <a:ea typeface="+mn-ea"/>
              <a:cs typeface="+mn-cs"/>
            </a:endParaRPr>
          </a:p>
        </p:txBody>
      </p:sp>
      <p:sp>
        <p:nvSpPr>
          <p:cNvPr id="5" name="Slide Number Placeholder 4"/>
          <p:cNvSpPr>
            <a:spLocks noGrp="1"/>
          </p:cNvSpPr>
          <p:nvPr>
            <p:ph type="sldNum" sz="quarter" idx="12"/>
          </p:nvPr>
        </p:nvSpPr>
        <p:spPr>
          <a:xfrm>
            <a:off x="0" y="6482292"/>
            <a:ext cx="56989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6B34E78-C020-A942-A963-A3613C6537FD}" type="slidenum">
              <a:rPr kumimoji="0" lang="en-US" sz="1200" b="1" i="0" u="none" strike="noStrike" kern="1200" cap="none" spc="0" normalizeH="0" baseline="0" noProof="0" smtClean="0">
                <a:ln>
                  <a:noFill/>
                </a:ln>
                <a:solidFill>
                  <a:srgbClr val="404040">
                    <a:tint val="75000"/>
                  </a:srgbClr>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a:ln>
                <a:noFill/>
              </a:ln>
              <a:solidFill>
                <a:srgbClr val="404040">
                  <a:tint val="75000"/>
                </a:srgbClr>
              </a:solidFill>
              <a:effectLst/>
              <a:uLnTx/>
              <a:uFillTx/>
              <a:latin typeface="Arial"/>
              <a:ea typeface="+mn-ea"/>
              <a:cs typeface="+mn-cs"/>
            </a:endParaRPr>
          </a:p>
        </p:txBody>
      </p:sp>
    </p:spTree>
    <p:extLst>
      <p:ext uri="{BB962C8B-B14F-4D97-AF65-F5344CB8AC3E}">
        <p14:creationId xmlns:p14="http://schemas.microsoft.com/office/powerpoint/2010/main" val="32950927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8417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0 - HW Cover">
    <p:spTree>
      <p:nvGrpSpPr>
        <p:cNvPr id="1" name=""/>
        <p:cNvGrpSpPr/>
        <p:nvPr/>
      </p:nvGrpSpPr>
      <p:grpSpPr>
        <a:xfrm>
          <a:off x="0" y="0"/>
          <a:ext cx="0" cy="0"/>
          <a:chOff x="0" y="0"/>
          <a:chExt cx="0" cy="0"/>
        </a:xfrm>
      </p:grpSpPr>
      <p:pic>
        <p:nvPicPr>
          <p:cNvPr id="4" name="Picture 3" descr="Covers_v3-6.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descr="HW logo_484+blk.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03647" y="752856"/>
            <a:ext cx="1895856" cy="752856"/>
          </a:xfrm>
          <a:prstGeom prst="rect">
            <a:avLst/>
          </a:prstGeom>
        </p:spPr>
      </p:pic>
      <p:sp>
        <p:nvSpPr>
          <p:cNvPr id="9" name="Title 1"/>
          <p:cNvSpPr>
            <a:spLocks noGrp="1"/>
          </p:cNvSpPr>
          <p:nvPr>
            <p:ph type="ctrTitle"/>
          </p:nvPr>
        </p:nvSpPr>
        <p:spPr>
          <a:xfrm>
            <a:off x="450636" y="1595489"/>
            <a:ext cx="5551531" cy="2049212"/>
          </a:xfrm>
          <a:prstGeom prst="rect">
            <a:avLst/>
          </a:prstGeom>
        </p:spPr>
        <p:txBody>
          <a:bodyPr anchor="b"/>
          <a:lstStyle>
            <a:lvl1pPr algn="l">
              <a:defRPr>
                <a:solidFill>
                  <a:srgbClr val="0E6D68"/>
                </a:solidFill>
              </a:defRPr>
            </a:lvl1pPr>
          </a:lstStyle>
          <a:p>
            <a:r>
              <a:rPr lang="en-US" dirty="0" smtClean="0"/>
              <a:t>Click to edit Master title style</a:t>
            </a:r>
            <a:endParaRPr lang="en-US" dirty="0"/>
          </a:p>
        </p:txBody>
      </p:sp>
      <p:sp>
        <p:nvSpPr>
          <p:cNvPr id="10" name="Subtitle 2"/>
          <p:cNvSpPr>
            <a:spLocks noGrp="1"/>
          </p:cNvSpPr>
          <p:nvPr>
            <p:ph type="subTitle" idx="1"/>
          </p:nvPr>
        </p:nvSpPr>
        <p:spPr>
          <a:xfrm>
            <a:off x="450636" y="3812457"/>
            <a:ext cx="4612769" cy="1276205"/>
          </a:xfrm>
          <a:prstGeom prst="rect">
            <a:avLst/>
          </a:prstGeom>
        </p:spPr>
        <p:txBody>
          <a:bodyPr/>
          <a:lstStyle>
            <a:lvl1pPr marL="0" indent="0" algn="l">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1" name="Text Placeholder 9"/>
          <p:cNvSpPr>
            <a:spLocks noGrp="1"/>
          </p:cNvSpPr>
          <p:nvPr>
            <p:ph type="body" sz="quarter" idx="10"/>
          </p:nvPr>
        </p:nvSpPr>
        <p:spPr>
          <a:xfrm>
            <a:off x="450850" y="5171377"/>
            <a:ext cx="2348653" cy="1144588"/>
          </a:xfrm>
          <a:prstGeom prst="rect">
            <a:avLst/>
          </a:prstGeom>
        </p:spPr>
        <p:txBody>
          <a:bodyPr vert="horz"/>
          <a:lstStyle/>
          <a:p>
            <a:pPr lvl="0"/>
            <a:r>
              <a:rPr lang="en-US" dirty="0" smtClean="0"/>
              <a:t>Click to edit Master text styles</a:t>
            </a:r>
            <a:endParaRPr lang="en-US" dirty="0"/>
          </a:p>
        </p:txBody>
      </p:sp>
    </p:spTree>
    <p:extLst>
      <p:ext uri="{BB962C8B-B14F-4D97-AF65-F5344CB8AC3E}">
        <p14:creationId xmlns:p14="http://schemas.microsoft.com/office/powerpoint/2010/main" val="20780130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Arial"/>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6B34E78-C020-A942-A963-A3613C6537FD}" type="slidenum">
              <a:rPr kumimoji="0" lang="en-US" sz="1200" b="1" i="0" u="none" strike="noStrike" kern="1200" cap="none" spc="0" normalizeH="0" baseline="0" noProof="0" smtClean="0">
                <a:ln>
                  <a:noFill/>
                </a:ln>
                <a:solidFill>
                  <a:srgbClr val="FFFFFF"/>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5874536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0198592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lin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lstStyle>
            <a:lvl1pPr algn="l">
              <a:defRPr sz="4000" b="1" cap="none"/>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Arial"/>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6B34E78-C020-A942-A963-A3613C6537FD}" type="slidenum">
              <a:rPr kumimoji="0" lang="en-US" sz="1200" b="1" i="0" u="none" strike="noStrike" kern="1200" cap="none" spc="0" normalizeH="0" baseline="0" noProof="0" smtClean="0">
                <a:ln>
                  <a:noFill/>
                </a:ln>
                <a:solidFill>
                  <a:srgbClr val="FFFFFF"/>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9100049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Arial"/>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6B34E78-C020-A942-A963-A3613C6537FD}" type="slidenum">
              <a:rPr kumimoji="0" lang="en-US" sz="1200" b="1" i="0" u="none" strike="noStrike" kern="1200" cap="none" spc="0" normalizeH="0" baseline="0" noProof="0" smtClean="0">
                <a:ln>
                  <a:noFill/>
                </a:ln>
                <a:solidFill>
                  <a:srgbClr val="FFFFFF"/>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0126463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Headlin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Arial"/>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6B34E78-C020-A942-A963-A3613C6537FD}" type="slidenum">
              <a:rPr kumimoji="0" lang="en-US" sz="1200" b="1" i="0" u="none" strike="noStrike" kern="1200" cap="none" spc="0" normalizeH="0" baseline="0" noProof="0" smtClean="0">
                <a:ln>
                  <a:noFill/>
                </a:ln>
                <a:solidFill>
                  <a:srgbClr val="FFFFFF"/>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565248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75753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5"/>
          <p:cNvSpPr>
            <a:spLocks noChangeArrowheads="1"/>
          </p:cNvSpPr>
          <p:nvPr/>
        </p:nvSpPr>
        <p:spPr bwMode="auto">
          <a:xfrm>
            <a:off x="6076950" y="658813"/>
            <a:ext cx="822325" cy="822325"/>
          </a:xfrm>
          <a:prstGeom prst="rect">
            <a:avLst/>
          </a:prstGeom>
          <a:noFill/>
          <a:ln w="9525">
            <a:noFill/>
            <a:round/>
            <a:headEnd/>
            <a:tailEnd/>
          </a:ln>
        </p:spPr>
        <p:txBody>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US" sz="1800" b="0" i="0" u="none" strike="noStrike" kern="1200" cap="none" spc="0" normalizeH="0" baseline="0" noProof="0">
              <a:ln>
                <a:noFill/>
              </a:ln>
              <a:solidFill>
                <a:srgbClr val="0092D0"/>
              </a:solidFill>
              <a:effectLst/>
              <a:uLnTx/>
              <a:uFillTx/>
              <a:latin typeface="Arial" pitchFamily="34" charset="0"/>
              <a:ea typeface="ＭＳ Ｐゴシック" charset="-128"/>
              <a:cs typeface="+mn-cs"/>
            </a:endParaRPr>
          </a:p>
        </p:txBody>
      </p:sp>
      <p:sp>
        <p:nvSpPr>
          <p:cNvPr id="5" name="Rectangle 6"/>
          <p:cNvSpPr>
            <a:spLocks noChangeArrowheads="1"/>
          </p:cNvSpPr>
          <p:nvPr/>
        </p:nvSpPr>
        <p:spPr bwMode="auto">
          <a:xfrm>
            <a:off x="4648200" y="152400"/>
            <a:ext cx="4343400" cy="4419600"/>
          </a:xfrm>
          <a:prstGeom prst="rect">
            <a:avLst/>
          </a:prstGeom>
          <a:solidFill>
            <a:srgbClr val="7DBA00"/>
          </a:solidFill>
          <a:ln w="9525">
            <a:noFill/>
            <a:round/>
            <a:headEnd/>
            <a:tailEnd/>
          </a:ln>
        </p:spPr>
        <p:txBody>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US" sz="1800" b="0" i="0" u="none" strike="noStrike" kern="1200" cap="none" spc="0" normalizeH="0" baseline="0" noProof="0">
              <a:ln>
                <a:noFill/>
              </a:ln>
              <a:solidFill>
                <a:srgbClr val="0092D0"/>
              </a:solidFill>
              <a:effectLst/>
              <a:uLnTx/>
              <a:uFillTx/>
              <a:latin typeface="Arial" pitchFamily="34" charset="0"/>
              <a:ea typeface="ＭＳ Ｐゴシック" charset="-128"/>
              <a:cs typeface="+mn-cs"/>
            </a:endParaRPr>
          </a:p>
        </p:txBody>
      </p:sp>
      <p:sp>
        <p:nvSpPr>
          <p:cNvPr id="6" name="Rectangle 7"/>
          <p:cNvSpPr>
            <a:spLocks noChangeArrowheads="1"/>
          </p:cNvSpPr>
          <p:nvPr/>
        </p:nvSpPr>
        <p:spPr bwMode="auto">
          <a:xfrm>
            <a:off x="152400" y="152400"/>
            <a:ext cx="4343400" cy="4419600"/>
          </a:xfrm>
          <a:prstGeom prst="rect">
            <a:avLst/>
          </a:prstGeom>
          <a:solidFill>
            <a:srgbClr val="0093CF"/>
          </a:solidFill>
          <a:ln w="9525">
            <a:noFill/>
            <a:round/>
            <a:headEnd/>
            <a:tailEnd/>
          </a:ln>
        </p:spPr>
        <p:txBody>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US" sz="1800" b="0" i="0" u="none" strike="noStrike" kern="1200" cap="none" spc="0" normalizeH="0" baseline="0" noProof="0">
              <a:ln>
                <a:noFill/>
              </a:ln>
              <a:solidFill>
                <a:srgbClr val="0092D0"/>
              </a:solidFill>
              <a:effectLst/>
              <a:uLnTx/>
              <a:uFillTx/>
              <a:latin typeface="Arial" pitchFamily="34" charset="0"/>
              <a:ea typeface="ＭＳ Ｐゴシック" charset="-128"/>
              <a:cs typeface="+mn-cs"/>
            </a:endParaRPr>
          </a:p>
        </p:txBody>
      </p:sp>
      <p:sp>
        <p:nvSpPr>
          <p:cNvPr id="7" name="Rectangle 8"/>
          <p:cNvSpPr>
            <a:spLocks noChangeArrowheads="1"/>
          </p:cNvSpPr>
          <p:nvPr/>
        </p:nvSpPr>
        <p:spPr bwMode="auto">
          <a:xfrm>
            <a:off x="152400" y="4724400"/>
            <a:ext cx="8839200" cy="1981200"/>
          </a:xfrm>
          <a:prstGeom prst="rect">
            <a:avLst/>
          </a:prstGeom>
          <a:gradFill rotWithShape="1">
            <a:gsLst>
              <a:gs pos="0">
                <a:srgbClr val="EAF1F0"/>
              </a:gs>
              <a:gs pos="100000">
                <a:srgbClr val="A2A8A0"/>
              </a:gs>
            </a:gsLst>
            <a:lin ang="0" scaled="1"/>
          </a:gradFill>
          <a:ln w="9525">
            <a:noFill/>
            <a:round/>
            <a:headEnd/>
            <a:tailEnd/>
          </a:ln>
        </p:spPr>
        <p:txBody>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US" sz="1800" b="0" i="0" u="none" strike="noStrike" kern="1200" cap="none" spc="0" normalizeH="0" baseline="0" noProof="0">
              <a:ln>
                <a:noFill/>
              </a:ln>
              <a:solidFill>
                <a:srgbClr val="0092D0"/>
              </a:solidFill>
              <a:effectLst/>
              <a:uLnTx/>
              <a:uFillTx/>
              <a:latin typeface="Arial" pitchFamily="34" charset="0"/>
              <a:ea typeface="ＭＳ Ｐゴシック" charset="-128"/>
              <a:cs typeface="+mn-cs"/>
            </a:endParaRPr>
          </a:p>
        </p:txBody>
      </p:sp>
      <p:pic>
        <p:nvPicPr>
          <p:cNvPr id="8" name="Picture 12" descr="humanity_08"/>
          <p:cNvPicPr>
            <a:picLocks noChangeAspect="1" noChangeArrowheads="1"/>
          </p:cNvPicPr>
          <p:nvPr/>
        </p:nvPicPr>
        <p:blipFill>
          <a:blip r:embed="rId2" cstate="print"/>
          <a:srcRect/>
          <a:stretch>
            <a:fillRect/>
          </a:stretch>
        </p:blipFill>
        <p:spPr bwMode="auto">
          <a:xfrm>
            <a:off x="5029200" y="1066800"/>
            <a:ext cx="3505200" cy="2547938"/>
          </a:xfrm>
          <a:prstGeom prst="rect">
            <a:avLst/>
          </a:prstGeom>
          <a:noFill/>
          <a:ln w="9525">
            <a:noFill/>
            <a:miter lim="800000"/>
            <a:headEnd/>
            <a:tailEnd/>
          </a:ln>
        </p:spPr>
      </p:pic>
      <p:pic>
        <p:nvPicPr>
          <p:cNvPr id="9" name="Picture 2" descr="http://ecf.pfizer.com/sites/EMC/EMCResourceCtr/Shared%20Documents/Medical_Signature_medium.png"/>
          <p:cNvPicPr>
            <a:picLocks noChangeAspect="1" noChangeArrowheads="1"/>
          </p:cNvPicPr>
          <p:nvPr userDrawn="1"/>
        </p:nvPicPr>
        <p:blipFill>
          <a:blip r:embed="rId3" cstate="print"/>
          <a:srcRect/>
          <a:stretch>
            <a:fillRect/>
          </a:stretch>
        </p:blipFill>
        <p:spPr bwMode="auto">
          <a:xfrm>
            <a:off x="228600" y="6024563"/>
            <a:ext cx="3048000" cy="576262"/>
          </a:xfrm>
          <a:prstGeom prst="rect">
            <a:avLst/>
          </a:prstGeom>
          <a:noFill/>
          <a:ln w="9525">
            <a:noFill/>
            <a:miter lim="800000"/>
            <a:headEnd/>
            <a:tailEnd/>
          </a:ln>
        </p:spPr>
      </p:pic>
      <p:sp>
        <p:nvSpPr>
          <p:cNvPr id="118792" name="Rectangle 2"/>
          <p:cNvSpPr>
            <a:spLocks noGrp="1" noChangeArrowheads="1"/>
          </p:cNvSpPr>
          <p:nvPr>
            <p:ph type="ctrTitle"/>
          </p:nvPr>
        </p:nvSpPr>
        <p:spPr>
          <a:xfrm>
            <a:off x="304800" y="381000"/>
            <a:ext cx="3962400" cy="1371600"/>
          </a:xfrm>
        </p:spPr>
        <p:txBody>
          <a:bodyPr/>
          <a:lstStyle>
            <a:lvl1pPr>
              <a:defRPr>
                <a:solidFill>
                  <a:schemeClr val="bg1"/>
                </a:solidFill>
              </a:defRPr>
            </a:lvl1pPr>
          </a:lstStyle>
          <a:p>
            <a:r>
              <a:rPr lang="en-US"/>
              <a:t>Click to edit Master title style</a:t>
            </a:r>
          </a:p>
        </p:txBody>
      </p:sp>
      <p:sp>
        <p:nvSpPr>
          <p:cNvPr id="118793" name="Rectangle 3"/>
          <p:cNvSpPr>
            <a:spLocks noGrp="1" noChangeArrowheads="1"/>
          </p:cNvSpPr>
          <p:nvPr>
            <p:ph type="subTitle" idx="1"/>
          </p:nvPr>
        </p:nvSpPr>
        <p:spPr>
          <a:xfrm>
            <a:off x="304800" y="1828800"/>
            <a:ext cx="3962400" cy="1752600"/>
          </a:xfrm>
        </p:spPr>
        <p:txBody>
          <a:bodyPr/>
          <a:lstStyle>
            <a:lvl1pPr marL="0" indent="0">
              <a:defRPr>
                <a:solidFill>
                  <a:schemeClr val="bg1"/>
                </a:solidFill>
              </a:defRPr>
            </a:lvl1pPr>
          </a:lstStyle>
          <a:p>
            <a:r>
              <a:rPr lang="en-US"/>
              <a:t>Click to edit Master subtitle style</a:t>
            </a:r>
          </a:p>
        </p:txBody>
      </p:sp>
      <p:sp>
        <p:nvSpPr>
          <p:cNvPr id="10" name="Rectangle 6"/>
          <p:cNvSpPr>
            <a:spLocks noGrp="1" noChangeArrowheads="1"/>
          </p:cNvSpPr>
          <p:nvPr>
            <p:ph type="sldNum" sz="quarter" idx="10"/>
          </p:nvPr>
        </p:nvSpPr>
        <p:spPr>
          <a:xfrm>
            <a:off x="6705600" y="6153150"/>
            <a:ext cx="2133600" cy="476250"/>
          </a:xfrm>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A5C21EB9-C38B-42B1-AEC1-820E387B1559}" type="slidenum">
              <a:rPr kumimoji="0" lang="en-US" sz="900" b="0" i="0" u="none" strike="noStrike" kern="1200" cap="none" spc="0" normalizeH="0" baseline="0" noProof="0">
                <a:ln>
                  <a:noFill/>
                </a:ln>
                <a:solidFill>
                  <a:srgbClr val="666666"/>
                </a:solidFill>
                <a:effectLst/>
                <a:uLnTx/>
                <a:uFillTx/>
                <a:latin typeface="Arial" pitchFamily="34" charset="0"/>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900" b="0" i="0" u="none" strike="noStrike" kern="1200" cap="none" spc="0" normalizeH="0" baseline="0" noProof="0">
              <a:ln>
                <a:noFill/>
              </a:ln>
              <a:solidFill>
                <a:srgbClr val="666666"/>
              </a:solidFill>
              <a:effectLst/>
              <a:uLnTx/>
              <a:uFillTx/>
              <a:latin typeface="Arial" pitchFamily="34" charset="0"/>
              <a:ea typeface="ＭＳ Ｐゴシック" charset="-128"/>
              <a:cs typeface="+mn-cs"/>
            </a:endParaRPr>
          </a:p>
        </p:txBody>
      </p:sp>
    </p:spTree>
    <p:extLst>
      <p:ext uri="{BB962C8B-B14F-4D97-AF65-F5344CB8AC3E}">
        <p14:creationId xmlns:p14="http://schemas.microsoft.com/office/powerpoint/2010/main" val="6653310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3AAE3B97-7DD8-482C-8152-6EFCB80CAAFA}" type="slidenum">
              <a:rPr kumimoji="0" lang="en-US" sz="900" b="0" i="0" u="none" strike="noStrike" kern="1200" cap="none" spc="0" normalizeH="0" baseline="0" noProof="0">
                <a:ln>
                  <a:noFill/>
                </a:ln>
                <a:solidFill>
                  <a:srgbClr val="666666"/>
                </a:solidFill>
                <a:effectLst/>
                <a:uLnTx/>
                <a:uFillTx/>
                <a:latin typeface="Arial" pitchFamily="34" charset="0"/>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900" b="0" i="0" u="none" strike="noStrike" kern="1200" cap="none" spc="0" normalizeH="0" baseline="0" noProof="0">
              <a:ln>
                <a:noFill/>
              </a:ln>
              <a:solidFill>
                <a:srgbClr val="666666"/>
              </a:solidFill>
              <a:effectLst/>
              <a:uLnTx/>
              <a:uFillTx/>
              <a:latin typeface="Arial" pitchFamily="34" charset="0"/>
              <a:ea typeface="ＭＳ Ｐゴシック" charset="-128"/>
              <a:cs typeface="+mn-cs"/>
            </a:endParaRPr>
          </a:p>
        </p:txBody>
      </p:sp>
      <p:sp>
        <p:nvSpPr>
          <p:cNvPr id="5" name="Footer Placeholder 4"/>
          <p:cNvSpPr>
            <a:spLocks noGrp="1"/>
          </p:cNvSpPr>
          <p:nvPr userDrawn="1">
            <p:ph type="ftr" sz="quarter" idx="11"/>
          </p:nvPr>
        </p:nvSpPr>
        <p:spPr bwMode="auto">
          <a:xfrm>
            <a:off x="3429000" y="6096000"/>
            <a:ext cx="5029200" cy="5334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eaLnBrk="0" hangingPunct="0">
              <a:spcBef>
                <a:spcPct val="50000"/>
              </a:spcBef>
              <a:defRPr sz="1400" dirty="0">
                <a:ea typeface="ＭＳ Ｐゴシック" charset="-128"/>
                <a:cs typeface="+mn-cs"/>
              </a:defRPr>
            </a:lvl1pPr>
          </a:lstStyle>
          <a:p>
            <a:pPr marL="0" marR="0" lvl="0" indent="0" algn="r" defTabSz="914400" rtl="0" eaLnBrk="0" fontAlgn="base" latinLnBrk="0" hangingPunct="0">
              <a:lnSpc>
                <a:spcPct val="100000"/>
              </a:lnSpc>
              <a:spcBef>
                <a:spcPct val="50000"/>
              </a:spcBef>
              <a:spcAft>
                <a:spcPct val="0"/>
              </a:spcAft>
              <a:buClrTx/>
              <a:buSzTx/>
              <a:buFontTx/>
              <a:buNone/>
              <a:tabLst/>
              <a:defRPr/>
            </a:pPr>
            <a:endParaRPr kumimoji="0" lang="en-US" sz="1400" b="0" i="0" u="none" strike="noStrike" kern="1200" cap="none" spc="0" normalizeH="0" baseline="0" noProof="0">
              <a:ln>
                <a:noFill/>
              </a:ln>
              <a:solidFill>
                <a:srgbClr val="0092D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163414984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EE8F7FAF-9D9A-4ED1-9C0E-B2FB79E3C254}" type="slidenum">
              <a:rPr kumimoji="0" lang="en-US" sz="900" b="0" i="0" u="none" strike="noStrike" kern="1200" cap="none" spc="0" normalizeH="0" baseline="0" noProof="0">
                <a:ln>
                  <a:noFill/>
                </a:ln>
                <a:solidFill>
                  <a:srgbClr val="666666"/>
                </a:solidFill>
                <a:effectLst/>
                <a:uLnTx/>
                <a:uFillTx/>
                <a:latin typeface="Arial" pitchFamily="34" charset="0"/>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900" b="0" i="0" u="none" strike="noStrike" kern="1200" cap="none" spc="0" normalizeH="0" baseline="0" noProof="0">
              <a:ln>
                <a:noFill/>
              </a:ln>
              <a:solidFill>
                <a:srgbClr val="666666"/>
              </a:solidFill>
              <a:effectLst/>
              <a:uLnTx/>
              <a:uFillTx/>
              <a:latin typeface="Arial" pitchFamily="34" charset="0"/>
              <a:ea typeface="ＭＳ Ｐゴシック" charset="-128"/>
              <a:cs typeface="+mn-cs"/>
            </a:endParaRPr>
          </a:p>
        </p:txBody>
      </p:sp>
    </p:spTree>
    <p:extLst>
      <p:ext uri="{BB962C8B-B14F-4D97-AF65-F5344CB8AC3E}">
        <p14:creationId xmlns:p14="http://schemas.microsoft.com/office/powerpoint/2010/main" val="27322478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85763" y="1450975"/>
            <a:ext cx="4108450" cy="4316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450975"/>
            <a:ext cx="4110037" cy="4316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72B3091A-7C77-421C-B4C9-F0F64ED41915}" type="slidenum">
              <a:rPr kumimoji="0" lang="en-US" sz="900" b="0" i="0" u="none" strike="noStrike" kern="1200" cap="none" spc="0" normalizeH="0" baseline="0" noProof="0">
                <a:ln>
                  <a:noFill/>
                </a:ln>
                <a:solidFill>
                  <a:srgbClr val="666666"/>
                </a:solidFill>
                <a:effectLst/>
                <a:uLnTx/>
                <a:uFillTx/>
                <a:latin typeface="Arial" pitchFamily="34" charset="0"/>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900" b="0" i="0" u="none" strike="noStrike" kern="1200" cap="none" spc="0" normalizeH="0" baseline="0" noProof="0">
              <a:ln>
                <a:noFill/>
              </a:ln>
              <a:solidFill>
                <a:srgbClr val="666666"/>
              </a:solidFill>
              <a:effectLst/>
              <a:uLnTx/>
              <a:uFillTx/>
              <a:latin typeface="Arial" pitchFamily="34" charset="0"/>
              <a:ea typeface="ＭＳ Ｐゴシック" charset="-128"/>
              <a:cs typeface="+mn-cs"/>
            </a:endParaRPr>
          </a:p>
        </p:txBody>
      </p:sp>
      <p:sp>
        <p:nvSpPr>
          <p:cNvPr id="6" name="Footer Placeholder 4"/>
          <p:cNvSpPr>
            <a:spLocks noGrp="1"/>
          </p:cNvSpPr>
          <p:nvPr userDrawn="1">
            <p:ph type="ftr" sz="quarter" idx="11"/>
          </p:nvPr>
        </p:nvSpPr>
        <p:spPr bwMode="auto">
          <a:xfrm>
            <a:off x="3124200" y="6096000"/>
            <a:ext cx="5029200" cy="5334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eaLnBrk="0" hangingPunct="0">
              <a:spcBef>
                <a:spcPct val="50000"/>
              </a:spcBef>
              <a:defRPr sz="1400" dirty="0">
                <a:ea typeface="ＭＳ Ｐゴシック" charset="-128"/>
                <a:cs typeface="+mn-cs"/>
              </a:defRPr>
            </a:lvl1pPr>
          </a:lstStyle>
          <a:p>
            <a:pPr marL="0" marR="0" lvl="0" indent="0" algn="r" defTabSz="914400" rtl="0" eaLnBrk="0" fontAlgn="base" latinLnBrk="0" hangingPunct="0">
              <a:lnSpc>
                <a:spcPct val="100000"/>
              </a:lnSpc>
              <a:spcBef>
                <a:spcPct val="50000"/>
              </a:spcBef>
              <a:spcAft>
                <a:spcPct val="0"/>
              </a:spcAft>
              <a:buClrTx/>
              <a:buSzTx/>
              <a:buFontTx/>
              <a:buNone/>
              <a:tabLst/>
              <a:defRPr/>
            </a:pPr>
            <a:endParaRPr kumimoji="0" lang="en-US" sz="1400" b="0" i="0" u="none" strike="noStrike" kern="1200" cap="none" spc="0" normalizeH="0" baseline="0" noProof="0">
              <a:ln>
                <a:noFill/>
              </a:ln>
              <a:solidFill>
                <a:srgbClr val="0092D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2227643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solidFill>
            <a:schemeClr val="accent1"/>
          </a:solidFill>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10616921-48A4-4C84-B8DD-D534A197C7C8}" type="slidenum">
              <a:rPr kumimoji="0" lang="en-US" sz="900" b="0" i="0" u="none" strike="noStrike" kern="1200" cap="none" spc="0" normalizeH="0" baseline="0" noProof="0">
                <a:ln>
                  <a:noFill/>
                </a:ln>
                <a:solidFill>
                  <a:srgbClr val="666666"/>
                </a:solidFill>
                <a:effectLst/>
                <a:uLnTx/>
                <a:uFillTx/>
                <a:latin typeface="Arial" pitchFamily="34" charset="0"/>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900" b="0" i="0" u="none" strike="noStrike" kern="1200" cap="none" spc="0" normalizeH="0" baseline="0" noProof="0">
              <a:ln>
                <a:noFill/>
              </a:ln>
              <a:solidFill>
                <a:srgbClr val="666666"/>
              </a:solidFill>
              <a:effectLst/>
              <a:uLnTx/>
              <a:uFillTx/>
              <a:latin typeface="Arial" pitchFamily="34" charset="0"/>
              <a:ea typeface="ＭＳ Ｐゴシック" charset="-128"/>
              <a:cs typeface="+mn-cs"/>
            </a:endParaRPr>
          </a:p>
        </p:txBody>
      </p:sp>
      <p:sp>
        <p:nvSpPr>
          <p:cNvPr id="8" name="Footer Placeholder 4"/>
          <p:cNvSpPr>
            <a:spLocks noGrp="1"/>
          </p:cNvSpPr>
          <p:nvPr userDrawn="1">
            <p:ph type="ftr" sz="quarter" idx="11"/>
          </p:nvPr>
        </p:nvSpPr>
        <p:spPr bwMode="auto">
          <a:xfrm>
            <a:off x="3352800" y="6172200"/>
            <a:ext cx="5029200" cy="5334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eaLnBrk="0" hangingPunct="0">
              <a:spcBef>
                <a:spcPct val="50000"/>
              </a:spcBef>
              <a:defRPr sz="1400" dirty="0">
                <a:ea typeface="ＭＳ Ｐゴシック" charset="-128"/>
                <a:cs typeface="+mn-cs"/>
              </a:defRPr>
            </a:lvl1pPr>
          </a:lstStyle>
          <a:p>
            <a:pPr marL="0" marR="0" lvl="0" indent="0" algn="r" defTabSz="914400" rtl="0" eaLnBrk="0" fontAlgn="base" latinLnBrk="0" hangingPunct="0">
              <a:lnSpc>
                <a:spcPct val="100000"/>
              </a:lnSpc>
              <a:spcBef>
                <a:spcPct val="50000"/>
              </a:spcBef>
              <a:spcAft>
                <a:spcPct val="0"/>
              </a:spcAft>
              <a:buClrTx/>
              <a:buSzTx/>
              <a:buFontTx/>
              <a:buNone/>
              <a:tabLst/>
              <a:defRPr/>
            </a:pPr>
            <a:endParaRPr kumimoji="0" lang="en-US" sz="1400" b="0" i="0" u="none" strike="noStrike" kern="1200" cap="none" spc="0" normalizeH="0" baseline="0" noProof="0">
              <a:ln>
                <a:noFill/>
              </a:ln>
              <a:solidFill>
                <a:srgbClr val="0092D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416757251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F8D6B962-28C2-4022-8F6B-1E39329E0008}" type="slidenum">
              <a:rPr kumimoji="0" lang="en-US" sz="900" b="0" i="0" u="none" strike="noStrike" kern="1200" cap="none" spc="0" normalizeH="0" baseline="0" noProof="0">
                <a:ln>
                  <a:noFill/>
                </a:ln>
                <a:solidFill>
                  <a:srgbClr val="666666"/>
                </a:solidFill>
                <a:effectLst/>
                <a:uLnTx/>
                <a:uFillTx/>
                <a:latin typeface="Arial" pitchFamily="34" charset="0"/>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900" b="0" i="0" u="none" strike="noStrike" kern="1200" cap="none" spc="0" normalizeH="0" baseline="0" noProof="0">
              <a:ln>
                <a:noFill/>
              </a:ln>
              <a:solidFill>
                <a:srgbClr val="666666"/>
              </a:solidFill>
              <a:effectLst/>
              <a:uLnTx/>
              <a:uFillTx/>
              <a:latin typeface="Arial" pitchFamily="34" charset="0"/>
              <a:ea typeface="ＭＳ Ｐゴシック" charset="-128"/>
              <a:cs typeface="+mn-cs"/>
            </a:endParaRPr>
          </a:p>
        </p:txBody>
      </p:sp>
      <p:sp>
        <p:nvSpPr>
          <p:cNvPr id="4" name="Footer Placeholder 4"/>
          <p:cNvSpPr>
            <a:spLocks noGrp="1"/>
          </p:cNvSpPr>
          <p:nvPr userDrawn="1">
            <p:ph type="ftr" sz="quarter" idx="11"/>
          </p:nvPr>
        </p:nvSpPr>
        <p:spPr bwMode="auto">
          <a:xfrm>
            <a:off x="3352800" y="6172200"/>
            <a:ext cx="5029200" cy="5334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eaLnBrk="0" hangingPunct="0">
              <a:spcBef>
                <a:spcPct val="50000"/>
              </a:spcBef>
              <a:defRPr sz="1400" dirty="0">
                <a:ea typeface="ＭＳ Ｐゴシック" charset="-128"/>
                <a:cs typeface="+mn-cs"/>
              </a:defRPr>
            </a:lvl1pPr>
          </a:lstStyle>
          <a:p>
            <a:pPr marL="0" marR="0" lvl="0" indent="0" algn="r" defTabSz="914400" rtl="0" eaLnBrk="0" fontAlgn="base" latinLnBrk="0" hangingPunct="0">
              <a:lnSpc>
                <a:spcPct val="100000"/>
              </a:lnSpc>
              <a:spcBef>
                <a:spcPct val="50000"/>
              </a:spcBef>
              <a:spcAft>
                <a:spcPct val="0"/>
              </a:spcAft>
              <a:buClrTx/>
              <a:buSzTx/>
              <a:buFontTx/>
              <a:buNone/>
              <a:tabLst/>
              <a:defRPr/>
            </a:pPr>
            <a:endParaRPr kumimoji="0" lang="en-US" sz="1400" b="0" i="0" u="none" strike="noStrike" kern="1200" cap="none" spc="0" normalizeH="0" baseline="0" noProof="0">
              <a:ln>
                <a:noFill/>
              </a:ln>
              <a:solidFill>
                <a:srgbClr val="0092D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2811301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240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240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826900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4C7EB7B3-D20A-48E9-9261-866F243FF57A}" type="slidenum">
              <a:rPr kumimoji="0" lang="en-US" sz="900" b="0" i="0" u="none" strike="noStrike" kern="1200" cap="none" spc="0" normalizeH="0" baseline="0" noProof="0">
                <a:ln>
                  <a:noFill/>
                </a:ln>
                <a:solidFill>
                  <a:srgbClr val="666666"/>
                </a:solidFill>
                <a:effectLst/>
                <a:uLnTx/>
                <a:uFillTx/>
                <a:latin typeface="Arial" pitchFamily="34" charset="0"/>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900" b="0" i="0" u="none" strike="noStrike" kern="1200" cap="none" spc="0" normalizeH="0" baseline="0" noProof="0">
              <a:ln>
                <a:noFill/>
              </a:ln>
              <a:solidFill>
                <a:srgbClr val="666666"/>
              </a:solidFill>
              <a:effectLst/>
              <a:uLnTx/>
              <a:uFillTx/>
              <a:latin typeface="Arial" pitchFamily="34" charset="0"/>
              <a:ea typeface="ＭＳ Ｐゴシック" charset="-128"/>
              <a:cs typeface="+mn-cs"/>
            </a:endParaRPr>
          </a:p>
        </p:txBody>
      </p:sp>
      <p:sp>
        <p:nvSpPr>
          <p:cNvPr id="3" name="Footer Placeholder 4"/>
          <p:cNvSpPr>
            <a:spLocks noGrp="1"/>
          </p:cNvSpPr>
          <p:nvPr userDrawn="1">
            <p:ph type="ftr" sz="quarter" idx="11"/>
          </p:nvPr>
        </p:nvSpPr>
        <p:spPr bwMode="auto">
          <a:xfrm>
            <a:off x="3124200" y="6172200"/>
            <a:ext cx="5029200" cy="5334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eaLnBrk="0" hangingPunct="0">
              <a:spcBef>
                <a:spcPct val="50000"/>
              </a:spcBef>
              <a:defRPr sz="1400" dirty="0">
                <a:ea typeface="ＭＳ Ｐゴシック" charset="-128"/>
                <a:cs typeface="+mn-cs"/>
              </a:defRPr>
            </a:lvl1pPr>
          </a:lstStyle>
          <a:p>
            <a:pPr marL="0" marR="0" lvl="0" indent="0" algn="r" defTabSz="914400" rtl="0" eaLnBrk="0" fontAlgn="base" latinLnBrk="0" hangingPunct="0">
              <a:lnSpc>
                <a:spcPct val="100000"/>
              </a:lnSpc>
              <a:spcBef>
                <a:spcPct val="50000"/>
              </a:spcBef>
              <a:spcAft>
                <a:spcPct val="0"/>
              </a:spcAft>
              <a:buClrTx/>
              <a:buSzTx/>
              <a:buFontTx/>
              <a:buNone/>
              <a:tabLst/>
              <a:defRPr/>
            </a:pPr>
            <a:endParaRPr kumimoji="0" lang="en-US" sz="1400" b="0" i="0" u="none" strike="noStrike" kern="1200" cap="none" spc="0" normalizeH="0" baseline="0" noProof="0">
              <a:ln>
                <a:noFill/>
              </a:ln>
              <a:solidFill>
                <a:srgbClr val="0092D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108893204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BB9340A5-02DE-4DDE-9026-C5C6BAA56084}" type="slidenum">
              <a:rPr kumimoji="0" lang="en-US" sz="900" b="0" i="0" u="none" strike="noStrike" kern="1200" cap="none" spc="0" normalizeH="0" baseline="0" noProof="0">
                <a:ln>
                  <a:noFill/>
                </a:ln>
                <a:solidFill>
                  <a:srgbClr val="666666"/>
                </a:solidFill>
                <a:effectLst/>
                <a:uLnTx/>
                <a:uFillTx/>
                <a:latin typeface="Arial" pitchFamily="34" charset="0"/>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900" b="0" i="0" u="none" strike="noStrike" kern="1200" cap="none" spc="0" normalizeH="0" baseline="0" noProof="0">
              <a:ln>
                <a:noFill/>
              </a:ln>
              <a:solidFill>
                <a:srgbClr val="666666"/>
              </a:solidFill>
              <a:effectLst/>
              <a:uLnTx/>
              <a:uFillTx/>
              <a:latin typeface="Arial" pitchFamily="34" charset="0"/>
              <a:ea typeface="ＭＳ Ｐゴシック" charset="-128"/>
              <a:cs typeface="+mn-cs"/>
            </a:endParaRPr>
          </a:p>
        </p:txBody>
      </p:sp>
      <p:sp>
        <p:nvSpPr>
          <p:cNvPr id="6" name="Footer Placeholder 4"/>
          <p:cNvSpPr>
            <a:spLocks noGrp="1"/>
          </p:cNvSpPr>
          <p:nvPr userDrawn="1">
            <p:ph type="ftr" sz="quarter" idx="11"/>
          </p:nvPr>
        </p:nvSpPr>
        <p:spPr bwMode="auto">
          <a:xfrm>
            <a:off x="3352800" y="6172200"/>
            <a:ext cx="5029200" cy="5334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eaLnBrk="0" hangingPunct="0">
              <a:spcBef>
                <a:spcPct val="50000"/>
              </a:spcBef>
              <a:defRPr sz="1400" dirty="0">
                <a:ea typeface="ＭＳ Ｐゴシック" charset="-128"/>
                <a:cs typeface="+mn-cs"/>
              </a:defRPr>
            </a:lvl1pPr>
          </a:lstStyle>
          <a:p>
            <a:pPr marL="0" marR="0" lvl="0" indent="0" algn="r" defTabSz="914400" rtl="0" eaLnBrk="0" fontAlgn="base" latinLnBrk="0" hangingPunct="0">
              <a:lnSpc>
                <a:spcPct val="100000"/>
              </a:lnSpc>
              <a:spcBef>
                <a:spcPct val="50000"/>
              </a:spcBef>
              <a:spcAft>
                <a:spcPct val="0"/>
              </a:spcAft>
              <a:buClrTx/>
              <a:buSzTx/>
              <a:buFontTx/>
              <a:buNone/>
              <a:tabLst/>
              <a:defRPr/>
            </a:pPr>
            <a:endParaRPr kumimoji="0" lang="en-US" sz="1400" b="0" i="0" u="none" strike="noStrike" kern="1200" cap="none" spc="0" normalizeH="0" baseline="0" noProof="0">
              <a:ln>
                <a:noFill/>
              </a:ln>
              <a:solidFill>
                <a:srgbClr val="0092D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118575444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12A44491-CA3A-42BD-9F35-934A87A2D803}" type="slidenum">
              <a:rPr kumimoji="0" lang="en-US" sz="900" b="0" i="0" u="none" strike="noStrike" kern="1200" cap="none" spc="0" normalizeH="0" baseline="0" noProof="0">
                <a:ln>
                  <a:noFill/>
                </a:ln>
                <a:solidFill>
                  <a:srgbClr val="666666"/>
                </a:solidFill>
                <a:effectLst/>
                <a:uLnTx/>
                <a:uFillTx/>
                <a:latin typeface="Arial" pitchFamily="34" charset="0"/>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900" b="0" i="0" u="none" strike="noStrike" kern="1200" cap="none" spc="0" normalizeH="0" baseline="0" noProof="0">
              <a:ln>
                <a:noFill/>
              </a:ln>
              <a:solidFill>
                <a:srgbClr val="666666"/>
              </a:solidFill>
              <a:effectLst/>
              <a:uLnTx/>
              <a:uFillTx/>
              <a:latin typeface="Arial" pitchFamily="34" charset="0"/>
              <a:ea typeface="ＭＳ Ｐゴシック" charset="-128"/>
              <a:cs typeface="+mn-cs"/>
            </a:endParaRPr>
          </a:p>
        </p:txBody>
      </p:sp>
      <p:sp>
        <p:nvSpPr>
          <p:cNvPr id="6" name="Footer Placeholder 4"/>
          <p:cNvSpPr>
            <a:spLocks noGrp="1"/>
          </p:cNvSpPr>
          <p:nvPr userDrawn="1">
            <p:ph type="ftr" sz="quarter" idx="11"/>
          </p:nvPr>
        </p:nvSpPr>
        <p:spPr bwMode="auto">
          <a:xfrm>
            <a:off x="3276600" y="6172200"/>
            <a:ext cx="5029200" cy="5334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eaLnBrk="0" hangingPunct="0">
              <a:spcBef>
                <a:spcPct val="50000"/>
              </a:spcBef>
              <a:defRPr sz="1400" dirty="0">
                <a:ea typeface="ＭＳ Ｐゴシック" charset="-128"/>
                <a:cs typeface="+mn-cs"/>
              </a:defRPr>
            </a:lvl1pPr>
          </a:lstStyle>
          <a:p>
            <a:pPr marL="0" marR="0" lvl="0" indent="0" algn="r" defTabSz="914400" rtl="0" eaLnBrk="0" fontAlgn="base" latinLnBrk="0" hangingPunct="0">
              <a:lnSpc>
                <a:spcPct val="100000"/>
              </a:lnSpc>
              <a:spcBef>
                <a:spcPct val="50000"/>
              </a:spcBef>
              <a:spcAft>
                <a:spcPct val="0"/>
              </a:spcAft>
              <a:buClrTx/>
              <a:buSzTx/>
              <a:buFontTx/>
              <a:buNone/>
              <a:tabLst/>
              <a:defRPr/>
            </a:pPr>
            <a:endParaRPr kumimoji="0" lang="en-US" sz="1400" b="0" i="0" u="none" strike="noStrike" kern="1200" cap="none" spc="0" normalizeH="0" baseline="0" noProof="0">
              <a:ln>
                <a:noFill/>
              </a:ln>
              <a:solidFill>
                <a:srgbClr val="0092D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265407689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C3921E4D-E42D-4544-AE12-695158E2BDF8}" type="slidenum">
              <a:rPr kumimoji="0" lang="en-US" sz="900" b="0" i="0" u="none" strike="noStrike" kern="1200" cap="none" spc="0" normalizeH="0" baseline="0" noProof="0">
                <a:ln>
                  <a:noFill/>
                </a:ln>
                <a:solidFill>
                  <a:srgbClr val="666666"/>
                </a:solidFill>
                <a:effectLst/>
                <a:uLnTx/>
                <a:uFillTx/>
                <a:latin typeface="Arial" pitchFamily="34" charset="0"/>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900" b="0" i="0" u="none" strike="noStrike" kern="1200" cap="none" spc="0" normalizeH="0" baseline="0" noProof="0">
              <a:ln>
                <a:noFill/>
              </a:ln>
              <a:solidFill>
                <a:srgbClr val="666666"/>
              </a:solidFill>
              <a:effectLst/>
              <a:uLnTx/>
              <a:uFillTx/>
              <a:latin typeface="Arial" pitchFamily="34" charset="0"/>
              <a:ea typeface="ＭＳ Ｐゴシック" charset="-128"/>
              <a:cs typeface="+mn-cs"/>
            </a:endParaRPr>
          </a:p>
        </p:txBody>
      </p:sp>
      <p:sp>
        <p:nvSpPr>
          <p:cNvPr id="5" name="Footer Placeholder 4"/>
          <p:cNvSpPr>
            <a:spLocks noGrp="1"/>
          </p:cNvSpPr>
          <p:nvPr userDrawn="1">
            <p:ph type="ftr" sz="quarter" idx="11"/>
          </p:nvPr>
        </p:nvSpPr>
        <p:spPr bwMode="auto">
          <a:xfrm>
            <a:off x="3200400" y="6172200"/>
            <a:ext cx="5029200" cy="5334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eaLnBrk="0" hangingPunct="0">
              <a:spcBef>
                <a:spcPct val="50000"/>
              </a:spcBef>
              <a:defRPr sz="1400" dirty="0">
                <a:ea typeface="ＭＳ Ｐゴシック" charset="-128"/>
                <a:cs typeface="+mn-cs"/>
              </a:defRPr>
            </a:lvl1pPr>
          </a:lstStyle>
          <a:p>
            <a:pPr marL="0" marR="0" lvl="0" indent="0" algn="r" defTabSz="914400" rtl="0" eaLnBrk="0" fontAlgn="base" latinLnBrk="0" hangingPunct="0">
              <a:lnSpc>
                <a:spcPct val="100000"/>
              </a:lnSpc>
              <a:spcBef>
                <a:spcPct val="50000"/>
              </a:spcBef>
              <a:spcAft>
                <a:spcPct val="0"/>
              </a:spcAft>
              <a:buClrTx/>
              <a:buSzTx/>
              <a:buFontTx/>
              <a:buNone/>
              <a:tabLst/>
              <a:defRPr/>
            </a:pPr>
            <a:endParaRPr kumimoji="0" lang="en-US" sz="1400" b="0" i="0" u="none" strike="noStrike" kern="1200" cap="none" spc="0" normalizeH="0" baseline="0" noProof="0">
              <a:ln>
                <a:noFill/>
              </a:ln>
              <a:solidFill>
                <a:srgbClr val="0092D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214702630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4325" y="277813"/>
            <a:ext cx="2092325" cy="54895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5763" y="277813"/>
            <a:ext cx="6126162" cy="5489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46442A28-F0E4-4616-8D8E-E70F7097F2E2}" type="slidenum">
              <a:rPr kumimoji="0" lang="en-US" sz="900" b="0" i="0" u="none" strike="noStrike" kern="1200" cap="none" spc="0" normalizeH="0" baseline="0" noProof="0">
                <a:ln>
                  <a:noFill/>
                </a:ln>
                <a:solidFill>
                  <a:srgbClr val="666666"/>
                </a:solidFill>
                <a:effectLst/>
                <a:uLnTx/>
                <a:uFillTx/>
                <a:latin typeface="Arial" pitchFamily="34" charset="0"/>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900" b="0" i="0" u="none" strike="noStrike" kern="1200" cap="none" spc="0" normalizeH="0" baseline="0" noProof="0">
              <a:ln>
                <a:noFill/>
              </a:ln>
              <a:solidFill>
                <a:srgbClr val="666666"/>
              </a:solidFill>
              <a:effectLst/>
              <a:uLnTx/>
              <a:uFillTx/>
              <a:latin typeface="Arial" pitchFamily="34" charset="0"/>
              <a:ea typeface="ＭＳ Ｐゴシック" charset="-128"/>
              <a:cs typeface="+mn-cs"/>
            </a:endParaRPr>
          </a:p>
        </p:txBody>
      </p:sp>
      <p:sp>
        <p:nvSpPr>
          <p:cNvPr id="5" name="Footer Placeholder 4"/>
          <p:cNvSpPr>
            <a:spLocks noGrp="1"/>
          </p:cNvSpPr>
          <p:nvPr userDrawn="1">
            <p:ph type="ftr" sz="quarter" idx="11"/>
          </p:nvPr>
        </p:nvSpPr>
        <p:spPr bwMode="auto">
          <a:xfrm>
            <a:off x="3276600" y="6096000"/>
            <a:ext cx="5029200" cy="5334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eaLnBrk="0" hangingPunct="0">
              <a:spcBef>
                <a:spcPct val="50000"/>
              </a:spcBef>
              <a:defRPr sz="1400" dirty="0">
                <a:ea typeface="ＭＳ Ｐゴシック" charset="-128"/>
                <a:cs typeface="+mn-cs"/>
              </a:defRPr>
            </a:lvl1pPr>
          </a:lstStyle>
          <a:p>
            <a:pPr marL="0" marR="0" lvl="0" indent="0" algn="r" defTabSz="914400" rtl="0" eaLnBrk="0" fontAlgn="base" latinLnBrk="0" hangingPunct="0">
              <a:lnSpc>
                <a:spcPct val="100000"/>
              </a:lnSpc>
              <a:spcBef>
                <a:spcPct val="50000"/>
              </a:spcBef>
              <a:spcAft>
                <a:spcPct val="0"/>
              </a:spcAft>
              <a:buClrTx/>
              <a:buSzTx/>
              <a:buFontTx/>
              <a:buNone/>
              <a:tabLst/>
              <a:defRPr/>
            </a:pPr>
            <a:endParaRPr kumimoji="0" lang="en-US" sz="1400" b="0" i="0" u="none" strike="noStrike" kern="1200" cap="none" spc="0" normalizeH="0" baseline="0" noProof="0">
              <a:ln>
                <a:noFill/>
              </a:ln>
              <a:solidFill>
                <a:srgbClr val="0092D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241668448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4" name="Picture 2" descr="P728 title"/>
          <p:cNvPicPr>
            <a:picLocks noChangeAspect="1" noChangeArrowheads="1"/>
          </p:cNvPicPr>
          <p:nvPr>
            <p:custDataLst>
              <p:tags r:id="rId2"/>
            </p:custDataLst>
          </p:nvPr>
        </p:nvPicPr>
        <p:blipFill>
          <a:blip r:embed="rId7" cstate="print"/>
          <a:srcRect/>
          <a:stretch>
            <a:fillRect/>
          </a:stretch>
        </p:blipFill>
        <p:spPr bwMode="auto">
          <a:xfrm>
            <a:off x="0" y="0"/>
            <a:ext cx="9144000" cy="6858000"/>
          </a:xfrm>
          <a:prstGeom prst="rect">
            <a:avLst/>
          </a:prstGeom>
          <a:noFill/>
          <a:ln w="9525">
            <a:noFill/>
            <a:miter lim="800000"/>
            <a:headEnd/>
            <a:tailEnd/>
          </a:ln>
        </p:spPr>
      </p:pic>
      <p:grpSp>
        <p:nvGrpSpPr>
          <p:cNvPr id="2" name="McK Title Elements"/>
          <p:cNvGrpSpPr>
            <a:grpSpLocks/>
          </p:cNvGrpSpPr>
          <p:nvPr/>
        </p:nvGrpSpPr>
        <p:grpSpPr bwMode="auto">
          <a:xfrm>
            <a:off x="641350" y="5427663"/>
            <a:ext cx="5008563" cy="561975"/>
            <a:chOff x="404" y="3419"/>
            <a:chExt cx="3155" cy="354"/>
          </a:xfrm>
        </p:grpSpPr>
        <p:sp>
          <p:nvSpPr>
            <p:cNvPr id="6" name="Rectangle 8" hidden="1"/>
            <p:cNvSpPr>
              <a:spLocks noChangeArrowheads="1"/>
            </p:cNvSpPr>
            <p:nvPr>
              <p:custDataLst>
                <p:tags r:id="rId4"/>
              </p:custDataLst>
            </p:nvPr>
          </p:nvSpPr>
          <p:spPr bwMode="auto">
            <a:xfrm>
              <a:off x="404" y="3600"/>
              <a:ext cx="3155" cy="173"/>
            </a:xfrm>
            <a:prstGeom prst="rect">
              <a:avLst/>
            </a:prstGeom>
            <a:noFill/>
            <a:ln w="9525">
              <a:noFill/>
              <a:miter lim="800000"/>
              <a:headEnd/>
              <a:tailEnd/>
            </a:ln>
            <a:effectLst/>
          </p:spPr>
          <p:txBody>
            <a:bodyPr lIns="0" tIns="0" rIns="0" bIns="0">
              <a:spAutoFit/>
            </a:bodyPr>
            <a:lstStyle/>
            <a:p>
              <a:pPr marL="0" marR="0" lvl="0" indent="0" algn="l" defTabSz="912813"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pitchFamily="34" charset="0"/>
                  <a:cs typeface="Arial" pitchFamily="34" charset="0"/>
                </a:rPr>
                <a:t>Date</a:t>
              </a:r>
            </a:p>
          </p:txBody>
        </p:sp>
        <p:sp>
          <p:nvSpPr>
            <p:cNvPr id="7" name="Rectangle 9" hidden="1"/>
            <p:cNvSpPr>
              <a:spLocks noChangeArrowheads="1"/>
            </p:cNvSpPr>
            <p:nvPr>
              <p:custDataLst>
                <p:tags r:id="rId5"/>
              </p:custDataLst>
            </p:nvPr>
          </p:nvSpPr>
          <p:spPr bwMode="auto">
            <a:xfrm>
              <a:off x="404" y="3419"/>
              <a:ext cx="3155" cy="173"/>
            </a:xfrm>
            <a:prstGeom prst="rect">
              <a:avLst/>
            </a:prstGeom>
            <a:noFill/>
            <a:ln w="9525">
              <a:noFill/>
              <a:miter lim="800000"/>
              <a:headEnd/>
              <a:tailEnd/>
            </a:ln>
            <a:effectLst/>
          </p:spPr>
          <p:txBody>
            <a:bodyPr lIns="0" tIns="0" rIns="0" bIns="0">
              <a:spAutoFit/>
            </a:bodyPr>
            <a:lstStyle/>
            <a:p>
              <a:pPr marL="0" marR="0" lvl="0" indent="0" algn="l" defTabSz="912813"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pitchFamily="34" charset="0"/>
                  <a:cs typeface="Arial" pitchFamily="34" charset="0"/>
                </a:rPr>
                <a:t>Document</a:t>
              </a:r>
            </a:p>
          </p:txBody>
        </p:sp>
      </p:grpSp>
      <p:graphicFrame>
        <p:nvGraphicFramePr>
          <p:cNvPr id="8" name="Rectangle 10" hidden="1"/>
          <p:cNvGraphicFramePr>
            <a:graphicFrameLocks/>
          </p:cNvGraphicFramePr>
          <p:nvPr>
            <p:custDataLst>
              <p:tags r:id="rId3"/>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033" name="think-cell Slide" r:id="rId8" imgW="0" imgH="0" progId="">
                  <p:embed/>
                </p:oleObj>
              </mc:Choice>
              <mc:Fallback>
                <p:oleObj name="think-cell Slide" r:id="rId8" imgW="0" imgH="0" progId="">
                  <p:embed/>
                  <p:pic>
                    <p:nvPicPr>
                      <p:cNvPr id="8" name="Rectangle 10"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pg num"/>
          <p:cNvSpPr>
            <a:spLocks noChangeArrowheads="1"/>
          </p:cNvSpPr>
          <p:nvPr/>
        </p:nvSpPr>
        <p:spPr bwMode="gray">
          <a:xfrm>
            <a:off x="7035800" y="6662738"/>
            <a:ext cx="1868488" cy="122237"/>
          </a:xfrm>
          <a:prstGeom prst="rect">
            <a:avLst/>
          </a:prstGeom>
          <a:noFill/>
          <a:ln w="9525" algn="ctr">
            <a:noFill/>
            <a:miter lim="800000"/>
            <a:headEnd/>
            <a:tailEnd/>
          </a:ln>
          <a:effectLst/>
        </p:spPr>
        <p:txBody>
          <a:bodyPr lIns="0" tIns="0" rIns="0" bIns="0" anchor="b">
            <a:spAutoFit/>
          </a:bodyPr>
          <a:lstStyle/>
          <a:p>
            <a:pPr marL="0" marR="0" lvl="0" indent="0" algn="r" defTabSz="912813" rtl="0" eaLnBrk="0" fontAlgn="base" latinLnBrk="0" hangingPunct="0">
              <a:lnSpc>
                <a:spcPct val="100000"/>
              </a:lnSpc>
              <a:spcBef>
                <a:spcPct val="50000"/>
              </a:spcBef>
              <a:spcAft>
                <a:spcPct val="0"/>
              </a:spcAft>
              <a:buClrTx/>
              <a:buSzTx/>
              <a:buFontTx/>
              <a:buNone/>
              <a:tabLst/>
              <a:defRPr/>
            </a:pPr>
            <a:fld id="{98862EAC-70BC-427F-AEEE-0855E4BD4F65}" type="slidenum">
              <a:rPr kumimoji="0" lang="en-US" sz="800" b="0" i="0" u="none" strike="noStrike" kern="1200" cap="none" spc="0" normalizeH="0" baseline="0" noProof="0">
                <a:ln>
                  <a:noFill/>
                </a:ln>
                <a:solidFill>
                  <a:srgbClr val="808080"/>
                </a:solidFill>
                <a:effectLst/>
                <a:uLnTx/>
                <a:uFillTx/>
                <a:latin typeface="Arial" pitchFamily="34" charset="0"/>
                <a:cs typeface="Arial" pitchFamily="34" charset="0"/>
              </a:rPr>
              <a:pPr marL="0" marR="0" lvl="0" indent="0" algn="r" defTabSz="912813" rtl="0" eaLnBrk="0" fontAlgn="base" latinLnBrk="0" hangingPunct="0">
                <a:lnSpc>
                  <a:spcPct val="100000"/>
                </a:lnSpc>
                <a:spcBef>
                  <a:spcPct val="50000"/>
                </a:spcBef>
                <a:spcAft>
                  <a:spcPct val="0"/>
                </a:spcAft>
                <a:buClrTx/>
                <a:buSzTx/>
                <a:buFontTx/>
                <a:buNone/>
                <a:tabLst/>
                <a:defRPr/>
              </a:pPr>
              <a:t>‹#›</a:t>
            </a:fld>
            <a:endParaRPr kumimoji="0" lang="en-US" sz="800" b="0" i="0" u="none" strike="noStrike" kern="1200" cap="none" spc="0" normalizeH="0" baseline="0" noProof="0">
              <a:ln>
                <a:noFill/>
              </a:ln>
              <a:solidFill>
                <a:srgbClr val="808080"/>
              </a:solidFill>
              <a:effectLst/>
              <a:uLnTx/>
              <a:uFillTx/>
              <a:latin typeface="Arial" pitchFamily="34" charset="0"/>
              <a:cs typeface="Arial" pitchFamily="34" charset="0"/>
            </a:endParaRPr>
          </a:p>
        </p:txBody>
      </p:sp>
      <p:sp>
        <p:nvSpPr>
          <p:cNvPr id="10" name="TextBox 9"/>
          <p:cNvSpPr txBox="1"/>
          <p:nvPr userDrawn="1"/>
        </p:nvSpPr>
        <p:spPr>
          <a:xfrm>
            <a:off x="8153400" y="6611938"/>
            <a:ext cx="620713" cy="246062"/>
          </a:xfrm>
          <a:prstGeom prst="rect">
            <a:avLst/>
          </a:prstGeom>
          <a:noFill/>
        </p:spPr>
        <p:txBody>
          <a:bodyPr wrap="none">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000" b="1" i="0" u="none" strike="noStrike" kern="1200" cap="none" spc="0" normalizeH="0" baseline="0" noProof="0" dirty="0">
                <a:ln>
                  <a:noFill/>
                </a:ln>
                <a:solidFill>
                  <a:srgbClr val="FF0000"/>
                </a:solidFill>
                <a:effectLst/>
                <a:uLnTx/>
                <a:uFillTx/>
                <a:latin typeface="Arial" pitchFamily="34" charset="0"/>
                <a:cs typeface="Arial" charset="0"/>
              </a:rPr>
              <a:t>DRAFT</a:t>
            </a:r>
          </a:p>
        </p:txBody>
      </p:sp>
      <p:sp>
        <p:nvSpPr>
          <p:cNvPr id="1634308" name="Rectangle 4"/>
          <p:cNvSpPr>
            <a:spLocks noGrp="1" noChangeArrowheads="1"/>
          </p:cNvSpPr>
          <p:nvPr>
            <p:ph type="subTitle" idx="1"/>
          </p:nvPr>
        </p:nvSpPr>
        <p:spPr bwMode="auto">
          <a:xfrm>
            <a:off x="641350" y="2997200"/>
            <a:ext cx="5008563" cy="244475"/>
          </a:xfrm>
          <a:prstGeom prst="rect">
            <a:avLst/>
          </a:prstGeom>
        </p:spPr>
        <p:txBody>
          <a:bodyPr>
            <a:spAutoFit/>
          </a:bodyPr>
          <a:lstStyle>
            <a:lvl1pPr marL="0" indent="0">
              <a:spcBef>
                <a:spcPct val="35000"/>
              </a:spcBef>
              <a:buFont typeface="Wingdings" pitchFamily="2" charset="2"/>
              <a:buNone/>
              <a:defRPr b="1"/>
            </a:lvl1pPr>
          </a:lstStyle>
          <a:p>
            <a:r>
              <a:rPr lang="en-US" altLang="en-US"/>
              <a:t>Click to edit Master subtitle style</a:t>
            </a: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2" name="Footer Placeholder 4"/>
          <p:cNvSpPr>
            <a:spLocks noGrp="1"/>
          </p:cNvSpPr>
          <p:nvPr userDrawn="1">
            <p:ph type="ftr" sz="quarter" idx="10"/>
          </p:nvPr>
        </p:nvSpPr>
        <p:spPr>
          <a:xfrm>
            <a:off x="1866900" y="6324600"/>
            <a:ext cx="5029200" cy="533400"/>
          </a:xfrm>
          <a:prstGeom prst="rect">
            <a:avLst/>
          </a:prstGeom>
        </p:spPr>
        <p:txBody>
          <a:bodyPr/>
          <a:lstStyle>
            <a:lvl1pPr algn="ctr" eaLnBrk="0" hangingPunct="0">
              <a:spcBef>
                <a:spcPct val="50000"/>
              </a:spcBef>
              <a:defRPr sz="1200">
                <a:latin typeface="Arial" pitchFamily="34" charset="0"/>
                <a:ea typeface="ＭＳ Ｐゴシック" charset="-128"/>
                <a:cs typeface="+mn-cs"/>
              </a:defRPr>
            </a:lvl1p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US" sz="1200" b="0" i="0" u="none" strike="noStrike" kern="1200" cap="none" spc="0" normalizeH="0" baseline="0" noProof="0">
              <a:ln>
                <a:noFill/>
              </a:ln>
              <a:solidFill>
                <a:srgbClr val="0092D0"/>
              </a:solidFill>
              <a:effectLst/>
              <a:uLnTx/>
              <a:uFillTx/>
              <a:latin typeface="Arial" pitchFamily="34" charset="0"/>
              <a:ea typeface="ＭＳ Ｐゴシック" charset="-128"/>
              <a:cs typeface="+mn-cs"/>
            </a:endParaRPr>
          </a:p>
        </p:txBody>
      </p:sp>
    </p:spTree>
    <p:extLst>
      <p:ext uri="{BB962C8B-B14F-4D97-AF65-F5344CB8AC3E}">
        <p14:creationId xmlns:p14="http://schemas.microsoft.com/office/powerpoint/2010/main" val="1766217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454181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6502652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7398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01497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37017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25.xml"/><Relationship Id="rId7"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1.xml"/><Relationship Id="rId7" Type="http://schemas.openxmlformats.org/officeDocument/2006/relationships/image" Target="../media/image7.png"/><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theme" Target="../theme/theme4.xml"/><Relationship Id="rId5" Type="http://schemas.openxmlformats.org/officeDocument/2006/relationships/slideLayout" Target="../slideLayouts/slideLayout33.xml"/><Relationship Id="rId4" Type="http://schemas.openxmlformats.org/officeDocument/2006/relationships/slideLayout" Target="../slideLayouts/slideLayout3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5.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10.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eHealthTop"/>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0" y="6225857"/>
            <a:ext cx="3505200" cy="632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457200" y="1524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body" idx="1"/>
          </p:nvPr>
        </p:nvSpPr>
        <p:spPr bwMode="auto">
          <a:xfrm>
            <a:off x="457200" y="15240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endParaRPr lang="en-US" dirty="0">
              <a:solidFill>
                <a:srgbClr val="000000"/>
              </a:solidFill>
            </a:endParaRPr>
          </a:p>
        </p:txBody>
      </p:sp>
      <p:sp>
        <p:nvSpPr>
          <p:cNvPr id="103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endParaRPr lang="en-US" dirty="0">
              <a:solidFill>
                <a:srgbClr val="000000"/>
              </a:solidFill>
            </a:endParaRPr>
          </a:p>
        </p:txBody>
      </p:sp>
      <p:sp>
        <p:nvSpPr>
          <p:cNvPr id="1031" name="Text Box 7"/>
          <p:cNvSpPr txBox="1">
            <a:spLocks noChangeArrowheads="1"/>
          </p:cNvSpPr>
          <p:nvPr userDrawn="1"/>
        </p:nvSpPr>
        <p:spPr bwMode="auto">
          <a:xfrm>
            <a:off x="7162800" y="6248400"/>
            <a:ext cx="1600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fontAlgn="base" hangingPunct="1">
              <a:spcBef>
                <a:spcPct val="50000"/>
              </a:spcBef>
              <a:spcAft>
                <a:spcPct val="0"/>
              </a:spcAft>
            </a:pPr>
            <a:r>
              <a:rPr lang="en-US" dirty="0">
                <a:solidFill>
                  <a:srgbClr val="000000"/>
                </a:solidFill>
              </a:rPr>
              <a:t> </a:t>
            </a:r>
            <a:fld id="{D4B614AE-5F5F-43CC-937A-9FF8EA4AAD9A}" type="slidenum">
              <a:rPr lang="en-US" sz="1000">
                <a:solidFill>
                  <a:srgbClr val="000000"/>
                </a:solidFill>
              </a:rPr>
              <a:pPr algn="r" eaLnBrk="1" fontAlgn="base" hangingPunct="1">
                <a:spcBef>
                  <a:spcPct val="50000"/>
                </a:spcBef>
                <a:spcAft>
                  <a:spcPct val="0"/>
                </a:spcAft>
              </a:pPr>
              <a:t>‹#›</a:t>
            </a:fld>
            <a:endParaRPr lang="en-US" sz="1000" dirty="0">
              <a:solidFill>
                <a:srgbClr val="000000"/>
              </a:solidFill>
            </a:endParaRPr>
          </a:p>
        </p:txBody>
      </p:sp>
    </p:spTree>
    <p:extLst>
      <p:ext uri="{BB962C8B-B14F-4D97-AF65-F5344CB8AC3E}">
        <p14:creationId xmlns:p14="http://schemas.microsoft.com/office/powerpoint/2010/main" val="35962930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000" b="1">
          <a:solidFill>
            <a:srgbClr val="000048"/>
          </a:solidFill>
          <a:latin typeface="+mj-lt"/>
          <a:ea typeface="+mj-ea"/>
          <a:cs typeface="+mj-cs"/>
        </a:defRPr>
      </a:lvl1pPr>
      <a:lvl2pPr algn="ctr" rtl="0" eaLnBrk="0" fontAlgn="base" hangingPunct="0">
        <a:spcBef>
          <a:spcPct val="0"/>
        </a:spcBef>
        <a:spcAft>
          <a:spcPct val="0"/>
        </a:spcAft>
        <a:defRPr sz="4000" b="1">
          <a:solidFill>
            <a:srgbClr val="000048"/>
          </a:solidFill>
          <a:latin typeface="Arial" charset="0"/>
          <a:cs typeface="Arial" charset="0"/>
        </a:defRPr>
      </a:lvl2pPr>
      <a:lvl3pPr algn="ctr" rtl="0" eaLnBrk="0" fontAlgn="base" hangingPunct="0">
        <a:spcBef>
          <a:spcPct val="0"/>
        </a:spcBef>
        <a:spcAft>
          <a:spcPct val="0"/>
        </a:spcAft>
        <a:defRPr sz="4000" b="1">
          <a:solidFill>
            <a:srgbClr val="000048"/>
          </a:solidFill>
          <a:latin typeface="Arial" charset="0"/>
          <a:cs typeface="Arial" charset="0"/>
        </a:defRPr>
      </a:lvl3pPr>
      <a:lvl4pPr algn="ctr" rtl="0" eaLnBrk="0" fontAlgn="base" hangingPunct="0">
        <a:spcBef>
          <a:spcPct val="0"/>
        </a:spcBef>
        <a:spcAft>
          <a:spcPct val="0"/>
        </a:spcAft>
        <a:defRPr sz="4000" b="1">
          <a:solidFill>
            <a:srgbClr val="000048"/>
          </a:solidFill>
          <a:latin typeface="Arial" charset="0"/>
          <a:cs typeface="Arial" charset="0"/>
        </a:defRPr>
      </a:lvl4pPr>
      <a:lvl5pPr algn="ctr" rtl="0" eaLnBrk="0" fontAlgn="base" hangingPunct="0">
        <a:spcBef>
          <a:spcPct val="0"/>
        </a:spcBef>
        <a:spcAft>
          <a:spcPct val="0"/>
        </a:spcAft>
        <a:defRPr sz="4000" b="1">
          <a:solidFill>
            <a:srgbClr val="000048"/>
          </a:solidFill>
          <a:latin typeface="Arial" charset="0"/>
          <a:cs typeface="Arial" charset="0"/>
        </a:defRPr>
      </a:lvl5pPr>
      <a:lvl6pPr marL="457200" algn="ctr" rtl="0" fontAlgn="base">
        <a:spcBef>
          <a:spcPct val="0"/>
        </a:spcBef>
        <a:spcAft>
          <a:spcPct val="0"/>
        </a:spcAft>
        <a:defRPr sz="4000" b="1">
          <a:solidFill>
            <a:srgbClr val="000048"/>
          </a:solidFill>
          <a:latin typeface="Arial" charset="0"/>
          <a:cs typeface="Arial" charset="0"/>
        </a:defRPr>
      </a:lvl6pPr>
      <a:lvl7pPr marL="914400" algn="ctr" rtl="0" fontAlgn="base">
        <a:spcBef>
          <a:spcPct val="0"/>
        </a:spcBef>
        <a:spcAft>
          <a:spcPct val="0"/>
        </a:spcAft>
        <a:defRPr sz="4000" b="1">
          <a:solidFill>
            <a:srgbClr val="000048"/>
          </a:solidFill>
          <a:latin typeface="Arial" charset="0"/>
          <a:cs typeface="Arial" charset="0"/>
        </a:defRPr>
      </a:lvl7pPr>
      <a:lvl8pPr marL="1371600" algn="ctr" rtl="0" fontAlgn="base">
        <a:spcBef>
          <a:spcPct val="0"/>
        </a:spcBef>
        <a:spcAft>
          <a:spcPct val="0"/>
        </a:spcAft>
        <a:defRPr sz="4000" b="1">
          <a:solidFill>
            <a:srgbClr val="000048"/>
          </a:solidFill>
          <a:latin typeface="Arial" charset="0"/>
          <a:cs typeface="Arial" charset="0"/>
        </a:defRPr>
      </a:lvl8pPr>
      <a:lvl9pPr marL="1828800" algn="ctr" rtl="0" fontAlgn="base">
        <a:spcBef>
          <a:spcPct val="0"/>
        </a:spcBef>
        <a:spcAft>
          <a:spcPct val="0"/>
        </a:spcAft>
        <a:defRPr sz="4000" b="1">
          <a:solidFill>
            <a:srgbClr val="000048"/>
          </a:solidFill>
          <a:latin typeface="Arial" charset="0"/>
          <a:cs typeface="Arial" charset="0"/>
        </a:defRPr>
      </a:lvl9pPr>
    </p:titleStyle>
    <p:bodyStyle>
      <a:lvl1pPr marL="342900" indent="-342900" algn="l" rtl="0" eaLnBrk="0" fontAlgn="base" hangingPunct="0">
        <a:spcBef>
          <a:spcPct val="20000"/>
        </a:spcBef>
        <a:spcAft>
          <a:spcPct val="0"/>
        </a:spcAft>
        <a:buFont typeface="Wingdings" pitchFamily="2" charset="2"/>
        <a:buChar char="§"/>
        <a:defRPr sz="3200">
          <a:solidFill>
            <a:srgbClr val="000048"/>
          </a:solidFill>
          <a:latin typeface="+mn-lt"/>
          <a:ea typeface="+mn-ea"/>
          <a:cs typeface="+mn-cs"/>
        </a:defRPr>
      </a:lvl1pPr>
      <a:lvl2pPr marL="742950" indent="-285750" algn="l" rtl="0" eaLnBrk="0" fontAlgn="base" hangingPunct="0">
        <a:spcBef>
          <a:spcPct val="20000"/>
        </a:spcBef>
        <a:spcAft>
          <a:spcPct val="0"/>
        </a:spcAft>
        <a:buChar char="–"/>
        <a:defRPr sz="2800">
          <a:solidFill>
            <a:srgbClr val="000048"/>
          </a:solidFill>
          <a:latin typeface="+mn-lt"/>
          <a:cs typeface="+mn-cs"/>
        </a:defRPr>
      </a:lvl2pPr>
      <a:lvl3pPr marL="1143000" indent="-228600" algn="l" rtl="0" eaLnBrk="0" fontAlgn="base" hangingPunct="0">
        <a:spcBef>
          <a:spcPct val="20000"/>
        </a:spcBef>
        <a:spcAft>
          <a:spcPct val="0"/>
        </a:spcAft>
        <a:buChar char="•"/>
        <a:defRPr sz="2400">
          <a:solidFill>
            <a:srgbClr val="000048"/>
          </a:solidFill>
          <a:latin typeface="+mn-lt"/>
          <a:cs typeface="+mn-cs"/>
        </a:defRPr>
      </a:lvl3pPr>
      <a:lvl4pPr marL="1600200" indent="-228600" algn="l" rtl="0" eaLnBrk="0" fontAlgn="base" hangingPunct="0">
        <a:spcBef>
          <a:spcPct val="20000"/>
        </a:spcBef>
        <a:spcAft>
          <a:spcPct val="0"/>
        </a:spcAft>
        <a:buChar char="–"/>
        <a:defRPr sz="2000">
          <a:solidFill>
            <a:srgbClr val="000048"/>
          </a:solidFill>
          <a:latin typeface="+mn-lt"/>
          <a:cs typeface="+mn-cs"/>
        </a:defRPr>
      </a:lvl4pPr>
      <a:lvl5pPr marL="2057400" indent="-228600" algn="l" rtl="0" eaLnBrk="0" fontAlgn="base" hangingPunct="0">
        <a:spcBef>
          <a:spcPct val="20000"/>
        </a:spcBef>
        <a:spcAft>
          <a:spcPct val="0"/>
        </a:spcAft>
        <a:buChar char="»"/>
        <a:defRPr sz="2000">
          <a:solidFill>
            <a:srgbClr val="000048"/>
          </a:solidFill>
          <a:latin typeface="+mn-lt"/>
          <a:cs typeface="+mn-cs"/>
        </a:defRPr>
      </a:lvl5pPr>
      <a:lvl6pPr marL="2514600" indent="-228600" algn="l" rtl="0" fontAlgn="base">
        <a:spcBef>
          <a:spcPct val="20000"/>
        </a:spcBef>
        <a:spcAft>
          <a:spcPct val="0"/>
        </a:spcAft>
        <a:buChar char="»"/>
        <a:defRPr sz="2000">
          <a:solidFill>
            <a:srgbClr val="000048"/>
          </a:solidFill>
          <a:latin typeface="+mn-lt"/>
          <a:cs typeface="+mn-cs"/>
        </a:defRPr>
      </a:lvl6pPr>
      <a:lvl7pPr marL="2971800" indent="-228600" algn="l" rtl="0" fontAlgn="base">
        <a:spcBef>
          <a:spcPct val="20000"/>
        </a:spcBef>
        <a:spcAft>
          <a:spcPct val="0"/>
        </a:spcAft>
        <a:buChar char="»"/>
        <a:defRPr sz="2000">
          <a:solidFill>
            <a:srgbClr val="000048"/>
          </a:solidFill>
          <a:latin typeface="+mn-lt"/>
          <a:cs typeface="+mn-cs"/>
        </a:defRPr>
      </a:lvl7pPr>
      <a:lvl8pPr marL="3429000" indent="-228600" algn="l" rtl="0" fontAlgn="base">
        <a:spcBef>
          <a:spcPct val="20000"/>
        </a:spcBef>
        <a:spcAft>
          <a:spcPct val="0"/>
        </a:spcAft>
        <a:buChar char="»"/>
        <a:defRPr sz="2000">
          <a:solidFill>
            <a:srgbClr val="000048"/>
          </a:solidFill>
          <a:latin typeface="+mn-lt"/>
          <a:cs typeface="+mn-cs"/>
        </a:defRPr>
      </a:lvl8pPr>
      <a:lvl9pPr marL="3886200" indent="-228600" algn="l" rtl="0" fontAlgn="base">
        <a:spcBef>
          <a:spcPct val="20000"/>
        </a:spcBef>
        <a:spcAft>
          <a:spcPct val="0"/>
        </a:spcAft>
        <a:buChar char="»"/>
        <a:defRPr sz="2000">
          <a:solidFill>
            <a:srgbClr val="000048"/>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52400" y="1447800"/>
            <a:ext cx="8839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152400" y="1981200"/>
            <a:ext cx="88392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p:txBody>
      </p:sp>
      <p:sp>
        <p:nvSpPr>
          <p:cNvPr id="7" name="Date Placeholder 3"/>
          <p:cNvSpPr>
            <a:spLocks noGrp="1"/>
          </p:cNvSpPr>
          <p:nvPr>
            <p:ph type="dt" sz="half" idx="2"/>
          </p:nvPr>
        </p:nvSpPr>
        <p:spPr>
          <a:xfrm>
            <a:off x="152400" y="6340475"/>
            <a:ext cx="2133600" cy="365125"/>
          </a:xfrm>
          <a:prstGeom prst="rect">
            <a:avLst/>
          </a:prstGeom>
        </p:spPr>
        <p:txBody>
          <a:bodyPr vert="horz" wrap="square" lIns="91440" tIns="45720" rIns="91440" bIns="45720" numCol="1" anchor="ctr" anchorCtr="0" compatLnSpc="1">
            <a:prstTxWarp prst="textNoShape">
              <a:avLst/>
            </a:prstTxWarp>
          </a:bodyPr>
          <a:lstStyle>
            <a:lvl1pPr>
              <a:defRPr sz="900">
                <a:solidFill>
                  <a:srgbClr val="898989"/>
                </a:solidFill>
                <a:latin typeface="Calibri" charset="0"/>
              </a:defRPr>
            </a:lvl1pPr>
          </a:lstStyle>
          <a:p>
            <a:pPr eaLnBrk="0" fontAlgn="base" hangingPunct="0">
              <a:spcBef>
                <a:spcPct val="0"/>
              </a:spcBef>
              <a:spcAft>
                <a:spcPct val="0"/>
              </a:spcAft>
              <a:defRPr/>
            </a:pPr>
            <a:endParaRPr lang="en-US" u="sng"/>
          </a:p>
        </p:txBody>
      </p:sp>
      <p:sp>
        <p:nvSpPr>
          <p:cNvPr id="8" name="Footer Placeholder 4"/>
          <p:cNvSpPr>
            <a:spLocks noGrp="1"/>
          </p:cNvSpPr>
          <p:nvPr>
            <p:ph type="ftr" sz="quarter" idx="3"/>
          </p:nvPr>
        </p:nvSpPr>
        <p:spPr>
          <a:xfrm>
            <a:off x="2590800" y="6356350"/>
            <a:ext cx="6019800"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898989"/>
                </a:solidFill>
                <a:latin typeface="Calibri" charset="0"/>
              </a:defRPr>
            </a:lvl1pPr>
          </a:lstStyle>
          <a:p>
            <a:pPr eaLnBrk="0" fontAlgn="base" hangingPunct="0">
              <a:spcBef>
                <a:spcPct val="0"/>
              </a:spcBef>
              <a:spcAft>
                <a:spcPct val="0"/>
              </a:spcAft>
              <a:defRPr/>
            </a:pPr>
            <a:endParaRPr lang="en-US" u="sng"/>
          </a:p>
        </p:txBody>
      </p:sp>
      <p:sp>
        <p:nvSpPr>
          <p:cNvPr id="9" name="Slide Number Placeholder 5"/>
          <p:cNvSpPr>
            <a:spLocks noGrp="1"/>
          </p:cNvSpPr>
          <p:nvPr>
            <p:ph type="sldNum" sz="quarter" idx="4"/>
          </p:nvPr>
        </p:nvSpPr>
        <p:spPr>
          <a:xfrm>
            <a:off x="8610600" y="6356350"/>
            <a:ext cx="3810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000090"/>
                </a:solidFill>
                <a:latin typeface="Helvetica" panose="020B0604020202020204" pitchFamily="34" charset="0"/>
              </a:defRPr>
            </a:lvl1pPr>
          </a:lstStyle>
          <a:p>
            <a:pPr eaLnBrk="0" fontAlgn="base" hangingPunct="0">
              <a:spcBef>
                <a:spcPct val="0"/>
              </a:spcBef>
              <a:spcAft>
                <a:spcPct val="0"/>
              </a:spcAft>
              <a:defRPr/>
            </a:pPr>
            <a:fld id="{1FA47AE1-CD0B-4D93-90BF-162552CFD74A}" type="slidenum">
              <a:rPr lang="en-US" u="sng"/>
              <a:pPr eaLnBrk="0" fontAlgn="base" hangingPunct="0">
                <a:spcBef>
                  <a:spcPct val="0"/>
                </a:spcBef>
                <a:spcAft>
                  <a:spcPct val="0"/>
                </a:spcAft>
                <a:defRPr/>
              </a:pPr>
              <a:t>‹#›</a:t>
            </a:fld>
            <a:endParaRPr lang="en-US" u="sng"/>
          </a:p>
        </p:txBody>
      </p:sp>
    </p:spTree>
    <p:extLst>
      <p:ext uri="{BB962C8B-B14F-4D97-AF65-F5344CB8AC3E}">
        <p14:creationId xmlns:p14="http://schemas.microsoft.com/office/powerpoint/2010/main" val="2560472549"/>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hf sldNum="0" hdr="0" ftr="0" dt="0"/>
  <p:txStyles>
    <p:titleStyle>
      <a:lvl1pPr algn="l" defTabSz="457200" rtl="0" eaLnBrk="0" fontAlgn="base" hangingPunct="0">
        <a:spcBef>
          <a:spcPct val="0"/>
        </a:spcBef>
        <a:spcAft>
          <a:spcPct val="0"/>
        </a:spcAft>
        <a:defRPr sz="2800" kern="1200">
          <a:solidFill>
            <a:srgbClr val="000090"/>
          </a:solidFill>
          <a:latin typeface="Helvetica"/>
          <a:ea typeface="ＭＳ Ｐゴシック" charset="-128"/>
          <a:cs typeface="ＭＳ Ｐゴシック" charset="-128"/>
        </a:defRPr>
      </a:lvl1pPr>
      <a:lvl2pPr algn="l" defTabSz="457200" rtl="0" eaLnBrk="0" fontAlgn="base" hangingPunct="0">
        <a:spcBef>
          <a:spcPct val="0"/>
        </a:spcBef>
        <a:spcAft>
          <a:spcPct val="0"/>
        </a:spcAft>
        <a:defRPr sz="2800">
          <a:solidFill>
            <a:srgbClr val="000090"/>
          </a:solidFill>
          <a:latin typeface="Helvetica" charset="0"/>
          <a:ea typeface="ＭＳ Ｐゴシック" charset="-128"/>
          <a:cs typeface="ＭＳ Ｐゴシック" charset="-128"/>
        </a:defRPr>
      </a:lvl2pPr>
      <a:lvl3pPr algn="l" defTabSz="457200" rtl="0" eaLnBrk="0" fontAlgn="base" hangingPunct="0">
        <a:spcBef>
          <a:spcPct val="0"/>
        </a:spcBef>
        <a:spcAft>
          <a:spcPct val="0"/>
        </a:spcAft>
        <a:defRPr sz="2800">
          <a:solidFill>
            <a:srgbClr val="000090"/>
          </a:solidFill>
          <a:latin typeface="Helvetica" charset="0"/>
          <a:ea typeface="ＭＳ Ｐゴシック" charset="-128"/>
          <a:cs typeface="ＭＳ Ｐゴシック" charset="-128"/>
        </a:defRPr>
      </a:lvl3pPr>
      <a:lvl4pPr algn="l" defTabSz="457200" rtl="0" eaLnBrk="0" fontAlgn="base" hangingPunct="0">
        <a:spcBef>
          <a:spcPct val="0"/>
        </a:spcBef>
        <a:spcAft>
          <a:spcPct val="0"/>
        </a:spcAft>
        <a:defRPr sz="2800">
          <a:solidFill>
            <a:srgbClr val="000090"/>
          </a:solidFill>
          <a:latin typeface="Helvetica" charset="0"/>
          <a:ea typeface="ＭＳ Ｐゴシック" charset="-128"/>
          <a:cs typeface="ＭＳ Ｐゴシック" charset="-128"/>
        </a:defRPr>
      </a:lvl4pPr>
      <a:lvl5pPr algn="l" defTabSz="457200" rtl="0" eaLnBrk="0" fontAlgn="base" hangingPunct="0">
        <a:spcBef>
          <a:spcPct val="0"/>
        </a:spcBef>
        <a:spcAft>
          <a:spcPct val="0"/>
        </a:spcAft>
        <a:defRPr sz="2800">
          <a:solidFill>
            <a:srgbClr val="000090"/>
          </a:solidFill>
          <a:latin typeface="Helvetica" charset="0"/>
          <a:ea typeface="ＭＳ Ｐゴシック" charset="-128"/>
          <a:cs typeface="ＭＳ Ｐゴシック" charset="-128"/>
        </a:defRPr>
      </a:lvl5pPr>
      <a:lvl6pPr marL="457200" algn="l" defTabSz="457200" rtl="0" fontAlgn="base">
        <a:spcBef>
          <a:spcPct val="0"/>
        </a:spcBef>
        <a:spcAft>
          <a:spcPct val="0"/>
        </a:spcAft>
        <a:defRPr sz="2800">
          <a:solidFill>
            <a:srgbClr val="FF0000"/>
          </a:solidFill>
          <a:latin typeface="Helvetica" charset="0"/>
          <a:ea typeface="ＭＳ Ｐゴシック" charset="-128"/>
          <a:cs typeface="ＭＳ Ｐゴシック" charset="-128"/>
        </a:defRPr>
      </a:lvl6pPr>
      <a:lvl7pPr marL="914400" algn="l" defTabSz="457200" rtl="0" fontAlgn="base">
        <a:spcBef>
          <a:spcPct val="0"/>
        </a:spcBef>
        <a:spcAft>
          <a:spcPct val="0"/>
        </a:spcAft>
        <a:defRPr sz="2800">
          <a:solidFill>
            <a:srgbClr val="FF0000"/>
          </a:solidFill>
          <a:latin typeface="Helvetica" charset="0"/>
          <a:ea typeface="ＭＳ Ｐゴシック" charset="-128"/>
          <a:cs typeface="ＭＳ Ｐゴシック" charset="-128"/>
        </a:defRPr>
      </a:lvl7pPr>
      <a:lvl8pPr marL="1371600" algn="l" defTabSz="457200" rtl="0" fontAlgn="base">
        <a:spcBef>
          <a:spcPct val="0"/>
        </a:spcBef>
        <a:spcAft>
          <a:spcPct val="0"/>
        </a:spcAft>
        <a:defRPr sz="2800">
          <a:solidFill>
            <a:srgbClr val="FF0000"/>
          </a:solidFill>
          <a:latin typeface="Helvetica" charset="0"/>
          <a:ea typeface="ＭＳ Ｐゴシック" charset="-128"/>
          <a:cs typeface="ＭＳ Ｐゴシック" charset="-128"/>
        </a:defRPr>
      </a:lvl8pPr>
      <a:lvl9pPr marL="1828800" algn="l" defTabSz="457200" rtl="0" fontAlgn="base">
        <a:spcBef>
          <a:spcPct val="0"/>
        </a:spcBef>
        <a:spcAft>
          <a:spcPct val="0"/>
        </a:spcAft>
        <a:defRPr sz="2800">
          <a:solidFill>
            <a:srgbClr val="FF0000"/>
          </a:solidFill>
          <a:latin typeface="Helvetica" charset="0"/>
          <a:ea typeface="ＭＳ Ｐゴシック" charset="-128"/>
          <a:cs typeface="ＭＳ Ｐゴシック" charset="-128"/>
        </a:defRPr>
      </a:lvl9pPr>
    </p:titleStyle>
    <p:bodyStyle>
      <a:lvl1pPr marL="342900" indent="-342900" algn="l" defTabSz="457200" rtl="0" eaLnBrk="0" fontAlgn="base" hangingPunct="0">
        <a:lnSpc>
          <a:spcPct val="150000"/>
        </a:lnSpc>
        <a:spcBef>
          <a:spcPct val="20000"/>
        </a:spcBef>
        <a:spcAft>
          <a:spcPct val="0"/>
        </a:spcAft>
        <a:buClr>
          <a:srgbClr val="595959"/>
        </a:buClr>
        <a:buFont typeface="Arial" panose="020B0604020202020204" pitchFamily="34" charset="0"/>
        <a:buChar char="•"/>
        <a:defRPr sz="1600" kern="1200">
          <a:solidFill>
            <a:srgbClr val="595959"/>
          </a:solidFill>
          <a:latin typeface="Helvetica"/>
          <a:ea typeface="ＭＳ Ｐゴシック" charset="-128"/>
          <a:cs typeface="ＭＳ Ｐゴシック" charset="-128"/>
        </a:defRPr>
      </a:lvl1pPr>
      <a:lvl2pPr marL="742950" indent="-285750" algn="l" defTabSz="457200" rtl="0" eaLnBrk="0" fontAlgn="base" hangingPunct="0">
        <a:lnSpc>
          <a:spcPct val="150000"/>
        </a:lnSpc>
        <a:spcBef>
          <a:spcPct val="20000"/>
        </a:spcBef>
        <a:spcAft>
          <a:spcPct val="0"/>
        </a:spcAft>
        <a:buFont typeface="Arial" panose="020B0604020202020204" pitchFamily="34" charset="0"/>
        <a:buChar char="–"/>
        <a:defRPr sz="1200" kern="1200">
          <a:solidFill>
            <a:srgbClr val="595959"/>
          </a:solidFill>
          <a:latin typeface="Helvetica"/>
          <a:ea typeface="ＭＳ Ｐゴシック"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1122918" y="6356350"/>
            <a:ext cx="2895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404040">
                  <a:tint val="75000"/>
                </a:srgbClr>
              </a:solidFill>
              <a:effectLst/>
              <a:uLnTx/>
              <a:uFillTx/>
              <a:latin typeface="Arial"/>
              <a:ea typeface="+mn-ea"/>
              <a:cs typeface="+mn-cs"/>
            </a:endParaRPr>
          </a:p>
        </p:txBody>
      </p:sp>
      <p:sp>
        <p:nvSpPr>
          <p:cNvPr id="6" name="Slide Number Placeholder 5"/>
          <p:cNvSpPr>
            <a:spLocks noGrp="1"/>
          </p:cNvSpPr>
          <p:nvPr>
            <p:ph type="sldNum" sz="quarter" idx="4"/>
          </p:nvPr>
        </p:nvSpPr>
        <p:spPr>
          <a:xfrm>
            <a:off x="457200" y="6356350"/>
            <a:ext cx="56989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E6B34E78-C020-A942-A963-A3613C6537FD}" type="slidenum">
              <a:rPr kumimoji="0" lang="en-US" sz="1200" b="1" i="0" u="none" strike="noStrike" kern="1200" cap="none" spc="0" normalizeH="0" baseline="0" noProof="0" smtClean="0">
                <a:ln>
                  <a:noFill/>
                </a:ln>
                <a:solidFill>
                  <a:srgbClr val="404040">
                    <a:tint val="75000"/>
                  </a:srgbClr>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dirty="0">
              <a:ln>
                <a:noFill/>
              </a:ln>
              <a:solidFill>
                <a:srgbClr val="404040">
                  <a:tint val="75000"/>
                </a:srgbClr>
              </a:solidFill>
              <a:effectLst/>
              <a:uLnTx/>
              <a:uFillTx/>
              <a:latin typeface="Arial"/>
              <a:ea typeface="+mn-ea"/>
              <a:cs typeface="+mn-cs"/>
            </a:endParaRPr>
          </a:p>
        </p:txBody>
      </p:sp>
      <p:pic>
        <p:nvPicPr>
          <p:cNvPr id="7" name="Picture 6" descr="Presentation Graphics-7.png"/>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426318" y="6167894"/>
            <a:ext cx="1727160" cy="699583"/>
          </a:xfrm>
          <a:prstGeom prst="rect">
            <a:avLst/>
          </a:prstGeom>
        </p:spPr>
      </p:pic>
    </p:spTree>
    <p:extLst>
      <p:ext uri="{BB962C8B-B14F-4D97-AF65-F5344CB8AC3E}">
        <p14:creationId xmlns:p14="http://schemas.microsoft.com/office/powerpoint/2010/main" val="29415807"/>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Lst>
  <p:txStyles>
    <p:titleStyle>
      <a:lvl1pPr algn="ctr" defTabSz="457200" rtl="0" eaLnBrk="1" latinLnBrk="0" hangingPunct="1">
        <a:spcBef>
          <a:spcPct val="0"/>
        </a:spcBef>
        <a:buNone/>
        <a:defRPr sz="4000" b="1" kern="1200">
          <a:solidFill>
            <a:srgbClr val="0E6D68"/>
          </a:solidFill>
          <a:latin typeface="+mj-lt"/>
          <a:ea typeface="+mj-ea"/>
          <a:cs typeface="+mj-cs"/>
        </a:defRPr>
      </a:lvl1pPr>
    </p:titleStyle>
    <p:bodyStyle>
      <a:lvl1pPr marL="342900" indent="-342900" algn="l" defTabSz="457200" rtl="0" eaLnBrk="1" latinLnBrk="0" hangingPunct="1">
        <a:spcBef>
          <a:spcPct val="20000"/>
        </a:spcBef>
        <a:buClr>
          <a:schemeClr val="tx2"/>
        </a:buClr>
        <a:buFont typeface="Courier New"/>
        <a:buChar char="o"/>
        <a:defRPr sz="3200" kern="1200">
          <a:solidFill>
            <a:schemeClr val="tx1"/>
          </a:solidFill>
          <a:latin typeface="+mn-lt"/>
          <a:ea typeface="+mn-ea"/>
          <a:cs typeface="+mn-cs"/>
        </a:defRPr>
      </a:lvl1pPr>
      <a:lvl2pPr marL="742950" indent="-285750" algn="l" defTabSz="457200" rtl="0" eaLnBrk="1" latinLnBrk="0" hangingPunct="1">
        <a:spcBef>
          <a:spcPct val="20000"/>
        </a:spcBef>
        <a:buClr>
          <a:schemeClr val="tx2"/>
        </a:buClr>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Clr>
          <a:schemeClr val="tx2"/>
        </a:buClr>
        <a:buFont typeface="Wingdings" charset="2"/>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2">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1122918" y="6356350"/>
            <a:ext cx="2895600" cy="365125"/>
          </a:xfrm>
          <a:prstGeom prst="rect">
            <a:avLst/>
          </a:prstGeom>
        </p:spPr>
        <p:txBody>
          <a:bodyPr vert="horz" lIns="91440" tIns="45720" rIns="91440" bIns="45720" rtlCol="0" anchor="ctr"/>
          <a:lstStyle>
            <a:lvl1pPr algn="l">
              <a:defRPr sz="1200">
                <a:solidFill>
                  <a:srgbClr val="FFFFFF"/>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Arial"/>
              <a:ea typeface="+mn-ea"/>
              <a:cs typeface="+mn-cs"/>
            </a:endParaRPr>
          </a:p>
        </p:txBody>
      </p:sp>
      <p:sp>
        <p:nvSpPr>
          <p:cNvPr id="6" name="Slide Number Placeholder 5"/>
          <p:cNvSpPr>
            <a:spLocks noGrp="1"/>
          </p:cNvSpPr>
          <p:nvPr>
            <p:ph type="sldNum" sz="quarter" idx="4"/>
          </p:nvPr>
        </p:nvSpPr>
        <p:spPr>
          <a:xfrm>
            <a:off x="457200" y="6356350"/>
            <a:ext cx="569890" cy="365125"/>
          </a:xfrm>
          <a:prstGeom prst="rect">
            <a:avLst/>
          </a:prstGeom>
        </p:spPr>
        <p:txBody>
          <a:bodyPr vert="horz" lIns="91440" tIns="45720" rIns="91440" bIns="45720" rtlCol="0" anchor="ctr"/>
          <a:lstStyle>
            <a:lvl1pPr algn="r">
              <a:defRPr sz="1200" b="1">
                <a:solidFill>
                  <a:srgbClr val="FFFFFF"/>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E6B34E78-C020-A942-A963-A3613C6537FD}" type="slidenum">
              <a:rPr kumimoji="0" lang="en-US" sz="1200" b="1" i="0" u="none" strike="noStrike" kern="1200" cap="none" spc="0" normalizeH="0" baseline="0" noProof="0" smtClean="0">
                <a:ln>
                  <a:noFill/>
                </a:ln>
                <a:solidFill>
                  <a:srgbClr val="FFFFFF"/>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dirty="0">
              <a:ln>
                <a:noFill/>
              </a:ln>
              <a:solidFill>
                <a:srgbClr val="FFFFFF"/>
              </a:solidFill>
              <a:effectLst/>
              <a:uLnTx/>
              <a:uFillTx/>
              <a:latin typeface="Arial"/>
              <a:ea typeface="+mn-ea"/>
              <a:cs typeface="+mn-cs"/>
            </a:endParaRPr>
          </a:p>
        </p:txBody>
      </p:sp>
      <p:pic>
        <p:nvPicPr>
          <p:cNvPr id="7" name="Picture 6" descr="Presentation Graphics-7.png"/>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426318" y="6167894"/>
            <a:ext cx="1727160" cy="699583"/>
          </a:xfrm>
          <a:prstGeom prst="rect">
            <a:avLst/>
          </a:prstGeom>
        </p:spPr>
      </p:pic>
    </p:spTree>
    <p:extLst>
      <p:ext uri="{BB962C8B-B14F-4D97-AF65-F5344CB8AC3E}">
        <p14:creationId xmlns:p14="http://schemas.microsoft.com/office/powerpoint/2010/main" val="28175242"/>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Lst>
  <p:txStyles>
    <p:titleStyle>
      <a:lvl1pPr algn="ctr" defTabSz="457200" rtl="0" eaLnBrk="1" latinLnBrk="0" hangingPunct="1">
        <a:spcBef>
          <a:spcPct val="0"/>
        </a:spcBef>
        <a:buNone/>
        <a:defRPr sz="4000" b="1" kern="1200">
          <a:solidFill>
            <a:schemeClr val="bg1"/>
          </a:solidFill>
          <a:latin typeface="+mj-lt"/>
          <a:ea typeface="+mj-ea"/>
          <a:cs typeface="+mj-cs"/>
        </a:defRPr>
      </a:lvl1pPr>
    </p:titleStyle>
    <p:bodyStyle>
      <a:lvl1pPr marL="342900" indent="-342900" algn="l" defTabSz="457200" rtl="0" eaLnBrk="1" latinLnBrk="0" hangingPunct="1">
        <a:spcBef>
          <a:spcPct val="20000"/>
        </a:spcBef>
        <a:buClr>
          <a:schemeClr val="bg2"/>
        </a:buClr>
        <a:buFont typeface="Courier New"/>
        <a:buChar char="o"/>
        <a:defRPr sz="3200" kern="1200">
          <a:solidFill>
            <a:srgbClr val="FFFFFF"/>
          </a:solidFill>
          <a:latin typeface="+mn-lt"/>
          <a:ea typeface="+mn-ea"/>
          <a:cs typeface="+mn-cs"/>
        </a:defRPr>
      </a:lvl1pPr>
      <a:lvl2pPr marL="742950" indent="-285750" algn="l" defTabSz="457200" rtl="0" eaLnBrk="1" latinLnBrk="0" hangingPunct="1">
        <a:spcBef>
          <a:spcPct val="20000"/>
        </a:spcBef>
        <a:buClr>
          <a:schemeClr val="bg2"/>
        </a:buClr>
        <a:buFont typeface="Arial"/>
        <a:buChar char="•"/>
        <a:defRPr sz="2800" kern="1200">
          <a:solidFill>
            <a:srgbClr val="FFFFFF"/>
          </a:solidFill>
          <a:latin typeface="+mn-lt"/>
          <a:ea typeface="+mn-ea"/>
          <a:cs typeface="+mn-cs"/>
        </a:defRPr>
      </a:lvl2pPr>
      <a:lvl3pPr marL="1143000" indent="-228600" algn="l" defTabSz="457200" rtl="0" eaLnBrk="1" latinLnBrk="0" hangingPunct="1">
        <a:spcBef>
          <a:spcPct val="20000"/>
        </a:spcBef>
        <a:buClr>
          <a:schemeClr val="bg2"/>
        </a:buClr>
        <a:buFont typeface="Wingdings" charset="2"/>
        <a:buChar char="§"/>
        <a:defRPr sz="2400" kern="1200">
          <a:solidFill>
            <a:srgbClr val="FFFFFF"/>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FFFFFF"/>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FFFFFF"/>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bwMode="auto">
          <a:xfrm>
            <a:off x="385763" y="277813"/>
            <a:ext cx="8370887" cy="9556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title style</a:t>
            </a:r>
          </a:p>
        </p:txBody>
      </p:sp>
      <p:sp>
        <p:nvSpPr>
          <p:cNvPr id="123907" name="Rectangle 3"/>
          <p:cNvSpPr>
            <a:spLocks noGrp="1" noChangeArrowheads="1"/>
          </p:cNvSpPr>
          <p:nvPr>
            <p:ph type="body" idx="1"/>
          </p:nvPr>
        </p:nvSpPr>
        <p:spPr bwMode="auto">
          <a:xfrm>
            <a:off x="385763" y="1450975"/>
            <a:ext cx="8370887" cy="43164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30" name="Rectangle 6"/>
          <p:cNvSpPr>
            <a:spLocks noGrp="1" noChangeArrowheads="1"/>
          </p:cNvSpPr>
          <p:nvPr>
            <p:ph type="sldNum" sz="quarter" idx="4"/>
          </p:nvPr>
        </p:nvSpPr>
        <p:spPr bwMode="auto">
          <a:xfrm>
            <a:off x="8440738" y="6535738"/>
            <a:ext cx="474662" cy="182562"/>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r" eaLnBrk="0" hangingPunct="0">
              <a:spcBef>
                <a:spcPct val="0"/>
              </a:spcBef>
              <a:defRPr sz="900">
                <a:solidFill>
                  <a:schemeClr val="tx1"/>
                </a:solidFill>
                <a:latin typeface="Arial" pitchFamily="34" charset="0"/>
                <a:ea typeface="ＭＳ Ｐゴシック" charset="-128"/>
                <a:cs typeface="+mn-cs"/>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D084A09B-4FAA-4E34-9D34-8EF9FD36D47D}" type="slidenum">
              <a:rPr kumimoji="0" lang="en-US" sz="900" b="0" i="0" u="none" strike="noStrike" kern="1200" cap="none" spc="0" normalizeH="0" baseline="0" noProof="0">
                <a:ln>
                  <a:noFill/>
                </a:ln>
                <a:solidFill>
                  <a:srgbClr val="666666"/>
                </a:solidFill>
                <a:effectLst/>
                <a:uLnTx/>
                <a:uFillTx/>
                <a:latin typeface="Arial" pitchFamily="34" charset="0"/>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900" b="0" i="0" u="none" strike="noStrike" kern="1200" cap="none" spc="0" normalizeH="0" baseline="0" noProof="0">
              <a:ln>
                <a:noFill/>
              </a:ln>
              <a:solidFill>
                <a:srgbClr val="666666"/>
              </a:solidFill>
              <a:effectLst/>
              <a:uLnTx/>
              <a:uFillTx/>
              <a:latin typeface="Arial" pitchFamily="34" charset="0"/>
              <a:ea typeface="ＭＳ Ｐゴシック" charset="-128"/>
              <a:cs typeface="+mn-cs"/>
            </a:endParaRPr>
          </a:p>
        </p:txBody>
      </p:sp>
      <p:pic>
        <p:nvPicPr>
          <p:cNvPr id="123909" name="Picture 2" descr="http://ecf.pfizer.com/sites/EMC/EMCResourceCtr/Shared%20Documents/Medical_Signature_medium.png"/>
          <p:cNvPicPr>
            <a:picLocks noChangeAspect="1" noChangeArrowheads="1"/>
          </p:cNvPicPr>
          <p:nvPr userDrawn="1"/>
        </p:nvPicPr>
        <p:blipFill>
          <a:blip r:embed="rId14" cstate="print"/>
          <a:srcRect/>
          <a:stretch>
            <a:fillRect/>
          </a:stretch>
        </p:blipFill>
        <p:spPr bwMode="auto">
          <a:xfrm>
            <a:off x="228600" y="6019800"/>
            <a:ext cx="3200400" cy="604838"/>
          </a:xfrm>
          <a:prstGeom prst="rect">
            <a:avLst/>
          </a:prstGeom>
          <a:noFill/>
          <a:ln w="9525">
            <a:noFill/>
            <a:miter lim="800000"/>
            <a:headEnd/>
            <a:tailEnd/>
          </a:ln>
        </p:spPr>
      </p:pic>
    </p:spTree>
    <p:extLst>
      <p:ext uri="{BB962C8B-B14F-4D97-AF65-F5344CB8AC3E}">
        <p14:creationId xmlns:p14="http://schemas.microsoft.com/office/powerpoint/2010/main" val="1273895601"/>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Lst>
  <p:hf hdr="0" ftr="0" dt="0"/>
  <p:txStyles>
    <p:titleStyle>
      <a:lvl1pPr algn="l" rtl="0" eaLnBrk="0" fontAlgn="base" hangingPunct="0">
        <a:lnSpc>
          <a:spcPct val="90000"/>
        </a:lnSpc>
        <a:spcBef>
          <a:spcPct val="0"/>
        </a:spcBef>
        <a:spcAft>
          <a:spcPct val="0"/>
        </a:spcAft>
        <a:defRPr sz="3600">
          <a:solidFill>
            <a:schemeClr val="tx1">
              <a:lumMod val="75000"/>
            </a:schemeClr>
          </a:solidFill>
          <a:latin typeface="+mj-lt"/>
          <a:ea typeface="MS PGothic"/>
          <a:cs typeface="MS PGothic"/>
        </a:defRPr>
      </a:lvl1pPr>
      <a:lvl2pPr algn="l" rtl="0" eaLnBrk="0" fontAlgn="base" hangingPunct="0">
        <a:lnSpc>
          <a:spcPct val="90000"/>
        </a:lnSpc>
        <a:spcBef>
          <a:spcPct val="0"/>
        </a:spcBef>
        <a:spcAft>
          <a:spcPct val="0"/>
        </a:spcAft>
        <a:defRPr sz="3600">
          <a:solidFill>
            <a:schemeClr val="accent1"/>
          </a:solidFill>
          <a:latin typeface="Arial" pitchFamily="34" charset="0"/>
          <a:ea typeface="MS PGothic"/>
          <a:cs typeface="MS PGothic"/>
        </a:defRPr>
      </a:lvl2pPr>
      <a:lvl3pPr algn="l" rtl="0" eaLnBrk="0" fontAlgn="base" hangingPunct="0">
        <a:lnSpc>
          <a:spcPct val="90000"/>
        </a:lnSpc>
        <a:spcBef>
          <a:spcPct val="0"/>
        </a:spcBef>
        <a:spcAft>
          <a:spcPct val="0"/>
        </a:spcAft>
        <a:defRPr sz="3600">
          <a:solidFill>
            <a:schemeClr val="accent1"/>
          </a:solidFill>
          <a:latin typeface="Arial" pitchFamily="34" charset="0"/>
          <a:ea typeface="MS PGothic"/>
          <a:cs typeface="MS PGothic"/>
        </a:defRPr>
      </a:lvl3pPr>
      <a:lvl4pPr algn="l" rtl="0" eaLnBrk="0" fontAlgn="base" hangingPunct="0">
        <a:lnSpc>
          <a:spcPct val="90000"/>
        </a:lnSpc>
        <a:spcBef>
          <a:spcPct val="0"/>
        </a:spcBef>
        <a:spcAft>
          <a:spcPct val="0"/>
        </a:spcAft>
        <a:defRPr sz="3600">
          <a:solidFill>
            <a:schemeClr val="accent1"/>
          </a:solidFill>
          <a:latin typeface="Arial" pitchFamily="34" charset="0"/>
          <a:ea typeface="MS PGothic"/>
          <a:cs typeface="MS PGothic"/>
        </a:defRPr>
      </a:lvl4pPr>
      <a:lvl5pPr algn="l" rtl="0" eaLnBrk="0" fontAlgn="base" hangingPunct="0">
        <a:lnSpc>
          <a:spcPct val="90000"/>
        </a:lnSpc>
        <a:spcBef>
          <a:spcPct val="0"/>
        </a:spcBef>
        <a:spcAft>
          <a:spcPct val="0"/>
        </a:spcAft>
        <a:defRPr sz="3600">
          <a:solidFill>
            <a:schemeClr val="accent1"/>
          </a:solidFill>
          <a:latin typeface="Arial" pitchFamily="34" charset="0"/>
          <a:ea typeface="MS PGothic"/>
          <a:cs typeface="MS PGothic"/>
        </a:defRPr>
      </a:lvl5pPr>
      <a:lvl6pPr marL="457200" algn="l" rtl="0" eaLnBrk="0" fontAlgn="base" hangingPunct="0">
        <a:lnSpc>
          <a:spcPct val="90000"/>
        </a:lnSpc>
        <a:spcBef>
          <a:spcPct val="0"/>
        </a:spcBef>
        <a:spcAft>
          <a:spcPct val="0"/>
        </a:spcAft>
        <a:defRPr sz="3600">
          <a:solidFill>
            <a:schemeClr val="accent1"/>
          </a:solidFill>
          <a:latin typeface="Arial" pitchFamily="34" charset="0"/>
          <a:ea typeface="ＭＳ Ｐゴシック" charset="-128"/>
        </a:defRPr>
      </a:lvl6pPr>
      <a:lvl7pPr marL="914400" algn="l" rtl="0" eaLnBrk="0" fontAlgn="base" hangingPunct="0">
        <a:lnSpc>
          <a:spcPct val="90000"/>
        </a:lnSpc>
        <a:spcBef>
          <a:spcPct val="0"/>
        </a:spcBef>
        <a:spcAft>
          <a:spcPct val="0"/>
        </a:spcAft>
        <a:defRPr sz="3600">
          <a:solidFill>
            <a:schemeClr val="accent1"/>
          </a:solidFill>
          <a:latin typeface="Arial" pitchFamily="34" charset="0"/>
          <a:ea typeface="ＭＳ Ｐゴシック" charset="-128"/>
        </a:defRPr>
      </a:lvl7pPr>
      <a:lvl8pPr marL="1371600" algn="l" rtl="0" eaLnBrk="0" fontAlgn="base" hangingPunct="0">
        <a:lnSpc>
          <a:spcPct val="90000"/>
        </a:lnSpc>
        <a:spcBef>
          <a:spcPct val="0"/>
        </a:spcBef>
        <a:spcAft>
          <a:spcPct val="0"/>
        </a:spcAft>
        <a:defRPr sz="3600">
          <a:solidFill>
            <a:schemeClr val="accent1"/>
          </a:solidFill>
          <a:latin typeface="Arial" pitchFamily="34" charset="0"/>
          <a:ea typeface="ＭＳ Ｐゴシック" charset="-128"/>
        </a:defRPr>
      </a:lvl8pPr>
      <a:lvl9pPr marL="1828800" algn="l" rtl="0" eaLnBrk="0" fontAlgn="base" hangingPunct="0">
        <a:lnSpc>
          <a:spcPct val="90000"/>
        </a:lnSpc>
        <a:spcBef>
          <a:spcPct val="0"/>
        </a:spcBef>
        <a:spcAft>
          <a:spcPct val="0"/>
        </a:spcAft>
        <a:defRPr sz="3600">
          <a:solidFill>
            <a:schemeClr val="accent1"/>
          </a:solidFill>
          <a:latin typeface="Arial" pitchFamily="34" charset="0"/>
          <a:ea typeface="ＭＳ Ｐゴシック" charset="-128"/>
        </a:defRPr>
      </a:lvl9pPr>
    </p:titleStyle>
    <p:bodyStyle>
      <a:lvl1pPr marL="342900" indent="-342900" algn="l" rtl="0" eaLnBrk="0" fontAlgn="base" hangingPunct="0">
        <a:spcBef>
          <a:spcPct val="50000"/>
        </a:spcBef>
        <a:spcAft>
          <a:spcPct val="0"/>
        </a:spcAft>
        <a:defRPr sz="2000">
          <a:solidFill>
            <a:schemeClr val="tx1">
              <a:lumMod val="75000"/>
            </a:schemeClr>
          </a:solidFill>
          <a:latin typeface="+mn-lt"/>
          <a:ea typeface="MS PGothic"/>
          <a:cs typeface="MS PGothic"/>
        </a:defRPr>
      </a:lvl1pPr>
      <a:lvl2pPr marL="263525" indent="-163513" algn="l" rtl="0" eaLnBrk="0" fontAlgn="base" hangingPunct="0">
        <a:spcBef>
          <a:spcPct val="25000"/>
        </a:spcBef>
        <a:spcAft>
          <a:spcPct val="0"/>
        </a:spcAft>
        <a:buChar char="•"/>
        <a:defRPr sz="2000">
          <a:solidFill>
            <a:schemeClr val="tx1">
              <a:lumMod val="75000"/>
            </a:schemeClr>
          </a:solidFill>
          <a:latin typeface="+mn-lt"/>
          <a:ea typeface="MS PGothic"/>
          <a:cs typeface="MS PGothic"/>
        </a:defRPr>
      </a:lvl2pPr>
      <a:lvl3pPr marL="534988" indent="-207963" algn="l" rtl="0" eaLnBrk="0" fontAlgn="base" hangingPunct="0">
        <a:spcBef>
          <a:spcPct val="10000"/>
        </a:spcBef>
        <a:spcAft>
          <a:spcPct val="0"/>
        </a:spcAft>
        <a:buChar char="–"/>
        <a:defRPr>
          <a:solidFill>
            <a:schemeClr val="tx1">
              <a:lumMod val="75000"/>
            </a:schemeClr>
          </a:solidFill>
          <a:latin typeface="+mn-lt"/>
          <a:ea typeface="MS PGothic"/>
          <a:cs typeface="MS PGothic"/>
        </a:defRPr>
      </a:lvl3pPr>
      <a:lvl4pPr marL="762000" indent="-163513" algn="l" rtl="0" eaLnBrk="0" fontAlgn="base" hangingPunct="0">
        <a:spcBef>
          <a:spcPct val="5000"/>
        </a:spcBef>
        <a:spcAft>
          <a:spcPct val="0"/>
        </a:spcAft>
        <a:buChar char="•"/>
        <a:defRPr>
          <a:solidFill>
            <a:schemeClr val="tx1">
              <a:lumMod val="75000"/>
            </a:schemeClr>
          </a:solidFill>
          <a:latin typeface="+mn-lt"/>
          <a:ea typeface="MS PGothic"/>
          <a:cs typeface="MS PGothic"/>
        </a:defRPr>
      </a:lvl4pPr>
      <a:lvl5pPr marL="1033463" indent="-198438" algn="l" rtl="0" eaLnBrk="0" fontAlgn="base" hangingPunct="0">
        <a:spcBef>
          <a:spcPct val="0"/>
        </a:spcBef>
        <a:spcAft>
          <a:spcPct val="0"/>
        </a:spcAft>
        <a:buChar char="–"/>
        <a:defRPr sz="1600">
          <a:solidFill>
            <a:schemeClr val="tx1">
              <a:lumMod val="75000"/>
            </a:schemeClr>
          </a:solidFill>
          <a:latin typeface="+mn-lt"/>
          <a:ea typeface="MS PGothic"/>
          <a:cs typeface="MS PGothic"/>
        </a:defRPr>
      </a:lvl5pPr>
      <a:lvl6pPr marL="1490663" indent="-198438" algn="l" rtl="0" eaLnBrk="0" fontAlgn="base" hangingPunct="0">
        <a:spcBef>
          <a:spcPct val="0"/>
        </a:spcBef>
        <a:spcAft>
          <a:spcPct val="0"/>
        </a:spcAft>
        <a:buChar char="–"/>
        <a:defRPr sz="1600">
          <a:solidFill>
            <a:schemeClr val="accent1"/>
          </a:solidFill>
          <a:latin typeface="+mn-lt"/>
          <a:ea typeface="+mn-ea"/>
        </a:defRPr>
      </a:lvl6pPr>
      <a:lvl7pPr marL="1947863" indent="-198438" algn="l" rtl="0" eaLnBrk="0" fontAlgn="base" hangingPunct="0">
        <a:spcBef>
          <a:spcPct val="0"/>
        </a:spcBef>
        <a:spcAft>
          <a:spcPct val="0"/>
        </a:spcAft>
        <a:buChar char="–"/>
        <a:defRPr sz="1600">
          <a:solidFill>
            <a:schemeClr val="accent1"/>
          </a:solidFill>
          <a:latin typeface="+mn-lt"/>
          <a:ea typeface="+mn-ea"/>
        </a:defRPr>
      </a:lvl7pPr>
      <a:lvl8pPr marL="2405063" indent="-198438" algn="l" rtl="0" eaLnBrk="0" fontAlgn="base" hangingPunct="0">
        <a:spcBef>
          <a:spcPct val="0"/>
        </a:spcBef>
        <a:spcAft>
          <a:spcPct val="0"/>
        </a:spcAft>
        <a:buChar char="–"/>
        <a:defRPr sz="1600">
          <a:solidFill>
            <a:schemeClr val="accent1"/>
          </a:solidFill>
          <a:latin typeface="+mn-lt"/>
          <a:ea typeface="+mn-ea"/>
        </a:defRPr>
      </a:lvl8pPr>
      <a:lvl9pPr marL="2862263" indent="-198438" algn="l" rtl="0" eaLnBrk="0" fontAlgn="base" hangingPunct="0">
        <a:spcBef>
          <a:spcPct val="0"/>
        </a:spcBef>
        <a:spcAft>
          <a:spcPct val="0"/>
        </a:spcAft>
        <a:buChar char="–"/>
        <a:defRPr sz="1600">
          <a:solidFill>
            <a:schemeClr val="accent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6.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6.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23.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6.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6.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23.xml"/><Relationship Id="rId4" Type="http://schemas.openxmlformats.org/officeDocument/2006/relationships/chart" Target="../charts/char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7.xml"/><Relationship Id="rId1" Type="http://schemas.openxmlformats.org/officeDocument/2006/relationships/slideLayout" Target="../slideLayouts/slideLayout23.xml"/><Relationship Id="rId4" Type="http://schemas.openxmlformats.org/officeDocument/2006/relationships/image" Target="../media/image26.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2" Type="http://schemas.openxmlformats.org/officeDocument/2006/relationships/hyperlink" Target="http://www.medscape.com/viewarticle/818850_3" TargetMode="External"/><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diagramLayout" Target="../diagrams/layout2.xml"/><Relationship Id="rId7" Type="http://schemas.openxmlformats.org/officeDocument/2006/relationships/image" Target="../media/image27.jpeg"/><Relationship Id="rId2" Type="http://schemas.openxmlformats.org/officeDocument/2006/relationships/diagramData" Target="../diagrams/data2.xml"/><Relationship Id="rId1" Type="http://schemas.openxmlformats.org/officeDocument/2006/relationships/slideLayout" Target="../slideLayouts/slideLayout39.xml"/><Relationship Id="rId6" Type="http://schemas.microsoft.com/office/2007/relationships/diagramDrawing" Target="../diagrams/drawing2.xml"/><Relationship Id="rId11" Type="http://schemas.openxmlformats.org/officeDocument/2006/relationships/image" Target="../media/image31.png"/><Relationship Id="rId5" Type="http://schemas.openxmlformats.org/officeDocument/2006/relationships/diagramColors" Target="../diagrams/colors2.xml"/><Relationship Id="rId10" Type="http://schemas.openxmlformats.org/officeDocument/2006/relationships/image" Target="../media/image30.png"/><Relationship Id="rId4" Type="http://schemas.openxmlformats.org/officeDocument/2006/relationships/diagramQuickStyle" Target="../diagrams/quickStyle2.xml"/><Relationship Id="rId9" Type="http://schemas.openxmlformats.org/officeDocument/2006/relationships/image" Target="../media/image29.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dirty="0"/>
              <a:t>eHealth </a:t>
            </a:r>
            <a:r>
              <a:rPr lang="en-US" sz="3600" dirty="0" smtClean="0"/>
              <a:t>Initiative</a:t>
            </a:r>
            <a:br>
              <a:rPr lang="en-US" sz="3600" dirty="0" smtClean="0"/>
            </a:br>
            <a:r>
              <a:rPr lang="en-US" sz="3600" dirty="0" smtClean="0"/>
              <a:t> Business and Clinical Motivator Work </a:t>
            </a:r>
            <a:r>
              <a:rPr lang="en-US" sz="3600" dirty="0"/>
              <a:t>Group</a:t>
            </a:r>
          </a:p>
        </p:txBody>
      </p:sp>
      <p:sp>
        <p:nvSpPr>
          <p:cNvPr id="3" name="Subtitle 2"/>
          <p:cNvSpPr>
            <a:spLocks noGrp="1"/>
          </p:cNvSpPr>
          <p:nvPr>
            <p:ph type="subTitle" idx="1"/>
          </p:nvPr>
        </p:nvSpPr>
        <p:spPr/>
        <p:txBody>
          <a:bodyPr/>
          <a:lstStyle/>
          <a:p>
            <a:r>
              <a:rPr lang="en-US" dirty="0" smtClean="0"/>
              <a:t>October 21, </a:t>
            </a:r>
            <a:r>
              <a:rPr lang="en-US" dirty="0"/>
              <a:t>2015</a:t>
            </a:r>
          </a:p>
          <a:p>
            <a:r>
              <a:rPr lang="en-US" dirty="0"/>
              <a:t>2:00 p.m. EDT</a:t>
            </a:r>
          </a:p>
          <a:p>
            <a:endParaRPr lang="en-US" dirty="0"/>
          </a:p>
        </p:txBody>
      </p:sp>
    </p:spTree>
    <p:extLst>
      <p:ext uri="{BB962C8B-B14F-4D97-AF65-F5344CB8AC3E}">
        <p14:creationId xmlns:p14="http://schemas.microsoft.com/office/powerpoint/2010/main" val="13496312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nvPr>
        </p:nvGraphicFramePr>
        <p:xfrm>
          <a:off x="381000" y="396688"/>
          <a:ext cx="8382000" cy="60646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13506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38328" y="936472"/>
            <a:ext cx="7754112" cy="5144288"/>
          </a:xfrm>
          <a:prstGeom prst="rect">
            <a:avLst/>
          </a:prstGeom>
        </p:spPr>
        <p:txBody>
          <a:bodyPr>
            <a:normAutofit fontScale="97500"/>
          </a:bodyPr>
          <a:lstStyle>
            <a:lvl1pPr algn="ctr" defTabSz="457200" rtl="0" eaLnBrk="1" latinLnBrk="0" hangingPunct="1">
              <a:spcBef>
                <a:spcPct val="0"/>
              </a:spcBef>
              <a:buNone/>
              <a:defRPr sz="4000" b="1" kern="1200">
                <a:solidFill>
                  <a:srgbClr val="0E6D68"/>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900" b="0" i="0" u="none" strike="noStrike" kern="1200" cap="none" spc="0" normalizeH="0" baseline="0" noProof="0" dirty="0" smtClean="0">
                <a:ln>
                  <a:noFill/>
                </a:ln>
                <a:solidFill>
                  <a:srgbClr val="13918A"/>
                </a:solidFill>
                <a:effectLst/>
                <a:uLnTx/>
                <a:uFillTx/>
                <a:latin typeface="Arial"/>
                <a:ea typeface="+mj-ea"/>
                <a:cs typeface="+mj-cs"/>
              </a:rPr>
              <a:t>Americans say doctors </a:t>
            </a:r>
            <a:br>
              <a:rPr kumimoji="0" lang="en-US" sz="2900" b="0" i="0" u="none" strike="noStrike" kern="1200" cap="none" spc="0" normalizeH="0" baseline="0" noProof="0" dirty="0" smtClean="0">
                <a:ln>
                  <a:noFill/>
                </a:ln>
                <a:solidFill>
                  <a:srgbClr val="13918A"/>
                </a:solidFill>
                <a:effectLst/>
                <a:uLnTx/>
                <a:uFillTx/>
                <a:latin typeface="Arial"/>
                <a:ea typeface="+mj-ea"/>
                <a:cs typeface="+mj-cs"/>
              </a:rPr>
            </a:br>
            <a:r>
              <a:rPr kumimoji="0" lang="en-US" sz="2900" b="0" i="0" u="none" strike="noStrike" kern="1200" cap="none" spc="0" normalizeH="0" baseline="0" noProof="0" dirty="0" smtClean="0">
                <a:ln>
                  <a:noFill/>
                </a:ln>
                <a:solidFill>
                  <a:srgbClr val="13918A"/>
                </a:solidFill>
                <a:effectLst/>
                <a:uLnTx/>
                <a:uFillTx/>
                <a:latin typeface="Arial"/>
                <a:ea typeface="+mj-ea"/>
                <a:cs typeface="+mj-cs"/>
              </a:rPr>
              <a:t>still walk into most appointments</a:t>
            </a:r>
            <a:br>
              <a:rPr kumimoji="0" lang="en-US" sz="2900" b="0" i="0" u="none" strike="noStrike" kern="1200" cap="none" spc="0" normalizeH="0" baseline="0" noProof="0" dirty="0" smtClean="0">
                <a:ln>
                  <a:noFill/>
                </a:ln>
                <a:solidFill>
                  <a:srgbClr val="13918A"/>
                </a:solidFill>
                <a:effectLst/>
                <a:uLnTx/>
                <a:uFillTx/>
                <a:latin typeface="Arial"/>
                <a:ea typeface="+mj-ea"/>
                <a:cs typeface="+mj-cs"/>
              </a:rPr>
            </a:br>
            <a:r>
              <a:rPr kumimoji="0" lang="en-US" sz="2900" b="1" i="0" u="none" strike="noStrike" kern="1200" cap="none" spc="0" normalizeH="0" baseline="0" noProof="0" dirty="0" smtClean="0">
                <a:ln>
                  <a:noFill/>
                </a:ln>
                <a:solidFill>
                  <a:srgbClr val="13918A"/>
                </a:solidFill>
                <a:effectLst/>
                <a:uLnTx/>
                <a:uFillTx/>
                <a:latin typeface="Arial"/>
                <a:ea typeface="+mj-ea"/>
                <a:cs typeface="+mj-cs"/>
              </a:rPr>
              <a:t>without critical information about their patients.</a:t>
            </a:r>
          </a:p>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2400" b="1" i="0" u="none" strike="noStrike" kern="1200" cap="none" spc="0" normalizeH="0" baseline="0" noProof="0" dirty="0">
              <a:ln>
                <a:noFill/>
              </a:ln>
              <a:solidFill>
                <a:srgbClr val="13918A"/>
              </a:solidFill>
              <a:effectLst/>
              <a:uLnTx/>
              <a:uFillTx/>
              <a:latin typeface="Arial"/>
              <a:ea typeface="+mj-ea"/>
              <a:cs typeface="+mj-cs"/>
            </a:endParaRP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rgbClr val="13918A"/>
                </a:solidFill>
                <a:effectLst/>
                <a:uLnTx/>
                <a:uFillTx/>
                <a:latin typeface="Arial"/>
                <a:ea typeface="+mj-ea"/>
                <a:cs typeface="+mj-cs"/>
              </a:rPr>
              <a:t>Knowing matters:</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rgbClr val="13918A"/>
                </a:solidFill>
                <a:effectLst/>
                <a:uLnTx/>
                <a:uFillTx/>
                <a:latin typeface="Arial"/>
                <a:ea typeface="+mj-ea"/>
                <a:cs typeface="+mj-cs"/>
              </a:rPr>
              <a:t>Care</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rgbClr val="13918A"/>
                </a:solidFill>
                <a:effectLst/>
                <a:uLnTx/>
                <a:uFillTx/>
                <a:latin typeface="Arial"/>
                <a:ea typeface="+mj-ea"/>
                <a:cs typeface="+mj-cs"/>
              </a:rPr>
              <a:t>Cost</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rgbClr val="13918A"/>
                </a:solidFill>
                <a:effectLst/>
                <a:uLnTx/>
                <a:uFillTx/>
                <a:latin typeface="Arial"/>
                <a:ea typeface="+mj-ea"/>
                <a:cs typeface="+mj-cs"/>
              </a:rPr>
              <a:t>Risks</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rgbClr val="13918A"/>
                </a:solidFill>
                <a:effectLst/>
                <a:uLnTx/>
                <a:uFillTx/>
                <a:latin typeface="Arial"/>
                <a:ea typeface="+mj-ea"/>
                <a:cs typeface="+mj-cs"/>
              </a:rPr>
              <a:t>Outcomes</a:t>
            </a:r>
          </a:p>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2400" b="1" i="0" u="none" strike="noStrike" kern="1200" cap="none" spc="0" normalizeH="0" baseline="0" noProof="0" dirty="0">
              <a:ln>
                <a:noFill/>
              </a:ln>
              <a:solidFill>
                <a:srgbClr val="13918A"/>
              </a:solidFill>
              <a:effectLst/>
              <a:uLnTx/>
              <a:uFillTx/>
              <a:latin typeface="Arial"/>
              <a:ea typeface="+mj-ea"/>
              <a:cs typeface="+mj-cs"/>
            </a:endParaRPr>
          </a:p>
        </p:txBody>
      </p:sp>
      <p:sp>
        <p:nvSpPr>
          <p:cNvPr id="3" name="Rectangle 2"/>
          <p:cNvSpPr/>
          <p:nvPr/>
        </p:nvSpPr>
        <p:spPr>
          <a:xfrm>
            <a:off x="1124712" y="6324076"/>
            <a:ext cx="6729984" cy="36933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1F497D"/>
                </a:solidFill>
                <a:effectLst/>
                <a:uLnTx/>
                <a:uFillTx/>
                <a:latin typeface="Calibri" panose="020F0502020204030204" pitchFamily="34" charset="0"/>
                <a:ea typeface="Calibri" panose="020F0502020204030204" pitchFamily="34" charset="0"/>
                <a:cs typeface="+mn-cs"/>
              </a:rPr>
              <a:t>Connected Care and the Patient Experience</a:t>
            </a:r>
            <a:r>
              <a:rPr kumimoji="0" lang="en-US" sz="1800" b="0" i="0" u="none" strike="noStrike" kern="1200" cap="none" spc="0" normalizeH="0" baseline="0" noProof="0" dirty="0">
                <a:ln>
                  <a:noFill/>
                </a:ln>
                <a:solidFill>
                  <a:srgbClr val="1F497D"/>
                </a:solidFill>
                <a:effectLst/>
                <a:uLnTx/>
                <a:uFillTx/>
                <a:latin typeface="Calibri" panose="020F0502020204030204" pitchFamily="34" charset="0"/>
                <a:ea typeface="Calibri" panose="020F0502020204030204" pitchFamily="34" charset="0"/>
                <a:cs typeface="+mn-cs"/>
              </a:rPr>
              <a:t>, Surescripts, May 2015</a:t>
            </a:r>
            <a:endParaRPr kumimoji="0" lang="en-US" sz="2000" b="0" i="0" u="none" strike="noStrike" kern="1200" cap="none" spc="0" normalizeH="0" baseline="0" noProof="0" dirty="0">
              <a:ln>
                <a:noFill/>
              </a:ln>
              <a:solidFill>
                <a:srgbClr val="404040"/>
              </a:solidFill>
              <a:effectLst/>
              <a:uLnTx/>
              <a:uFillTx/>
              <a:latin typeface="Times New Roman" panose="02020603050405020304" pitchFamily="18" charset="0"/>
              <a:ea typeface="Calibri" panose="020F0502020204030204" pitchFamily="34" charset="0"/>
              <a:cs typeface="+mn-cs"/>
            </a:endParaRPr>
          </a:p>
        </p:txBody>
      </p:sp>
    </p:spTree>
    <p:extLst>
      <p:ext uri="{BB962C8B-B14F-4D97-AF65-F5344CB8AC3E}">
        <p14:creationId xmlns:p14="http://schemas.microsoft.com/office/powerpoint/2010/main" val="6100723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t="829"/>
          <a:stretch/>
        </p:blipFill>
        <p:spPr>
          <a:xfrm>
            <a:off x="905256" y="142398"/>
            <a:ext cx="6556248" cy="6650141"/>
          </a:xfrm>
          <a:prstGeom prst="rect">
            <a:avLst/>
          </a:prstGeom>
        </p:spPr>
      </p:pic>
      <p:sp>
        <p:nvSpPr>
          <p:cNvPr id="6" name="Rectangle 5"/>
          <p:cNvSpPr/>
          <p:nvPr/>
        </p:nvSpPr>
        <p:spPr>
          <a:xfrm>
            <a:off x="5029200" y="5716788"/>
            <a:ext cx="4572000" cy="646331"/>
          </a:xfrm>
          <a:prstGeom prst="rect">
            <a:avLst/>
          </a:prstGeom>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1F497D"/>
                </a:solidFill>
                <a:effectLst/>
                <a:uLnTx/>
                <a:uFillTx/>
                <a:latin typeface="Calibri" panose="020F0502020204030204" pitchFamily="34" charset="0"/>
                <a:ea typeface="Calibri" panose="020F0502020204030204" pitchFamily="34" charset="0"/>
                <a:cs typeface="+mn-cs"/>
              </a:rPr>
              <a:t>Connected Care and the Patient Experience</a:t>
            </a:r>
            <a:r>
              <a:rPr kumimoji="0" lang="en-US" sz="1800" b="0" i="0" u="none" strike="noStrike" kern="1200" cap="none" spc="0" normalizeH="0" baseline="0" noProof="0" dirty="0">
                <a:ln>
                  <a:noFill/>
                </a:ln>
                <a:solidFill>
                  <a:srgbClr val="1F497D"/>
                </a:solidFill>
                <a:effectLst/>
                <a:uLnTx/>
                <a:uFillTx/>
                <a:latin typeface="Calibri" panose="020F0502020204030204" pitchFamily="34" charset="0"/>
                <a:ea typeface="Calibri" panose="020F0502020204030204" pitchFamily="34" charset="0"/>
                <a:cs typeface="+mn-cs"/>
              </a:rPr>
              <a:t>, Surescripts, May 2015</a:t>
            </a:r>
            <a:endParaRPr kumimoji="0" lang="en-US" sz="2000" b="0" i="0" u="none" strike="noStrike" kern="1200" cap="none" spc="0" normalizeH="0" baseline="0" noProof="0" dirty="0">
              <a:ln>
                <a:noFill/>
              </a:ln>
              <a:solidFill>
                <a:srgbClr val="404040"/>
              </a:solidFill>
              <a:effectLst/>
              <a:uLnTx/>
              <a:uFillTx/>
              <a:latin typeface="Times New Roman" panose="02020603050405020304" pitchFamily="18" charset="0"/>
              <a:ea typeface="Calibri" panose="020F0502020204030204" pitchFamily="34" charset="0"/>
              <a:cs typeface="+mn-cs"/>
            </a:endParaRPr>
          </a:p>
        </p:txBody>
      </p:sp>
    </p:spTree>
    <p:extLst>
      <p:ext uri="{BB962C8B-B14F-4D97-AF65-F5344CB8AC3E}">
        <p14:creationId xmlns:p14="http://schemas.microsoft.com/office/powerpoint/2010/main" val="4310140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38328" y="936472"/>
            <a:ext cx="7754112" cy="5144288"/>
          </a:xfrm>
          <a:prstGeom prst="rect">
            <a:avLst/>
          </a:prstGeom>
        </p:spPr>
        <p:txBody>
          <a:bodyPr>
            <a:normAutofit fontScale="97500"/>
          </a:bodyPr>
          <a:lstStyle>
            <a:lvl1pPr algn="ctr" defTabSz="457200" rtl="0" eaLnBrk="1" latinLnBrk="0" hangingPunct="1">
              <a:spcBef>
                <a:spcPct val="0"/>
              </a:spcBef>
              <a:buNone/>
              <a:defRPr sz="4000" b="1" kern="1200">
                <a:solidFill>
                  <a:srgbClr val="0E6D68"/>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900" b="0" i="0" u="none" strike="noStrike" kern="1200" cap="none" spc="0" normalizeH="0" baseline="0" noProof="0" dirty="0" smtClean="0">
                <a:ln>
                  <a:noFill/>
                </a:ln>
                <a:solidFill>
                  <a:srgbClr val="13918A"/>
                </a:solidFill>
                <a:effectLst/>
                <a:uLnTx/>
                <a:uFillTx/>
                <a:latin typeface="Arial"/>
                <a:ea typeface="+mj-ea"/>
                <a:cs typeface="+mj-cs"/>
              </a:rPr>
              <a:t>As hospital margins decline</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900" b="0" i="0" u="none" strike="noStrike" kern="1200" cap="none" spc="0" normalizeH="0" baseline="0" noProof="0" dirty="0" smtClean="0">
                <a:ln>
                  <a:noFill/>
                </a:ln>
                <a:solidFill>
                  <a:srgbClr val="13918A"/>
                </a:solidFill>
                <a:effectLst/>
                <a:uLnTx/>
                <a:uFillTx/>
                <a:latin typeface="Arial"/>
                <a:ea typeface="+mj-ea"/>
                <a:cs typeface="+mj-cs"/>
              </a:rPr>
              <a:t>10,000 people a day become 65</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900" b="0" i="0" u="none" strike="noStrike" kern="1200" cap="none" spc="0" normalizeH="0" baseline="0" noProof="0" dirty="0">
                <a:ln>
                  <a:noFill/>
                </a:ln>
                <a:solidFill>
                  <a:srgbClr val="13918A"/>
                </a:solidFill>
                <a:effectLst/>
                <a:uLnTx/>
                <a:uFillTx/>
                <a:latin typeface="Arial"/>
                <a:ea typeface="+mj-ea"/>
                <a:cs typeface="+mj-cs"/>
              </a:rPr>
              <a:t>i</a:t>
            </a:r>
            <a:r>
              <a:rPr kumimoji="0" lang="en-US" sz="2900" b="0" i="0" u="none" strike="noStrike" kern="1200" cap="none" spc="0" normalizeH="0" baseline="0" noProof="0" dirty="0" smtClean="0">
                <a:ln>
                  <a:noFill/>
                </a:ln>
                <a:solidFill>
                  <a:srgbClr val="13918A"/>
                </a:solidFill>
                <a:effectLst/>
                <a:uLnTx/>
                <a:uFillTx/>
                <a:latin typeface="Arial"/>
                <a:ea typeface="+mj-ea"/>
                <a:cs typeface="+mj-cs"/>
              </a:rPr>
              <a:t>nefficiencies become very visible</a:t>
            </a:r>
          </a:p>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2900" b="0" i="0" u="none" strike="noStrike" kern="1200" cap="none" spc="0" normalizeH="0" baseline="0" noProof="0" dirty="0">
              <a:ln>
                <a:noFill/>
              </a:ln>
              <a:solidFill>
                <a:srgbClr val="13918A"/>
              </a:solidFill>
              <a:effectLst/>
              <a:uLnTx/>
              <a:uFillTx/>
              <a:latin typeface="Arial"/>
              <a:ea typeface="+mj-ea"/>
              <a:cs typeface="+mj-cs"/>
            </a:endParaRP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900" b="0" i="0" u="none" strike="noStrike" kern="1200" cap="none" spc="0" normalizeH="0" baseline="0" noProof="0" dirty="0" smtClean="0">
                <a:ln>
                  <a:noFill/>
                </a:ln>
                <a:solidFill>
                  <a:srgbClr val="13918A"/>
                </a:solidFill>
                <a:effectLst/>
                <a:uLnTx/>
                <a:uFillTx/>
                <a:latin typeface="Arial"/>
                <a:ea typeface="+mj-ea"/>
                <a:cs typeface="+mj-cs"/>
              </a:rPr>
              <a:t>“Let patients help”</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900" b="0" i="0" u="none" strike="noStrike" kern="1200" cap="none" spc="0" normalizeH="0" baseline="0" noProof="0" dirty="0">
                <a:ln>
                  <a:noFill/>
                </a:ln>
                <a:solidFill>
                  <a:srgbClr val="13918A"/>
                </a:solidFill>
                <a:effectLst/>
                <a:uLnTx/>
                <a:uFillTx/>
                <a:latin typeface="Arial"/>
                <a:ea typeface="+mj-ea"/>
                <a:cs typeface="+mj-cs"/>
              </a:rPr>
              <a:t>	</a:t>
            </a:r>
            <a:r>
              <a:rPr kumimoji="0" lang="en-US" sz="2900" b="0" i="0" u="none" strike="noStrike" kern="1200" cap="none" spc="0" normalizeH="0" baseline="0" noProof="0" dirty="0" err="1" smtClean="0">
                <a:ln>
                  <a:noFill/>
                </a:ln>
                <a:solidFill>
                  <a:srgbClr val="13918A"/>
                </a:solidFill>
                <a:effectLst/>
                <a:uLnTx/>
                <a:uFillTx/>
                <a:latin typeface="Arial"/>
                <a:ea typeface="+mj-ea"/>
                <a:cs typeface="+mj-cs"/>
              </a:rPr>
              <a:t>ePatient</a:t>
            </a:r>
            <a:r>
              <a:rPr kumimoji="0" lang="en-US" sz="2900" b="0" i="0" u="none" strike="noStrike" kern="1200" cap="none" spc="0" normalizeH="0" baseline="0" noProof="0" dirty="0" smtClean="0">
                <a:ln>
                  <a:noFill/>
                </a:ln>
                <a:solidFill>
                  <a:srgbClr val="13918A"/>
                </a:solidFill>
                <a:effectLst/>
                <a:uLnTx/>
                <a:uFillTx/>
                <a:latin typeface="Arial"/>
                <a:ea typeface="+mj-ea"/>
                <a:cs typeface="+mj-cs"/>
              </a:rPr>
              <a:t> Dave</a:t>
            </a:r>
            <a:endParaRPr kumimoji="0" lang="en-US" sz="2400" b="1" i="0" u="none" strike="noStrike" kern="1200" cap="none" spc="0" normalizeH="0" baseline="0" noProof="0" dirty="0" smtClean="0">
              <a:ln>
                <a:noFill/>
              </a:ln>
              <a:solidFill>
                <a:srgbClr val="13918A"/>
              </a:solidFill>
              <a:effectLst/>
              <a:uLnTx/>
              <a:uFillTx/>
              <a:latin typeface="Arial"/>
              <a:ea typeface="+mj-ea"/>
              <a:cs typeface="+mj-cs"/>
            </a:endParaRPr>
          </a:p>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2400" b="1" i="0" u="none" strike="noStrike" kern="1200" cap="none" spc="0" normalizeH="0" baseline="0" noProof="0" dirty="0">
              <a:ln>
                <a:noFill/>
              </a:ln>
              <a:solidFill>
                <a:srgbClr val="13918A"/>
              </a:solidFill>
              <a:effectLst/>
              <a:uLnTx/>
              <a:uFillTx/>
              <a:latin typeface="Arial"/>
              <a:ea typeface="+mj-ea"/>
              <a:cs typeface="+mj-cs"/>
            </a:endParaRPr>
          </a:p>
        </p:txBody>
      </p:sp>
    </p:spTree>
    <p:extLst>
      <p:ext uri="{BB962C8B-B14F-4D97-AF65-F5344CB8AC3E}">
        <p14:creationId xmlns:p14="http://schemas.microsoft.com/office/powerpoint/2010/main" val="9799900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hinkstockPhotos-80375701.jpg"/>
          <p:cNvPicPr>
            <a:picLocks noChangeAspect="1"/>
          </p:cNvPicPr>
          <p:nvPr/>
        </p:nvPicPr>
        <p:blipFill rotWithShape="1">
          <a:blip r:embed="rId3" cstate="print">
            <a:extLst>
              <a:ext uri="{28A0092B-C50C-407E-A947-70E740481C1C}">
                <a14:useLocalDpi xmlns:a14="http://schemas.microsoft.com/office/drawing/2010/main" val="0"/>
              </a:ext>
            </a:extLst>
          </a:blip>
          <a:srcRect t="8772" r="16532" b="14208"/>
          <a:stretch/>
        </p:blipFill>
        <p:spPr>
          <a:xfrm>
            <a:off x="4724400" y="1039888"/>
            <a:ext cx="4270310" cy="5818112"/>
          </a:xfrm>
          <a:prstGeom prst="rect">
            <a:avLst/>
          </a:prstGeom>
        </p:spPr>
      </p:pic>
      <p:sp>
        <p:nvSpPr>
          <p:cNvPr id="2" name="Title 1"/>
          <p:cNvSpPr>
            <a:spLocks noGrp="1"/>
          </p:cNvSpPr>
          <p:nvPr>
            <p:ph type="title"/>
          </p:nvPr>
        </p:nvSpPr>
        <p:spPr/>
        <p:txBody>
          <a:bodyPr/>
          <a:lstStyle/>
          <a:p>
            <a:r>
              <a:rPr lang="en-US" dirty="0" smtClean="0"/>
              <a:t>Care/operations</a:t>
            </a:r>
            <a:r>
              <a:rPr lang="en-US" b="1" dirty="0" smtClean="0"/>
              <a:t>: Efficiency</a:t>
            </a:r>
            <a:endParaRPr lang="en-US" b="1" dirty="0"/>
          </a:p>
        </p:txBody>
      </p:sp>
      <p:graphicFrame>
        <p:nvGraphicFramePr>
          <p:cNvPr id="6" name="Chart 5"/>
          <p:cNvGraphicFramePr/>
          <p:nvPr>
            <p:extLst/>
          </p:nvPr>
        </p:nvGraphicFramePr>
        <p:xfrm>
          <a:off x="9677400" y="1354774"/>
          <a:ext cx="3684050" cy="3227294"/>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p:cNvSpPr txBox="1"/>
          <p:nvPr/>
        </p:nvSpPr>
        <p:spPr>
          <a:xfrm>
            <a:off x="285750" y="1576659"/>
            <a:ext cx="4798314" cy="4976507"/>
          </a:xfrm>
          <a:prstGeom prst="rect">
            <a:avLst/>
          </a:prstGeom>
          <a:noFill/>
        </p:spPr>
        <p:txBody>
          <a:bodyPr wrap="square" lIns="82058" tIns="41029" rIns="82058" bIns="41029" rtlCol="0">
            <a:spAutoFit/>
          </a:bodyPr>
          <a:lstStyle/>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000" b="1" i="0" u="none" strike="noStrike" kern="1200" cap="none" spc="0" normalizeH="0" baseline="0" noProof="0" dirty="0" smtClean="0">
                <a:ln>
                  <a:noFill/>
                </a:ln>
                <a:solidFill>
                  <a:srgbClr val="404040"/>
                </a:solidFill>
                <a:effectLst/>
                <a:uLnTx/>
                <a:uFillTx/>
                <a:latin typeface="Arial"/>
                <a:ea typeface="+mn-ea"/>
                <a:cs typeface="+mn-cs"/>
              </a:rPr>
              <a:t>Record completeness</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000" b="1" i="0" u="none" strike="noStrike" kern="1200" cap="none" spc="0" normalizeH="0" baseline="0" noProof="0" dirty="0" smtClean="0">
                <a:ln>
                  <a:noFill/>
                </a:ln>
                <a:solidFill>
                  <a:srgbClr val="404040"/>
                </a:solidFill>
                <a:effectLst/>
                <a:uLnTx/>
                <a:uFillTx/>
                <a:latin typeface="Arial"/>
                <a:ea typeface="+mn-ea"/>
                <a:cs typeface="+mn-cs"/>
              </a:rPr>
              <a:t>Visit preparedness</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000" b="1" i="0" u="none" strike="noStrike" kern="1200" cap="none" spc="0" normalizeH="0" baseline="0" noProof="0" dirty="0" smtClean="0">
                <a:ln>
                  <a:noFill/>
                </a:ln>
                <a:solidFill>
                  <a:srgbClr val="404040"/>
                </a:solidFill>
                <a:effectLst/>
                <a:uLnTx/>
                <a:uFillTx/>
                <a:latin typeface="Arial"/>
                <a:ea typeface="+mn-ea"/>
                <a:cs typeface="+mn-cs"/>
              </a:rPr>
              <a:t>Patient generated data: </a:t>
            </a:r>
          </a:p>
          <a:p>
            <a:pPr marL="914400" marR="0" lvl="1"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404040"/>
                </a:solidFill>
                <a:effectLst/>
                <a:uLnTx/>
                <a:uFillTx/>
                <a:latin typeface="Arial"/>
                <a:ea typeface="+mn-ea"/>
                <a:cs typeface="+mn-cs"/>
              </a:rPr>
              <a:t>histories, </a:t>
            </a:r>
            <a:r>
              <a:rPr kumimoji="0" lang="en-US" sz="2400" b="1" i="0" u="none" strike="noStrike" kern="1200" cap="none" spc="0" normalizeH="0" baseline="0" noProof="0" dirty="0" smtClean="0">
                <a:ln>
                  <a:noFill/>
                </a:ln>
                <a:solidFill>
                  <a:srgbClr val="404040"/>
                </a:solidFill>
                <a:effectLst/>
                <a:uLnTx/>
                <a:uFillTx/>
                <a:latin typeface="Arial"/>
                <a:ea typeface="+mn-ea"/>
                <a:cs typeface="+mn-cs"/>
              </a:rPr>
              <a:t>medications, demographics</a:t>
            </a:r>
            <a:endParaRPr kumimoji="0" lang="en-US" sz="2400" b="1" i="0" u="none" strike="noStrike" kern="1200" cap="none" spc="0" normalizeH="0" baseline="0" noProof="0" dirty="0">
              <a:ln>
                <a:noFill/>
              </a:ln>
              <a:solidFill>
                <a:srgbClr val="404040"/>
              </a:solidFill>
              <a:effectLst/>
              <a:uLnTx/>
              <a:uFillTx/>
              <a:latin typeface="Arial"/>
              <a:ea typeface="+mn-ea"/>
              <a:cs typeface="+mn-cs"/>
            </a:endParaRP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000" b="1" i="0" u="none" strike="noStrike" kern="1200" cap="none" spc="0" normalizeH="0" baseline="0" noProof="0" dirty="0" smtClean="0">
                <a:ln>
                  <a:noFill/>
                </a:ln>
                <a:solidFill>
                  <a:srgbClr val="404040"/>
                </a:solidFill>
                <a:effectLst/>
                <a:uLnTx/>
                <a:uFillTx/>
                <a:latin typeface="Arial"/>
                <a:ea typeface="+mn-ea"/>
                <a:cs typeface="+mn-cs"/>
              </a:rPr>
              <a:t>HIT of one</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000" b="1" i="0" u="none" strike="noStrike" kern="1200" cap="none" spc="0" normalizeH="0" baseline="0" noProof="0" dirty="0" smtClean="0">
                <a:ln>
                  <a:noFill/>
                </a:ln>
                <a:solidFill>
                  <a:srgbClr val="404040"/>
                </a:solidFill>
                <a:effectLst/>
                <a:uLnTx/>
                <a:uFillTx/>
                <a:latin typeface="Arial"/>
                <a:ea typeface="+mn-ea"/>
                <a:cs typeface="+mn-cs"/>
              </a:rPr>
              <a:t>Self care/outcomes</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000" b="1" i="0" u="none" strike="noStrike" kern="1200" cap="none" spc="0" normalizeH="0" baseline="0" noProof="0" dirty="0" smtClean="0">
                <a:ln>
                  <a:noFill/>
                </a:ln>
                <a:solidFill>
                  <a:srgbClr val="404040"/>
                </a:solidFill>
                <a:effectLst/>
                <a:uLnTx/>
                <a:uFillTx/>
                <a:latin typeface="Arial"/>
                <a:ea typeface="+mn-ea"/>
                <a:cs typeface="+mn-cs"/>
              </a:rPr>
              <a:t>Shared </a:t>
            </a:r>
            <a:r>
              <a:rPr kumimoji="0" lang="en-US" sz="3000" b="1" i="0" u="none" strike="noStrike" kern="1200" cap="none" spc="0" normalizeH="0" baseline="0" noProof="0" dirty="0">
                <a:ln>
                  <a:noFill/>
                </a:ln>
                <a:solidFill>
                  <a:srgbClr val="404040"/>
                </a:solidFill>
                <a:effectLst/>
                <a:uLnTx/>
                <a:uFillTx/>
                <a:latin typeface="Arial"/>
                <a:ea typeface="+mn-ea"/>
                <a:cs typeface="+mn-cs"/>
              </a:rPr>
              <a:t>Decision </a:t>
            </a:r>
            <a:r>
              <a:rPr kumimoji="0" lang="en-US" sz="3000" b="1" i="0" u="none" strike="noStrike" kern="1200" cap="none" spc="0" normalizeH="0" baseline="0" noProof="0" dirty="0" smtClean="0">
                <a:ln>
                  <a:noFill/>
                </a:ln>
                <a:solidFill>
                  <a:srgbClr val="404040"/>
                </a:solidFill>
                <a:effectLst/>
                <a:uLnTx/>
                <a:uFillTx/>
                <a:latin typeface="Arial"/>
                <a:ea typeface="+mn-ea"/>
                <a:cs typeface="+mn-cs"/>
              </a:rPr>
              <a:t>Making</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000" b="1" i="0" u="none" strike="noStrike" kern="1200" cap="none" spc="0" normalizeH="0" baseline="0" noProof="0" dirty="0" smtClean="0">
                <a:ln>
                  <a:noFill/>
                </a:ln>
                <a:solidFill>
                  <a:srgbClr val="404040"/>
                </a:solidFill>
                <a:effectLst/>
                <a:uLnTx/>
                <a:uFillTx/>
                <a:latin typeface="Arial"/>
                <a:ea typeface="+mn-ea"/>
                <a:cs typeface="+mn-cs"/>
              </a:rPr>
              <a:t>Exam efficiencies</a:t>
            </a:r>
          </a:p>
        </p:txBody>
      </p:sp>
    </p:spTree>
    <p:extLst>
      <p:ext uri="{BB962C8B-B14F-4D97-AF65-F5344CB8AC3E}">
        <p14:creationId xmlns:p14="http://schemas.microsoft.com/office/powerpoint/2010/main" val="14431684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1622" y="1238827"/>
            <a:ext cx="7772400" cy="1910773"/>
          </a:xfrm>
        </p:spPr>
        <p:txBody>
          <a:bodyPr>
            <a:normAutofit fontScale="90000"/>
          </a:bodyPr>
          <a:lstStyle/>
          <a:p>
            <a:pPr lvl="0">
              <a:spcBef>
                <a:spcPct val="20000"/>
              </a:spcBef>
              <a:buClr>
                <a:srgbClr val="13918A"/>
              </a:buClr>
            </a:pPr>
            <a:r>
              <a:rPr lang="en-US" b="0" dirty="0">
                <a:solidFill>
                  <a:srgbClr val="404040">
                    <a:tint val="75000"/>
                  </a:srgbClr>
                </a:solidFill>
                <a:ea typeface="+mn-ea"/>
                <a:cs typeface="+mn-cs"/>
              </a:rPr>
              <a:t>How does your organization use patients to help with </a:t>
            </a:r>
            <a:r>
              <a:rPr lang="en-US" sz="2000" b="0" dirty="0">
                <a:solidFill>
                  <a:srgbClr val="404040">
                    <a:tint val="75000"/>
                  </a:srgbClr>
                </a:solidFill>
                <a:ea typeface="+mn-ea"/>
                <a:cs typeface="+mn-cs"/>
              </a:rPr>
              <a:t/>
            </a:r>
            <a:br>
              <a:rPr lang="en-US" sz="2000" b="0" dirty="0">
                <a:solidFill>
                  <a:srgbClr val="404040">
                    <a:tint val="75000"/>
                  </a:srgbClr>
                </a:solidFill>
                <a:ea typeface="+mn-ea"/>
                <a:cs typeface="+mn-cs"/>
              </a:rPr>
            </a:br>
            <a:r>
              <a:rPr lang="en-US" dirty="0" smtClean="0"/>
              <a:t>Efficiency?</a:t>
            </a:r>
            <a:endParaRPr lang="en-US" dirty="0"/>
          </a:p>
        </p:txBody>
      </p:sp>
    </p:spTree>
    <p:extLst>
      <p:ext uri="{BB962C8B-B14F-4D97-AF65-F5344CB8AC3E}">
        <p14:creationId xmlns:p14="http://schemas.microsoft.com/office/powerpoint/2010/main" val="40477036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7200" y="5570484"/>
            <a:ext cx="4572000" cy="646331"/>
          </a:xfrm>
          <a:prstGeom prst="rect">
            <a:avLst/>
          </a:prstGeom>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1F497D"/>
                </a:solidFill>
                <a:effectLst/>
                <a:uLnTx/>
                <a:uFillTx/>
                <a:latin typeface="Calibri" panose="020F0502020204030204" pitchFamily="34" charset="0"/>
                <a:ea typeface="Calibri" panose="020F0502020204030204" pitchFamily="34" charset="0"/>
                <a:cs typeface="+mn-cs"/>
              </a:rPr>
              <a:t>Connected Care and the Patient Experience</a:t>
            </a:r>
            <a:r>
              <a:rPr kumimoji="0" lang="en-US" sz="1800" b="0" i="0" u="none" strike="noStrike" kern="1200" cap="none" spc="0" normalizeH="0" baseline="0" noProof="0" dirty="0">
                <a:ln>
                  <a:noFill/>
                </a:ln>
                <a:solidFill>
                  <a:srgbClr val="1F497D"/>
                </a:solidFill>
                <a:effectLst/>
                <a:uLnTx/>
                <a:uFillTx/>
                <a:latin typeface="Calibri" panose="020F0502020204030204" pitchFamily="34" charset="0"/>
                <a:ea typeface="Calibri" panose="020F0502020204030204" pitchFamily="34" charset="0"/>
                <a:cs typeface="+mn-cs"/>
              </a:rPr>
              <a:t>, Surescripts, May 2015</a:t>
            </a:r>
            <a:endParaRPr kumimoji="0" lang="en-US" sz="2000" b="0" i="0" u="none" strike="noStrike" kern="1200" cap="none" spc="0" normalizeH="0" baseline="0" noProof="0" dirty="0">
              <a:ln>
                <a:noFill/>
              </a:ln>
              <a:solidFill>
                <a:srgbClr val="404040"/>
              </a:solidFill>
              <a:effectLst/>
              <a:uLnTx/>
              <a:uFillTx/>
              <a:latin typeface="Times New Roman" panose="02020603050405020304" pitchFamily="18" charset="0"/>
              <a:ea typeface="Calibri" panose="020F0502020204030204" pitchFamily="34" charset="0"/>
              <a:cs typeface="+mn-cs"/>
            </a:endParaRPr>
          </a:p>
        </p:txBody>
      </p:sp>
      <p:sp>
        <p:nvSpPr>
          <p:cNvPr id="3" name="Title 1"/>
          <p:cNvSpPr>
            <a:spLocks noGrp="1"/>
          </p:cNvSpPr>
          <p:nvPr>
            <p:ph type="title"/>
          </p:nvPr>
        </p:nvSpPr>
        <p:spPr>
          <a:xfrm>
            <a:off x="533400" y="1371600"/>
            <a:ext cx="7848600" cy="2825496"/>
          </a:xfrm>
        </p:spPr>
        <p:txBody>
          <a:bodyPr>
            <a:normAutofit/>
          </a:bodyPr>
          <a:lstStyle/>
          <a:p>
            <a:r>
              <a:rPr lang="en-US" sz="2200" b="0" spc="0" dirty="0" smtClean="0">
                <a:solidFill>
                  <a:schemeClr val="tx2"/>
                </a:solidFill>
              </a:rPr>
              <a:t>Providers that do not make an effort to improve electronic health information sharing </a:t>
            </a:r>
            <a:r>
              <a:rPr lang="en-US" sz="2200" spc="0" dirty="0" smtClean="0">
                <a:solidFill>
                  <a:schemeClr val="tx2"/>
                </a:solidFill>
              </a:rPr>
              <a:t>could lose patients to others </a:t>
            </a:r>
            <a:br>
              <a:rPr lang="en-US" sz="2200" spc="0" dirty="0" smtClean="0">
                <a:solidFill>
                  <a:schemeClr val="tx2"/>
                </a:solidFill>
              </a:rPr>
            </a:br>
            <a:r>
              <a:rPr lang="en-US" sz="2200" spc="0" dirty="0" smtClean="0">
                <a:solidFill>
                  <a:schemeClr val="tx2"/>
                </a:solidFill>
              </a:rPr>
              <a:t>that are more technologically advanced.</a:t>
            </a:r>
            <a:endParaRPr lang="en-US" sz="2200" spc="0" dirty="0">
              <a:solidFill>
                <a:schemeClr val="tx2"/>
              </a:solidFill>
            </a:endParaRPr>
          </a:p>
        </p:txBody>
      </p:sp>
    </p:spTree>
    <p:extLst>
      <p:ext uri="{BB962C8B-B14F-4D97-AF65-F5344CB8AC3E}">
        <p14:creationId xmlns:p14="http://schemas.microsoft.com/office/powerpoint/2010/main" val="15666499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8872" y="6151236"/>
            <a:ext cx="4572000" cy="646331"/>
          </a:xfrm>
          <a:prstGeom prst="rect">
            <a:avLst/>
          </a:prstGeom>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1F497D"/>
                </a:solidFill>
                <a:effectLst/>
                <a:uLnTx/>
                <a:uFillTx/>
                <a:latin typeface="Calibri" panose="020F0502020204030204" pitchFamily="34" charset="0"/>
                <a:ea typeface="Calibri" panose="020F0502020204030204" pitchFamily="34" charset="0"/>
                <a:cs typeface="+mn-cs"/>
              </a:rPr>
              <a:t>Connected Care and the Patient Experience</a:t>
            </a:r>
            <a:r>
              <a:rPr kumimoji="0" lang="en-US" sz="1800" b="0" i="0" u="none" strike="noStrike" kern="1200" cap="none" spc="0" normalizeH="0" baseline="0" noProof="0" dirty="0">
                <a:ln>
                  <a:noFill/>
                </a:ln>
                <a:solidFill>
                  <a:srgbClr val="1F497D"/>
                </a:solidFill>
                <a:effectLst/>
                <a:uLnTx/>
                <a:uFillTx/>
                <a:latin typeface="Calibri" panose="020F0502020204030204" pitchFamily="34" charset="0"/>
                <a:ea typeface="Calibri" panose="020F0502020204030204" pitchFamily="34" charset="0"/>
                <a:cs typeface="+mn-cs"/>
              </a:rPr>
              <a:t>, Surescripts, May 2015</a:t>
            </a:r>
            <a:endParaRPr kumimoji="0" lang="en-US" sz="2000" b="0" i="0" u="none" strike="noStrike" kern="1200" cap="none" spc="0" normalizeH="0" baseline="0" noProof="0" dirty="0">
              <a:ln>
                <a:noFill/>
              </a:ln>
              <a:solidFill>
                <a:srgbClr val="404040"/>
              </a:solidFill>
              <a:effectLst/>
              <a:uLnTx/>
              <a:uFillTx/>
              <a:latin typeface="Times New Roman" panose="02020603050405020304" pitchFamily="18" charset="0"/>
              <a:ea typeface="Calibri" panose="020F0502020204030204" pitchFamily="34" charset="0"/>
              <a:cs typeface="+mn-cs"/>
            </a:endParaRPr>
          </a:p>
        </p:txBody>
      </p:sp>
      <p:pic>
        <p:nvPicPr>
          <p:cNvPr id="4" name="Picture 3"/>
          <p:cNvPicPr>
            <a:picLocks noChangeAspect="1"/>
          </p:cNvPicPr>
          <p:nvPr/>
        </p:nvPicPr>
        <p:blipFill>
          <a:blip r:embed="rId3"/>
          <a:stretch>
            <a:fillRect/>
          </a:stretch>
        </p:blipFill>
        <p:spPr>
          <a:xfrm>
            <a:off x="329184" y="902208"/>
            <a:ext cx="5835448" cy="1438656"/>
          </a:xfrm>
          <a:prstGeom prst="rect">
            <a:avLst/>
          </a:prstGeom>
        </p:spPr>
      </p:pic>
      <p:pic>
        <p:nvPicPr>
          <p:cNvPr id="5" name="Picture 4"/>
          <p:cNvPicPr>
            <a:picLocks noChangeAspect="1"/>
          </p:cNvPicPr>
          <p:nvPr/>
        </p:nvPicPr>
        <p:blipFill>
          <a:blip r:embed="rId4"/>
          <a:stretch>
            <a:fillRect/>
          </a:stretch>
        </p:blipFill>
        <p:spPr>
          <a:xfrm>
            <a:off x="2743200" y="2221992"/>
            <a:ext cx="6108864" cy="3918312"/>
          </a:xfrm>
          <a:prstGeom prst="rect">
            <a:avLst/>
          </a:prstGeom>
        </p:spPr>
      </p:pic>
    </p:spTree>
    <p:extLst>
      <p:ext uri="{BB962C8B-B14F-4D97-AF65-F5344CB8AC3E}">
        <p14:creationId xmlns:p14="http://schemas.microsoft.com/office/powerpoint/2010/main" val="9763645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normAutofit/>
          </a:bodyPr>
          <a:lstStyle/>
          <a:p>
            <a:r>
              <a:rPr lang="en-US" dirty="0" smtClean="0"/>
              <a:t>Engagement: </a:t>
            </a:r>
            <a:r>
              <a:rPr lang="en-US" b="1" dirty="0" smtClean="0"/>
              <a:t>Retention</a:t>
            </a:r>
            <a:endParaRPr lang="en-US" b="1" dirty="0"/>
          </a:p>
        </p:txBody>
      </p:sp>
      <p:graphicFrame>
        <p:nvGraphicFramePr>
          <p:cNvPr id="9" name="Chart 8"/>
          <p:cNvGraphicFramePr/>
          <p:nvPr>
            <p:extLst/>
          </p:nvPr>
        </p:nvGraphicFramePr>
        <p:xfrm>
          <a:off x="9409243" y="2384029"/>
          <a:ext cx="3684050" cy="3227294"/>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166310" y="1188732"/>
            <a:ext cx="4000500" cy="6546167"/>
          </a:xfrm>
          <a:prstGeom prst="rect">
            <a:avLst/>
          </a:prstGeom>
          <a:noFill/>
        </p:spPr>
        <p:txBody>
          <a:bodyPr wrap="square" lIns="82058" tIns="41029" rIns="82058" bIns="41029" rtlCol="0">
            <a:spAutoFit/>
          </a:bodyPr>
          <a:lstStyle/>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000" b="1" i="0" u="none" strike="noStrike" kern="1200" cap="none" spc="0" normalizeH="0" baseline="0" noProof="0" dirty="0" smtClean="0">
                <a:ln>
                  <a:noFill/>
                </a:ln>
                <a:solidFill>
                  <a:srgbClr val="404040"/>
                </a:solidFill>
                <a:effectLst/>
                <a:uLnTx/>
                <a:uFillTx/>
                <a:latin typeface="Arial"/>
                <a:ea typeface="+mn-ea"/>
                <a:cs typeface="+mn-cs"/>
              </a:rPr>
              <a:t>Grow business</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000" b="1" i="0" u="none" strike="noStrike" kern="1200" cap="none" spc="0" normalizeH="0" baseline="0" noProof="0" dirty="0" smtClean="0">
                <a:ln>
                  <a:noFill/>
                </a:ln>
                <a:solidFill>
                  <a:srgbClr val="404040"/>
                </a:solidFill>
                <a:effectLst/>
                <a:uLnTx/>
                <a:uFillTx/>
                <a:latin typeface="Arial"/>
                <a:ea typeface="+mn-ea"/>
                <a:cs typeface="+mn-cs"/>
              </a:rPr>
              <a:t>Remain in network</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000" b="1" i="0" u="none" strike="noStrike" kern="1200" cap="none" spc="0" normalizeH="0" baseline="0" noProof="0" dirty="0" smtClean="0">
                <a:ln>
                  <a:noFill/>
                </a:ln>
                <a:solidFill>
                  <a:srgbClr val="404040"/>
                </a:solidFill>
                <a:effectLst/>
                <a:uLnTx/>
                <a:uFillTx/>
                <a:latin typeface="Arial"/>
                <a:ea typeface="+mn-ea"/>
                <a:cs typeface="+mn-cs"/>
              </a:rPr>
              <a:t>Relationship </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000" b="1" i="0" u="none" strike="noStrike" kern="1200" cap="none" spc="0" normalizeH="0" baseline="0" noProof="0" dirty="0" smtClean="0">
                <a:ln>
                  <a:noFill/>
                </a:ln>
                <a:solidFill>
                  <a:srgbClr val="404040"/>
                </a:solidFill>
                <a:effectLst/>
                <a:uLnTx/>
                <a:uFillTx/>
                <a:latin typeface="Arial"/>
                <a:ea typeface="+mn-ea"/>
                <a:cs typeface="+mn-cs"/>
              </a:rPr>
              <a:t>Shared decision making:</a:t>
            </a:r>
          </a:p>
          <a:p>
            <a:pPr marL="914400" marR="0" lvl="1"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000" b="1" i="0" u="none" strike="noStrike" kern="1200" cap="none" spc="0" normalizeH="0" baseline="0" noProof="0" dirty="0" smtClean="0">
                <a:ln>
                  <a:noFill/>
                </a:ln>
                <a:solidFill>
                  <a:srgbClr val="404040"/>
                </a:solidFill>
                <a:effectLst/>
                <a:uLnTx/>
                <a:uFillTx/>
                <a:latin typeface="Arial"/>
                <a:ea typeface="+mn-ea"/>
                <a:cs typeface="+mn-cs"/>
              </a:rPr>
              <a:t>Appropriate care</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000" b="1" i="0" u="none" strike="noStrike" kern="1200" cap="none" spc="0" normalizeH="0" baseline="0" noProof="0" dirty="0" smtClean="0">
                <a:ln>
                  <a:noFill/>
                </a:ln>
                <a:solidFill>
                  <a:srgbClr val="404040"/>
                </a:solidFill>
                <a:effectLst/>
                <a:uLnTx/>
                <a:uFillTx/>
                <a:latin typeface="Arial"/>
                <a:ea typeface="+mn-ea"/>
                <a:cs typeface="+mn-cs"/>
              </a:rPr>
              <a:t>Training patients for future as efficient Medicare patients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000" b="1" i="0" u="none" strike="noStrike" kern="1200" cap="none" spc="0" normalizeH="0" baseline="0" noProof="0" dirty="0" smtClean="0">
              <a:ln>
                <a:noFill/>
              </a:ln>
              <a:solidFill>
                <a:srgbClr val="404040"/>
              </a:solidFill>
              <a:effectLst/>
              <a:uLnTx/>
              <a:uFillTx/>
              <a:latin typeface="Arial"/>
              <a:ea typeface="+mn-ea"/>
              <a:cs typeface="+mn-cs"/>
            </a:endParaRP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000" b="1" i="0" u="none" strike="noStrike" kern="1200" cap="none" spc="0" normalizeH="0" baseline="0" noProof="0" dirty="0" smtClean="0">
              <a:ln>
                <a:noFill/>
              </a:ln>
              <a:solidFill>
                <a:srgbClr val="404040"/>
              </a:solidFill>
              <a:effectLst/>
              <a:uLnTx/>
              <a:uFillTx/>
              <a:latin typeface="Arial"/>
              <a:ea typeface="+mn-ea"/>
              <a:cs typeface="+mn-cs"/>
            </a:endParaRPr>
          </a:p>
        </p:txBody>
      </p:sp>
      <p:pic>
        <p:nvPicPr>
          <p:cNvPr id="11" name="Picture 10" descr="iStock_000003219511_Medium.jpg"/>
          <p:cNvPicPr>
            <a:picLocks noChangeAspect="1"/>
          </p:cNvPicPr>
          <p:nvPr/>
        </p:nvPicPr>
        <p:blipFill rotWithShape="1">
          <a:blip r:embed="rId4">
            <a:extLst>
              <a:ext uri="{28A0092B-C50C-407E-A947-70E740481C1C}">
                <a14:useLocalDpi xmlns:a14="http://schemas.microsoft.com/office/drawing/2010/main" val="0"/>
              </a:ext>
            </a:extLst>
          </a:blip>
          <a:srcRect r="8210"/>
          <a:stretch/>
        </p:blipFill>
        <p:spPr>
          <a:xfrm>
            <a:off x="4422575" y="1744550"/>
            <a:ext cx="4730903" cy="5113450"/>
          </a:xfrm>
          <a:prstGeom prst="rect">
            <a:avLst/>
          </a:prstGeom>
        </p:spPr>
      </p:pic>
    </p:spTree>
    <p:extLst>
      <p:ext uri="{BB962C8B-B14F-4D97-AF65-F5344CB8AC3E}">
        <p14:creationId xmlns:p14="http://schemas.microsoft.com/office/powerpoint/2010/main" val="1502393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1622" y="1238827"/>
            <a:ext cx="7772400" cy="1910773"/>
          </a:xfrm>
        </p:spPr>
        <p:txBody>
          <a:bodyPr>
            <a:normAutofit fontScale="90000"/>
          </a:bodyPr>
          <a:lstStyle/>
          <a:p>
            <a:pPr lvl="0">
              <a:spcBef>
                <a:spcPct val="20000"/>
              </a:spcBef>
              <a:buClr>
                <a:srgbClr val="13918A"/>
              </a:buClr>
            </a:pPr>
            <a:r>
              <a:rPr lang="en-US" b="0" dirty="0">
                <a:solidFill>
                  <a:srgbClr val="404040">
                    <a:tint val="75000"/>
                  </a:srgbClr>
                </a:solidFill>
                <a:ea typeface="+mn-ea"/>
                <a:cs typeface="+mn-cs"/>
              </a:rPr>
              <a:t>How does your organization use patients to help with </a:t>
            </a:r>
            <a:r>
              <a:rPr lang="en-US" sz="2000" b="0" dirty="0">
                <a:solidFill>
                  <a:srgbClr val="404040">
                    <a:tint val="75000"/>
                  </a:srgbClr>
                </a:solidFill>
                <a:ea typeface="+mn-ea"/>
                <a:cs typeface="+mn-cs"/>
              </a:rPr>
              <a:t/>
            </a:r>
            <a:br>
              <a:rPr lang="en-US" sz="2000" b="0" dirty="0">
                <a:solidFill>
                  <a:srgbClr val="404040">
                    <a:tint val="75000"/>
                  </a:srgbClr>
                </a:solidFill>
                <a:ea typeface="+mn-ea"/>
                <a:cs typeface="+mn-cs"/>
              </a:rPr>
            </a:br>
            <a:r>
              <a:rPr lang="en-US" dirty="0" smtClean="0"/>
              <a:t>Retention?</a:t>
            </a:r>
            <a:endParaRPr lang="en-US" dirty="0"/>
          </a:p>
        </p:txBody>
      </p:sp>
    </p:spTree>
    <p:extLst>
      <p:ext uri="{BB962C8B-B14F-4D97-AF65-F5344CB8AC3E}">
        <p14:creationId xmlns:p14="http://schemas.microsoft.com/office/powerpoint/2010/main" val="4864218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Reminder</a:t>
            </a:r>
            <a:endParaRPr lang="en-US" dirty="0"/>
          </a:p>
        </p:txBody>
      </p:sp>
      <p:sp>
        <p:nvSpPr>
          <p:cNvPr id="3" name="Content Placeholder 2"/>
          <p:cNvSpPr>
            <a:spLocks noGrp="1"/>
          </p:cNvSpPr>
          <p:nvPr>
            <p:ph idx="1"/>
          </p:nvPr>
        </p:nvSpPr>
        <p:spPr>
          <a:xfrm>
            <a:off x="457200" y="1752600"/>
            <a:ext cx="8229600" cy="2590800"/>
          </a:xfrm>
        </p:spPr>
        <p:txBody>
          <a:bodyPr/>
          <a:lstStyle/>
          <a:p>
            <a:pPr marL="0" indent="0" algn="ctr" eaLnBrk="1" hangingPunct="1">
              <a:spcBef>
                <a:spcPts val="1200"/>
              </a:spcBef>
              <a:buFont typeface="Arial" charset="0"/>
              <a:buNone/>
              <a:defRPr/>
            </a:pPr>
            <a:r>
              <a:rPr lang="en-US" sz="4000" dirty="0">
                <a:latin typeface="Arial" charset="0"/>
                <a:cs typeface="Arial" charset="0"/>
                <a:sym typeface="Arial" charset="0"/>
              </a:rPr>
              <a:t>Please </a:t>
            </a:r>
            <a:r>
              <a:rPr lang="en-US" sz="4000" dirty="0" smtClean="0">
                <a:latin typeface="Arial" charset="0"/>
                <a:cs typeface="Arial" charset="0"/>
                <a:sym typeface="Arial" charset="0"/>
              </a:rPr>
              <a:t>mute your line</a:t>
            </a:r>
            <a:r>
              <a:rPr lang="en-US" sz="4000" dirty="0">
                <a:latin typeface="Arial" charset="0"/>
                <a:cs typeface="Arial" charset="0"/>
                <a:sym typeface="Arial" charset="0"/>
              </a:rPr>
              <a:t> </a:t>
            </a:r>
            <a:r>
              <a:rPr lang="en-US" sz="4000" dirty="0" smtClean="0">
                <a:latin typeface="Arial" charset="0"/>
                <a:cs typeface="Arial" charset="0"/>
                <a:sym typeface="Arial" charset="0"/>
              </a:rPr>
              <a:t>when </a:t>
            </a:r>
            <a:r>
              <a:rPr lang="en-US" sz="4000" dirty="0">
                <a:latin typeface="Arial" charset="0"/>
                <a:cs typeface="Arial" charset="0"/>
                <a:sym typeface="Arial" charset="0"/>
              </a:rPr>
              <a:t>not speaking  </a:t>
            </a:r>
            <a:endParaRPr lang="en-US" sz="4000" dirty="0">
              <a:latin typeface="Arial" charset="0"/>
              <a:sym typeface="Arial" charset="0"/>
            </a:endParaRPr>
          </a:p>
          <a:p>
            <a:pPr marL="0" indent="0" algn="ctr" eaLnBrk="1" hangingPunct="1">
              <a:spcBef>
                <a:spcPts val="1200"/>
              </a:spcBef>
              <a:buFont typeface="Arial" charset="0"/>
              <a:buNone/>
              <a:defRPr/>
            </a:pPr>
            <a:r>
              <a:rPr lang="en-US" sz="4000" dirty="0">
                <a:latin typeface="Arial" charset="0"/>
                <a:cs typeface="Arial" charset="0"/>
                <a:sym typeface="Arial" charset="0"/>
              </a:rPr>
              <a:t>(* 6 to mute, *7 to unmute</a:t>
            </a:r>
            <a:r>
              <a:rPr lang="en-US" sz="4000" dirty="0" smtClean="0">
                <a:latin typeface="Arial" charset="0"/>
                <a:cs typeface="Arial" charset="0"/>
                <a:sym typeface="Arial" charset="0"/>
              </a:rPr>
              <a:t>)</a:t>
            </a:r>
          </a:p>
          <a:p>
            <a:pPr marL="0" indent="0" algn="ctr" eaLnBrk="1" hangingPunct="1">
              <a:spcBef>
                <a:spcPts val="1200"/>
              </a:spcBef>
              <a:buFont typeface="Arial" charset="0"/>
              <a:buNone/>
              <a:defRPr/>
            </a:pPr>
            <a:endParaRPr lang="en-US" sz="4000" dirty="0">
              <a:latin typeface="Arial" charset="0"/>
              <a:cs typeface="Arial" charset="0"/>
              <a:sym typeface="Arial" charset="0"/>
            </a:endParaRPr>
          </a:p>
          <a:p>
            <a:pPr marL="0" indent="0" algn="ctr" eaLnBrk="1" hangingPunct="1">
              <a:spcBef>
                <a:spcPts val="1200"/>
              </a:spcBef>
              <a:buNone/>
              <a:defRPr/>
            </a:pPr>
            <a:r>
              <a:rPr lang="en-US" sz="4000" dirty="0">
                <a:latin typeface="Arial" charset="0"/>
                <a:cs typeface="Arial" charset="0"/>
                <a:sym typeface="Arial" charset="0"/>
              </a:rPr>
              <a:t>This call is being </a:t>
            </a:r>
            <a:r>
              <a:rPr lang="en-US" sz="4000" dirty="0" smtClean="0">
                <a:latin typeface="Arial" charset="0"/>
                <a:cs typeface="Arial" charset="0"/>
                <a:sym typeface="Arial" charset="0"/>
              </a:rPr>
              <a:t>recorded</a:t>
            </a:r>
          </a:p>
          <a:p>
            <a:pPr marL="0" indent="0" algn="ctr" eaLnBrk="1" hangingPunct="1">
              <a:spcBef>
                <a:spcPts val="1200"/>
              </a:spcBef>
              <a:buNone/>
              <a:defRPr/>
            </a:pPr>
            <a:endParaRPr lang="en-US" sz="4000" dirty="0">
              <a:latin typeface="Arial" charset="0"/>
              <a:sym typeface="Arial" charset="0"/>
            </a:endParaRPr>
          </a:p>
          <a:p>
            <a:pPr marL="0" indent="0" algn="ctr" eaLnBrk="1" hangingPunct="1">
              <a:spcBef>
                <a:spcPts val="1200"/>
              </a:spcBef>
              <a:buFont typeface="Arial" charset="0"/>
              <a:buNone/>
              <a:defRPr/>
            </a:pPr>
            <a:endParaRPr lang="en-US" sz="4800" i="1" dirty="0">
              <a:latin typeface="Arial" charset="0"/>
              <a:sym typeface="Arial" charset="0"/>
            </a:endParaRPr>
          </a:p>
          <a:p>
            <a:pPr marL="0" indent="0">
              <a:buNone/>
            </a:pPr>
            <a:endParaRPr lang="en-US" dirty="0"/>
          </a:p>
        </p:txBody>
      </p:sp>
    </p:spTree>
    <p:extLst>
      <p:ext uri="{BB962C8B-B14F-4D97-AF65-F5344CB8AC3E}">
        <p14:creationId xmlns:p14="http://schemas.microsoft.com/office/powerpoint/2010/main" val="40090428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7200" y="5570484"/>
            <a:ext cx="4572000" cy="646331"/>
          </a:xfrm>
          <a:prstGeom prst="rect">
            <a:avLst/>
          </a:prstGeom>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1F497D"/>
                </a:solidFill>
                <a:effectLst/>
                <a:uLnTx/>
                <a:uFillTx/>
                <a:latin typeface="Calibri" panose="020F0502020204030204" pitchFamily="34" charset="0"/>
                <a:ea typeface="Calibri" panose="020F0502020204030204" pitchFamily="34" charset="0"/>
                <a:cs typeface="+mn-cs"/>
              </a:rPr>
              <a:t>Connected Care and the Patient Experience</a:t>
            </a:r>
            <a:r>
              <a:rPr kumimoji="0" lang="en-US" sz="1800" b="0" i="0" u="none" strike="noStrike" kern="1200" cap="none" spc="0" normalizeH="0" baseline="0" noProof="0" dirty="0">
                <a:ln>
                  <a:noFill/>
                </a:ln>
                <a:solidFill>
                  <a:srgbClr val="1F497D"/>
                </a:solidFill>
                <a:effectLst/>
                <a:uLnTx/>
                <a:uFillTx/>
                <a:latin typeface="Calibri" panose="020F0502020204030204" pitchFamily="34" charset="0"/>
                <a:ea typeface="Calibri" panose="020F0502020204030204" pitchFamily="34" charset="0"/>
                <a:cs typeface="+mn-cs"/>
              </a:rPr>
              <a:t>, Surescripts, May 2015</a:t>
            </a:r>
            <a:endParaRPr kumimoji="0" lang="en-US" sz="2000" b="0" i="0" u="none" strike="noStrike" kern="1200" cap="none" spc="0" normalizeH="0" baseline="0" noProof="0" dirty="0">
              <a:ln>
                <a:noFill/>
              </a:ln>
              <a:solidFill>
                <a:srgbClr val="404040"/>
              </a:solidFill>
              <a:effectLst/>
              <a:uLnTx/>
              <a:uFillTx/>
              <a:latin typeface="Times New Roman" panose="02020603050405020304" pitchFamily="18" charset="0"/>
              <a:ea typeface="Calibri" panose="020F0502020204030204" pitchFamily="34" charset="0"/>
              <a:cs typeface="+mn-cs"/>
            </a:endParaRPr>
          </a:p>
        </p:txBody>
      </p:sp>
      <p:sp>
        <p:nvSpPr>
          <p:cNvPr id="3" name="Title 1"/>
          <p:cNvSpPr txBox="1">
            <a:spLocks/>
          </p:cNvSpPr>
          <p:nvPr/>
        </p:nvSpPr>
        <p:spPr>
          <a:xfrm>
            <a:off x="381000" y="1690744"/>
            <a:ext cx="3657600" cy="812799"/>
          </a:xfrm>
          <a:prstGeom prst="rect">
            <a:avLst/>
          </a:prstGeom>
        </p:spPr>
        <p:txBody>
          <a:bodyPr vert="horz" lIns="0" tIns="0" rIns="0" bIns="0" rtlCol="0" anchor="ctr" anchorCtr="0">
            <a:noAutofit/>
          </a:bodyPr>
          <a:lstStyle>
            <a:lvl1pPr algn="l" defTabSz="457200" rtl="0" eaLnBrk="1" latinLnBrk="0" hangingPunct="1">
              <a:spcBef>
                <a:spcPct val="0"/>
              </a:spcBef>
              <a:buNone/>
              <a:defRPr sz="2800" b="1" i="0" kern="1200" spc="-150" baseline="0">
                <a:solidFill>
                  <a:schemeClr val="tx1"/>
                </a:solidFill>
                <a:latin typeface="Arial"/>
                <a:ea typeface="+mj-ea"/>
                <a:cs typeface="Aria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1900" b="0" i="0" u="none" strike="noStrike" kern="1200" cap="none" spc="0" normalizeH="0" baseline="0" noProof="0" smtClean="0">
                <a:ln>
                  <a:noFill/>
                </a:ln>
                <a:solidFill>
                  <a:srgbClr val="13918A"/>
                </a:solidFill>
                <a:effectLst/>
                <a:uLnTx/>
                <a:uFillTx/>
                <a:latin typeface="Arial"/>
                <a:ea typeface="+mj-ea"/>
                <a:cs typeface="Arial"/>
              </a:rPr>
              <a:t>Patients are spending most </a:t>
            </a:r>
            <a:br>
              <a:rPr kumimoji="0" lang="en-US" sz="1900" b="0" i="0" u="none" strike="noStrike" kern="1200" cap="none" spc="0" normalizeH="0" baseline="0" noProof="0" smtClean="0">
                <a:ln>
                  <a:noFill/>
                </a:ln>
                <a:solidFill>
                  <a:srgbClr val="13918A"/>
                </a:solidFill>
                <a:effectLst/>
                <a:uLnTx/>
                <a:uFillTx/>
                <a:latin typeface="Arial"/>
                <a:ea typeface="+mj-ea"/>
                <a:cs typeface="Arial"/>
              </a:rPr>
            </a:br>
            <a:r>
              <a:rPr kumimoji="0" lang="en-US" sz="1900" b="0" i="0" u="none" strike="noStrike" kern="1200" cap="none" spc="0" normalizeH="0" baseline="0" noProof="0" smtClean="0">
                <a:ln>
                  <a:noFill/>
                </a:ln>
                <a:solidFill>
                  <a:srgbClr val="13918A"/>
                </a:solidFill>
                <a:effectLst/>
                <a:uLnTx/>
                <a:uFillTx/>
                <a:latin typeface="Arial"/>
                <a:ea typeface="+mj-ea"/>
                <a:cs typeface="Arial"/>
              </a:rPr>
              <a:t>of their doctor’s visit </a:t>
            </a:r>
            <a:r>
              <a:rPr kumimoji="0" lang="en-US" sz="1900" b="1" i="0" u="none" strike="noStrike" kern="1200" cap="none" spc="0" normalizeH="0" baseline="0" noProof="0" smtClean="0">
                <a:ln>
                  <a:noFill/>
                </a:ln>
                <a:solidFill>
                  <a:srgbClr val="13918A"/>
                </a:solidFill>
                <a:effectLst/>
                <a:uLnTx/>
                <a:uFillTx/>
                <a:latin typeface="Arial"/>
                <a:ea typeface="+mj-ea"/>
                <a:cs typeface="Arial"/>
              </a:rPr>
              <a:t>filling out paperwork or verbally telling the doctor their medical history</a:t>
            </a:r>
            <a:endParaRPr kumimoji="0" lang="en-US" sz="1900" b="1" i="0" u="none" strike="noStrike" kern="1200" cap="none" spc="0" normalizeH="0" baseline="0" noProof="0" dirty="0">
              <a:ln>
                <a:noFill/>
              </a:ln>
              <a:solidFill>
                <a:srgbClr val="13918A"/>
              </a:solidFill>
              <a:effectLst/>
              <a:uLnTx/>
              <a:uFillTx/>
              <a:latin typeface="Arial"/>
              <a:ea typeface="+mj-ea"/>
              <a:cs typeface="Arial"/>
            </a:endParaRPr>
          </a:p>
        </p:txBody>
      </p:sp>
      <p:cxnSp>
        <p:nvCxnSpPr>
          <p:cNvPr id="4" name="Straight Connector 3"/>
          <p:cNvCxnSpPr/>
          <p:nvPr/>
        </p:nvCxnSpPr>
        <p:spPr>
          <a:xfrm>
            <a:off x="4724400" y="1385944"/>
            <a:ext cx="0" cy="4114800"/>
          </a:xfrm>
          <a:prstGeom prst="line">
            <a:avLst/>
          </a:prstGeom>
          <a:ln w="9525">
            <a:solidFill>
              <a:schemeClr val="accent4"/>
            </a:solidFill>
          </a:ln>
          <a:effectLst/>
        </p:spPr>
        <p:style>
          <a:lnRef idx="2">
            <a:schemeClr val="accent1"/>
          </a:lnRef>
          <a:fillRef idx="0">
            <a:schemeClr val="accent1"/>
          </a:fillRef>
          <a:effectRef idx="1">
            <a:schemeClr val="accent1"/>
          </a:effectRef>
          <a:fontRef idx="minor">
            <a:schemeClr val="tx1"/>
          </a:fontRef>
        </p:style>
      </p:cxnSp>
      <p:sp>
        <p:nvSpPr>
          <p:cNvPr id="5" name="Title 1"/>
          <p:cNvSpPr txBox="1">
            <a:spLocks/>
          </p:cNvSpPr>
          <p:nvPr/>
        </p:nvSpPr>
        <p:spPr>
          <a:xfrm>
            <a:off x="5029200" y="1690744"/>
            <a:ext cx="3657600" cy="812799"/>
          </a:xfrm>
          <a:prstGeom prst="rect">
            <a:avLst/>
          </a:prstGeom>
        </p:spPr>
        <p:txBody>
          <a:bodyPr vert="horz" lIns="0" tIns="0" rIns="0" bIns="0" rtlCol="0" anchor="ctr" anchorCtr="0">
            <a:noAutofit/>
          </a:bodyPr>
          <a:lstStyle>
            <a:lvl1pPr algn="l" defTabSz="457200" rtl="0" eaLnBrk="1" latinLnBrk="0" hangingPunct="1">
              <a:spcBef>
                <a:spcPct val="0"/>
              </a:spcBef>
              <a:buNone/>
              <a:defRPr sz="2800" b="1" i="0" kern="1200" spc="-150" baseline="0">
                <a:solidFill>
                  <a:schemeClr val="tx1"/>
                </a:solidFill>
                <a:latin typeface="Arial"/>
                <a:ea typeface="+mj-ea"/>
                <a:cs typeface="Aria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1900" b="0" i="0" u="none" strike="noStrike" kern="1200" cap="none" spc="0" normalizeH="0" baseline="0" noProof="0" dirty="0" smtClean="0">
                <a:ln>
                  <a:noFill/>
                </a:ln>
                <a:solidFill>
                  <a:srgbClr val="13918A"/>
                </a:solidFill>
                <a:effectLst/>
                <a:uLnTx/>
                <a:uFillTx/>
                <a:latin typeface="Arial"/>
                <a:ea typeface="+mj-ea"/>
                <a:cs typeface="Arial"/>
              </a:rPr>
              <a:t>To deal with the paperwork required, many Americans </a:t>
            </a:r>
            <a:br>
              <a:rPr kumimoji="0" lang="en-US" sz="1900" b="0" i="0" u="none" strike="noStrike" kern="1200" cap="none" spc="0" normalizeH="0" baseline="0" noProof="0" dirty="0" smtClean="0">
                <a:ln>
                  <a:noFill/>
                </a:ln>
                <a:solidFill>
                  <a:srgbClr val="13918A"/>
                </a:solidFill>
                <a:effectLst/>
                <a:uLnTx/>
                <a:uFillTx/>
                <a:latin typeface="Arial"/>
                <a:ea typeface="+mj-ea"/>
                <a:cs typeface="Arial"/>
              </a:rPr>
            </a:br>
            <a:r>
              <a:rPr kumimoji="0" lang="en-US" sz="1900" b="0" i="0" u="none" strike="noStrike" kern="1200" cap="none" spc="0" normalizeH="0" baseline="0" noProof="0" dirty="0" smtClean="0">
                <a:ln>
                  <a:noFill/>
                </a:ln>
                <a:solidFill>
                  <a:srgbClr val="13918A"/>
                </a:solidFill>
                <a:effectLst/>
                <a:uLnTx/>
                <a:uFillTx/>
                <a:latin typeface="Arial"/>
                <a:ea typeface="+mj-ea"/>
                <a:cs typeface="Arial"/>
              </a:rPr>
              <a:t>admit they have:</a:t>
            </a:r>
            <a:endParaRPr kumimoji="0" lang="en-US" sz="1900" b="1" i="0" u="none" strike="noStrike" kern="1200" cap="none" spc="0" normalizeH="0" baseline="0" noProof="0" dirty="0">
              <a:ln>
                <a:noFill/>
              </a:ln>
              <a:solidFill>
                <a:srgbClr val="13918A"/>
              </a:solidFill>
              <a:effectLst/>
              <a:uLnTx/>
              <a:uFillTx/>
              <a:latin typeface="Arial"/>
              <a:ea typeface="+mj-ea"/>
              <a:cs typeface="Arial"/>
            </a:endParaRPr>
          </a:p>
        </p:txBody>
      </p:sp>
      <p:pic>
        <p:nvPicPr>
          <p:cNvPr id="7" name="Picture 6"/>
          <p:cNvPicPr>
            <a:picLocks noChangeAspect="1"/>
          </p:cNvPicPr>
          <p:nvPr/>
        </p:nvPicPr>
        <p:blipFill>
          <a:blip r:embed="rId3"/>
          <a:stretch>
            <a:fillRect/>
          </a:stretch>
        </p:blipFill>
        <p:spPr>
          <a:xfrm>
            <a:off x="685800" y="2833744"/>
            <a:ext cx="3429000" cy="2784231"/>
          </a:xfrm>
          <a:prstGeom prst="rect">
            <a:avLst/>
          </a:prstGeom>
        </p:spPr>
      </p:pic>
      <p:pic>
        <p:nvPicPr>
          <p:cNvPr id="8" name="Picture 7"/>
          <p:cNvPicPr>
            <a:picLocks noChangeAspect="1"/>
          </p:cNvPicPr>
          <p:nvPr/>
        </p:nvPicPr>
        <p:blipFill>
          <a:blip r:embed="rId4"/>
          <a:stretch>
            <a:fillRect/>
          </a:stretch>
        </p:blipFill>
        <p:spPr>
          <a:xfrm>
            <a:off x="4953000" y="2986144"/>
            <a:ext cx="3733800" cy="2369855"/>
          </a:xfrm>
          <a:prstGeom prst="rect">
            <a:avLst/>
          </a:prstGeom>
        </p:spPr>
      </p:pic>
    </p:spTree>
    <p:extLst>
      <p:ext uri="{BB962C8B-B14F-4D97-AF65-F5344CB8AC3E}">
        <p14:creationId xmlns:p14="http://schemas.microsoft.com/office/powerpoint/2010/main" val="19776200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7200" y="5570484"/>
            <a:ext cx="4572000" cy="646331"/>
          </a:xfrm>
          <a:prstGeom prst="rect">
            <a:avLst/>
          </a:prstGeom>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1F497D"/>
                </a:solidFill>
                <a:effectLst/>
                <a:uLnTx/>
                <a:uFillTx/>
                <a:latin typeface="Calibri" panose="020F0502020204030204" pitchFamily="34" charset="0"/>
                <a:ea typeface="Calibri" panose="020F0502020204030204" pitchFamily="34" charset="0"/>
                <a:cs typeface="+mn-cs"/>
              </a:rPr>
              <a:t>Connected Care and the Patient Experience</a:t>
            </a:r>
            <a:r>
              <a:rPr kumimoji="0" lang="en-US" sz="1800" b="0" i="0" u="none" strike="noStrike" kern="1200" cap="none" spc="0" normalizeH="0" baseline="0" noProof="0" dirty="0">
                <a:ln>
                  <a:noFill/>
                </a:ln>
                <a:solidFill>
                  <a:srgbClr val="1F497D"/>
                </a:solidFill>
                <a:effectLst/>
                <a:uLnTx/>
                <a:uFillTx/>
                <a:latin typeface="Calibri" panose="020F0502020204030204" pitchFamily="34" charset="0"/>
                <a:ea typeface="Calibri" panose="020F0502020204030204" pitchFamily="34" charset="0"/>
                <a:cs typeface="+mn-cs"/>
              </a:rPr>
              <a:t>, Surescripts, May 2015</a:t>
            </a:r>
            <a:endParaRPr kumimoji="0" lang="en-US" sz="2000" b="0" i="0" u="none" strike="noStrike" kern="1200" cap="none" spc="0" normalizeH="0" baseline="0" noProof="0" dirty="0">
              <a:ln>
                <a:noFill/>
              </a:ln>
              <a:solidFill>
                <a:srgbClr val="404040"/>
              </a:solidFill>
              <a:effectLst/>
              <a:uLnTx/>
              <a:uFillTx/>
              <a:latin typeface="Times New Roman" panose="02020603050405020304" pitchFamily="18" charset="0"/>
              <a:ea typeface="Calibri" panose="020F0502020204030204" pitchFamily="34" charset="0"/>
              <a:cs typeface="+mn-cs"/>
            </a:endParaRPr>
          </a:p>
        </p:txBody>
      </p:sp>
      <p:sp>
        <p:nvSpPr>
          <p:cNvPr id="8" name="Title 1"/>
          <p:cNvSpPr>
            <a:spLocks noGrp="1"/>
          </p:cNvSpPr>
          <p:nvPr>
            <p:ph type="title"/>
          </p:nvPr>
        </p:nvSpPr>
        <p:spPr>
          <a:xfrm>
            <a:off x="1600200" y="868681"/>
            <a:ext cx="5340096" cy="1293366"/>
          </a:xfrm>
        </p:spPr>
        <p:txBody>
          <a:bodyPr>
            <a:normAutofit fontScale="90000"/>
          </a:bodyPr>
          <a:lstStyle/>
          <a:p>
            <a:r>
              <a:rPr lang="en-US" sz="2200" b="0" spc="0" dirty="0" smtClean="0">
                <a:solidFill>
                  <a:schemeClr val="tx2"/>
                </a:solidFill>
              </a:rPr>
              <a:t>Unnecessary paperwork and phone calls make Americans </a:t>
            </a:r>
            <a:br>
              <a:rPr lang="en-US" sz="2200" b="0" spc="0" dirty="0" smtClean="0">
                <a:solidFill>
                  <a:schemeClr val="tx2"/>
                </a:solidFill>
              </a:rPr>
            </a:br>
            <a:r>
              <a:rPr lang="en-US" sz="2200" spc="0" dirty="0" smtClean="0">
                <a:solidFill>
                  <a:schemeClr val="tx2"/>
                </a:solidFill>
              </a:rPr>
              <a:t>dread visiting the doctor more than everyday tasks.</a:t>
            </a:r>
            <a:endParaRPr lang="en-US" sz="2200" spc="0" dirty="0">
              <a:solidFill>
                <a:schemeClr val="tx2"/>
              </a:solidFill>
            </a:endParaRPr>
          </a:p>
        </p:txBody>
      </p:sp>
      <p:pic>
        <p:nvPicPr>
          <p:cNvPr id="11" name="Picture 10"/>
          <p:cNvPicPr>
            <a:picLocks noChangeAspect="1"/>
          </p:cNvPicPr>
          <p:nvPr/>
        </p:nvPicPr>
        <p:blipFill>
          <a:blip r:embed="rId3"/>
          <a:stretch>
            <a:fillRect/>
          </a:stretch>
        </p:blipFill>
        <p:spPr>
          <a:xfrm>
            <a:off x="863906" y="2275649"/>
            <a:ext cx="6214458" cy="2182558"/>
          </a:xfrm>
          <a:prstGeom prst="rect">
            <a:avLst/>
          </a:prstGeom>
        </p:spPr>
      </p:pic>
      <p:cxnSp>
        <p:nvCxnSpPr>
          <p:cNvPr id="13" name="Straight Connector 12"/>
          <p:cNvCxnSpPr/>
          <p:nvPr/>
        </p:nvCxnSpPr>
        <p:spPr>
          <a:xfrm>
            <a:off x="7211568" y="-1022666"/>
            <a:ext cx="0" cy="6547673"/>
          </a:xfrm>
          <a:prstGeom prst="line">
            <a:avLst/>
          </a:prstGeom>
          <a:ln w="9525">
            <a:solidFill>
              <a:schemeClr val="accent4"/>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90155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7200" y="5570484"/>
            <a:ext cx="4572000" cy="646331"/>
          </a:xfrm>
          <a:prstGeom prst="rect">
            <a:avLst/>
          </a:prstGeom>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1F497D"/>
                </a:solidFill>
                <a:effectLst/>
                <a:uLnTx/>
                <a:uFillTx/>
                <a:latin typeface="Calibri" panose="020F0502020204030204" pitchFamily="34" charset="0"/>
                <a:ea typeface="Calibri" panose="020F0502020204030204" pitchFamily="34" charset="0"/>
                <a:cs typeface="+mn-cs"/>
              </a:rPr>
              <a:t>Connected Care and the Patient Experience</a:t>
            </a:r>
            <a:r>
              <a:rPr kumimoji="0" lang="en-US" sz="1800" b="0" i="0" u="none" strike="noStrike" kern="1200" cap="none" spc="0" normalizeH="0" baseline="0" noProof="0" dirty="0">
                <a:ln>
                  <a:noFill/>
                </a:ln>
                <a:solidFill>
                  <a:srgbClr val="1F497D"/>
                </a:solidFill>
                <a:effectLst/>
                <a:uLnTx/>
                <a:uFillTx/>
                <a:latin typeface="Calibri" panose="020F0502020204030204" pitchFamily="34" charset="0"/>
                <a:ea typeface="Calibri" panose="020F0502020204030204" pitchFamily="34" charset="0"/>
                <a:cs typeface="+mn-cs"/>
              </a:rPr>
              <a:t>, Surescripts, May 2015</a:t>
            </a:r>
            <a:endParaRPr kumimoji="0" lang="en-US" sz="2000" b="0" i="0" u="none" strike="noStrike" kern="1200" cap="none" spc="0" normalizeH="0" baseline="0" noProof="0" dirty="0">
              <a:ln>
                <a:noFill/>
              </a:ln>
              <a:solidFill>
                <a:srgbClr val="404040"/>
              </a:solidFill>
              <a:effectLst/>
              <a:uLnTx/>
              <a:uFillTx/>
              <a:latin typeface="Times New Roman" panose="02020603050405020304" pitchFamily="18" charset="0"/>
              <a:ea typeface="Calibri" panose="020F0502020204030204" pitchFamily="34" charset="0"/>
              <a:cs typeface="+mn-cs"/>
            </a:endParaRPr>
          </a:p>
        </p:txBody>
      </p:sp>
      <p:pic>
        <p:nvPicPr>
          <p:cNvPr id="12" name="Picture 11"/>
          <p:cNvPicPr>
            <a:picLocks noChangeAspect="1"/>
          </p:cNvPicPr>
          <p:nvPr/>
        </p:nvPicPr>
        <p:blipFill rotWithShape="1">
          <a:blip r:embed="rId3"/>
          <a:srcRect b="39774"/>
          <a:stretch/>
        </p:blipFill>
        <p:spPr>
          <a:xfrm>
            <a:off x="850392" y="897646"/>
            <a:ext cx="7306056" cy="4164452"/>
          </a:xfrm>
          <a:prstGeom prst="rect">
            <a:avLst/>
          </a:prstGeom>
        </p:spPr>
      </p:pic>
      <p:cxnSp>
        <p:nvCxnSpPr>
          <p:cNvPr id="13" name="Straight Connector 12"/>
          <p:cNvCxnSpPr/>
          <p:nvPr/>
        </p:nvCxnSpPr>
        <p:spPr>
          <a:xfrm>
            <a:off x="472440" y="1179576"/>
            <a:ext cx="0" cy="4114800"/>
          </a:xfrm>
          <a:prstGeom prst="line">
            <a:avLst/>
          </a:prstGeom>
          <a:ln w="9525">
            <a:solidFill>
              <a:schemeClr val="accent4"/>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915876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7200" y="5570484"/>
            <a:ext cx="4572000" cy="646331"/>
          </a:xfrm>
          <a:prstGeom prst="rect">
            <a:avLst/>
          </a:prstGeom>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1F497D"/>
                </a:solidFill>
                <a:effectLst/>
                <a:uLnTx/>
                <a:uFillTx/>
                <a:latin typeface="Calibri" panose="020F0502020204030204" pitchFamily="34" charset="0"/>
                <a:ea typeface="Calibri" panose="020F0502020204030204" pitchFamily="34" charset="0"/>
                <a:cs typeface="+mn-cs"/>
              </a:rPr>
              <a:t>Connected Care and the Patient Experience</a:t>
            </a:r>
            <a:r>
              <a:rPr kumimoji="0" lang="en-US" sz="1800" b="0" i="0" u="none" strike="noStrike" kern="1200" cap="none" spc="0" normalizeH="0" baseline="0" noProof="0" dirty="0">
                <a:ln>
                  <a:noFill/>
                </a:ln>
                <a:solidFill>
                  <a:srgbClr val="1F497D"/>
                </a:solidFill>
                <a:effectLst/>
                <a:uLnTx/>
                <a:uFillTx/>
                <a:latin typeface="Calibri" panose="020F0502020204030204" pitchFamily="34" charset="0"/>
                <a:ea typeface="Calibri" panose="020F0502020204030204" pitchFamily="34" charset="0"/>
                <a:cs typeface="+mn-cs"/>
              </a:rPr>
              <a:t>, Surescripts, May 2015</a:t>
            </a:r>
            <a:endParaRPr kumimoji="0" lang="en-US" sz="2000" b="0" i="0" u="none" strike="noStrike" kern="1200" cap="none" spc="0" normalizeH="0" baseline="0" noProof="0" dirty="0">
              <a:ln>
                <a:noFill/>
              </a:ln>
              <a:solidFill>
                <a:srgbClr val="404040"/>
              </a:solidFill>
              <a:effectLst/>
              <a:uLnTx/>
              <a:uFillTx/>
              <a:latin typeface="Times New Roman" panose="02020603050405020304" pitchFamily="18" charset="0"/>
              <a:ea typeface="Calibri" panose="020F0502020204030204" pitchFamily="34" charset="0"/>
              <a:cs typeface="+mn-cs"/>
            </a:endParaRPr>
          </a:p>
        </p:txBody>
      </p:sp>
      <p:sp>
        <p:nvSpPr>
          <p:cNvPr id="7" name="Title 1"/>
          <p:cNvSpPr>
            <a:spLocks noGrp="1"/>
          </p:cNvSpPr>
          <p:nvPr>
            <p:ph type="title"/>
          </p:nvPr>
        </p:nvSpPr>
        <p:spPr>
          <a:xfrm>
            <a:off x="381000" y="344619"/>
            <a:ext cx="7772400" cy="812799"/>
          </a:xfrm>
        </p:spPr>
        <p:txBody>
          <a:bodyPr>
            <a:noAutofit/>
          </a:bodyPr>
          <a:lstStyle/>
          <a:p>
            <a:r>
              <a:rPr lang="en-US" sz="3200" b="0" spc="0" dirty="0" smtClean="0">
                <a:solidFill>
                  <a:schemeClr val="tx2"/>
                </a:solidFill>
              </a:rPr>
              <a:t>Patients are forced to </a:t>
            </a:r>
            <a:br>
              <a:rPr lang="en-US" sz="3200" b="0" spc="0" dirty="0" smtClean="0">
                <a:solidFill>
                  <a:schemeClr val="tx2"/>
                </a:solidFill>
              </a:rPr>
            </a:br>
            <a:r>
              <a:rPr lang="en-US" sz="3200" spc="0" dirty="0" smtClean="0">
                <a:solidFill>
                  <a:schemeClr val="tx2"/>
                </a:solidFill>
              </a:rPr>
              <a:t>take matters into their own hands:</a:t>
            </a:r>
            <a:endParaRPr lang="en-US" sz="3200" spc="0" dirty="0">
              <a:solidFill>
                <a:schemeClr val="tx2"/>
              </a:solidFill>
            </a:endParaRPr>
          </a:p>
        </p:txBody>
      </p:sp>
      <p:pic>
        <p:nvPicPr>
          <p:cNvPr id="9" name="Picture 8"/>
          <p:cNvPicPr>
            <a:picLocks noChangeAspect="1"/>
          </p:cNvPicPr>
          <p:nvPr/>
        </p:nvPicPr>
        <p:blipFill>
          <a:blip r:embed="rId3"/>
          <a:stretch>
            <a:fillRect/>
          </a:stretch>
        </p:blipFill>
        <p:spPr>
          <a:xfrm>
            <a:off x="304800" y="2667000"/>
            <a:ext cx="3810000" cy="1393902"/>
          </a:xfrm>
          <a:prstGeom prst="rect">
            <a:avLst/>
          </a:prstGeom>
        </p:spPr>
      </p:pic>
      <p:pic>
        <p:nvPicPr>
          <p:cNvPr id="10" name="Picture 9"/>
          <p:cNvPicPr>
            <a:picLocks noChangeAspect="1"/>
          </p:cNvPicPr>
          <p:nvPr/>
        </p:nvPicPr>
        <p:blipFill>
          <a:blip r:embed="rId4"/>
          <a:stretch>
            <a:fillRect/>
          </a:stretch>
        </p:blipFill>
        <p:spPr>
          <a:xfrm>
            <a:off x="4724400" y="2590800"/>
            <a:ext cx="3924300" cy="2143831"/>
          </a:xfrm>
          <a:prstGeom prst="rect">
            <a:avLst/>
          </a:prstGeom>
        </p:spPr>
      </p:pic>
    </p:spTree>
    <p:extLst>
      <p:ext uri="{BB962C8B-B14F-4D97-AF65-F5344CB8AC3E}">
        <p14:creationId xmlns:p14="http://schemas.microsoft.com/office/powerpoint/2010/main" val="1324308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Stock_000017911730Large.jpg"/>
          <p:cNvPicPr>
            <a:picLocks noChangeAspect="1"/>
          </p:cNvPicPr>
          <p:nvPr/>
        </p:nvPicPr>
        <p:blipFill rotWithShape="1">
          <a:blip r:embed="rId3" cstate="print">
            <a:extLst>
              <a:ext uri="{28A0092B-C50C-407E-A947-70E740481C1C}">
                <a14:useLocalDpi xmlns:a14="http://schemas.microsoft.com/office/drawing/2010/main" val="0"/>
              </a:ext>
            </a:extLst>
          </a:blip>
          <a:srcRect r="16309" b="25637"/>
          <a:stretch/>
        </p:blipFill>
        <p:spPr>
          <a:xfrm>
            <a:off x="4935701" y="1249198"/>
            <a:ext cx="4208299" cy="5603680"/>
          </a:xfrm>
          <a:prstGeom prst="rect">
            <a:avLst/>
          </a:prstGeom>
        </p:spPr>
      </p:pic>
      <p:sp>
        <p:nvSpPr>
          <p:cNvPr id="3" name="Title 2"/>
          <p:cNvSpPr>
            <a:spLocks noGrp="1"/>
          </p:cNvSpPr>
          <p:nvPr>
            <p:ph type="title"/>
          </p:nvPr>
        </p:nvSpPr>
        <p:spPr/>
        <p:txBody>
          <a:bodyPr>
            <a:normAutofit/>
          </a:bodyPr>
          <a:lstStyle/>
          <a:p>
            <a:r>
              <a:rPr lang="en-US" dirty="0"/>
              <a:t>Family’s need: Convenience</a:t>
            </a:r>
          </a:p>
        </p:txBody>
      </p:sp>
      <p:graphicFrame>
        <p:nvGraphicFramePr>
          <p:cNvPr id="10" name="Chart 9"/>
          <p:cNvGraphicFramePr/>
          <p:nvPr>
            <p:extLst/>
          </p:nvPr>
        </p:nvGraphicFramePr>
        <p:xfrm>
          <a:off x="9144000" y="1198917"/>
          <a:ext cx="3684050" cy="3227294"/>
        </p:xfrm>
        <a:graphic>
          <a:graphicData uri="http://schemas.openxmlformats.org/drawingml/2006/chart">
            <c:chart xmlns:c="http://schemas.openxmlformats.org/drawingml/2006/chart" xmlns:r="http://schemas.openxmlformats.org/officeDocument/2006/relationships" r:id="rId4"/>
          </a:graphicData>
        </a:graphic>
      </p:graphicFrame>
      <p:sp>
        <p:nvSpPr>
          <p:cNvPr id="8" name="Content Placeholder 7"/>
          <p:cNvSpPr>
            <a:spLocks noGrp="1"/>
          </p:cNvSpPr>
          <p:nvPr>
            <p:ph idx="1"/>
          </p:nvPr>
        </p:nvSpPr>
        <p:spPr>
          <a:xfrm>
            <a:off x="207819" y="1474525"/>
            <a:ext cx="4656370" cy="4872303"/>
          </a:xfrm>
        </p:spPr>
        <p:txBody>
          <a:bodyPr>
            <a:normAutofit fontScale="92500" lnSpcReduction="10000"/>
          </a:bodyPr>
          <a:lstStyle/>
          <a:p>
            <a:pPr marL="457200" indent="-457200">
              <a:buFont typeface="Arial" panose="020B0604020202020204" pitchFamily="34" charset="0"/>
              <a:buChar char="•"/>
            </a:pPr>
            <a:r>
              <a:rPr lang="en-US" sz="3000" b="1" dirty="0" smtClean="0">
                <a:solidFill>
                  <a:srgbClr val="404040"/>
                </a:solidFill>
              </a:rPr>
              <a:t>Do not want status quo</a:t>
            </a:r>
            <a:endParaRPr lang="en-US" sz="3000" b="1" dirty="0">
              <a:solidFill>
                <a:srgbClr val="404040"/>
              </a:solidFill>
            </a:endParaRPr>
          </a:p>
          <a:p>
            <a:pPr marL="457200" indent="-457200">
              <a:buFont typeface="Arial" panose="020B0604020202020204" pitchFamily="34" charset="0"/>
              <a:buChar char="•"/>
            </a:pPr>
            <a:r>
              <a:rPr lang="en-US" sz="3000" b="1" dirty="0">
                <a:solidFill>
                  <a:srgbClr val="404040"/>
                </a:solidFill>
              </a:rPr>
              <a:t>Computer literate, smart phone enabled</a:t>
            </a:r>
          </a:p>
          <a:p>
            <a:pPr marL="457200" indent="-457200">
              <a:buFont typeface="Arial" panose="020B0604020202020204" pitchFamily="34" charset="0"/>
              <a:buChar char="•"/>
            </a:pPr>
            <a:r>
              <a:rPr lang="en-US" sz="3000" b="1" dirty="0" smtClean="0">
                <a:solidFill>
                  <a:srgbClr val="404040"/>
                </a:solidFill>
              </a:rPr>
              <a:t>Manage multiple generations</a:t>
            </a:r>
          </a:p>
          <a:p>
            <a:pPr marL="857250" lvl="1" indent="-457200">
              <a:buFont typeface="Arial" panose="020B0604020202020204" pitchFamily="34" charset="0"/>
              <a:buChar char="•"/>
            </a:pPr>
            <a:r>
              <a:rPr lang="en-US" sz="2600" b="1" dirty="0" smtClean="0">
                <a:solidFill>
                  <a:srgbClr val="404040"/>
                </a:solidFill>
              </a:rPr>
              <a:t>Often remotely</a:t>
            </a:r>
          </a:p>
          <a:p>
            <a:pPr marL="457200" indent="-457200">
              <a:buFont typeface="Arial" panose="020B0604020202020204" pitchFamily="34" charset="0"/>
              <a:buChar char="•"/>
            </a:pPr>
            <a:r>
              <a:rPr lang="en-US" sz="3000" b="1" dirty="0" smtClean="0">
                <a:solidFill>
                  <a:srgbClr val="404040"/>
                </a:solidFill>
              </a:rPr>
              <a:t>Dissatisfied with rigmarole of healthcare </a:t>
            </a:r>
          </a:p>
          <a:p>
            <a:pPr marL="457200" indent="-457200">
              <a:buFont typeface="Arial" panose="020B0604020202020204" pitchFamily="34" charset="0"/>
              <a:buChar char="•"/>
            </a:pPr>
            <a:r>
              <a:rPr lang="en-US" sz="3000" b="1" dirty="0" smtClean="0">
                <a:solidFill>
                  <a:srgbClr val="404040"/>
                </a:solidFill>
              </a:rPr>
              <a:t>Coordinate, prepare, communicate and save money and time</a:t>
            </a:r>
            <a:endParaRPr lang="en-US" sz="3000" b="1" dirty="0">
              <a:solidFill>
                <a:srgbClr val="404040"/>
              </a:solidFill>
            </a:endParaRPr>
          </a:p>
        </p:txBody>
      </p:sp>
    </p:spTree>
    <p:extLst>
      <p:ext uri="{BB962C8B-B14F-4D97-AF65-F5344CB8AC3E}">
        <p14:creationId xmlns:p14="http://schemas.microsoft.com/office/powerpoint/2010/main" val="25080381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1622" y="1238827"/>
            <a:ext cx="7772400" cy="1910773"/>
          </a:xfrm>
        </p:spPr>
        <p:txBody>
          <a:bodyPr>
            <a:normAutofit fontScale="90000"/>
          </a:bodyPr>
          <a:lstStyle/>
          <a:p>
            <a:pPr lvl="0">
              <a:spcBef>
                <a:spcPct val="20000"/>
              </a:spcBef>
              <a:buClr>
                <a:srgbClr val="13918A"/>
              </a:buClr>
            </a:pPr>
            <a:r>
              <a:rPr lang="en-US" b="0" dirty="0">
                <a:solidFill>
                  <a:srgbClr val="404040">
                    <a:tint val="75000"/>
                  </a:srgbClr>
                </a:solidFill>
                <a:ea typeface="+mn-ea"/>
                <a:cs typeface="+mn-cs"/>
              </a:rPr>
              <a:t>How does your organization use patients to help with </a:t>
            </a:r>
            <a:r>
              <a:rPr lang="en-US" sz="2000" b="0" dirty="0">
                <a:solidFill>
                  <a:srgbClr val="404040">
                    <a:tint val="75000"/>
                  </a:srgbClr>
                </a:solidFill>
                <a:ea typeface="+mn-ea"/>
                <a:cs typeface="+mn-cs"/>
              </a:rPr>
              <a:t/>
            </a:r>
            <a:br>
              <a:rPr lang="en-US" sz="2000" b="0" dirty="0">
                <a:solidFill>
                  <a:srgbClr val="404040">
                    <a:tint val="75000"/>
                  </a:srgbClr>
                </a:solidFill>
                <a:ea typeface="+mn-ea"/>
                <a:cs typeface="+mn-cs"/>
              </a:rPr>
            </a:br>
            <a:r>
              <a:rPr lang="en-US" dirty="0" smtClean="0"/>
              <a:t>Convenience?</a:t>
            </a:r>
            <a:endParaRPr lang="en-US" dirty="0"/>
          </a:p>
        </p:txBody>
      </p:sp>
    </p:spTree>
    <p:extLst>
      <p:ext uri="{BB962C8B-B14F-4D97-AF65-F5344CB8AC3E}">
        <p14:creationId xmlns:p14="http://schemas.microsoft.com/office/powerpoint/2010/main" val="231511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7200" y="5570484"/>
            <a:ext cx="4572000" cy="646331"/>
          </a:xfrm>
          <a:prstGeom prst="rect">
            <a:avLst/>
          </a:prstGeom>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1F497D"/>
                </a:solidFill>
                <a:effectLst/>
                <a:uLnTx/>
                <a:uFillTx/>
                <a:latin typeface="Calibri" panose="020F0502020204030204" pitchFamily="34" charset="0"/>
                <a:ea typeface="Calibri" panose="020F0502020204030204" pitchFamily="34" charset="0"/>
                <a:cs typeface="+mn-cs"/>
              </a:rPr>
              <a:t>Connected Care and the Patient Experience</a:t>
            </a:r>
            <a:r>
              <a:rPr kumimoji="0" lang="en-US" sz="1800" b="0" i="0" u="none" strike="noStrike" kern="1200" cap="none" spc="0" normalizeH="0" baseline="0" noProof="0" dirty="0">
                <a:ln>
                  <a:noFill/>
                </a:ln>
                <a:solidFill>
                  <a:srgbClr val="1F497D"/>
                </a:solidFill>
                <a:effectLst/>
                <a:uLnTx/>
                <a:uFillTx/>
                <a:latin typeface="Calibri" panose="020F0502020204030204" pitchFamily="34" charset="0"/>
                <a:ea typeface="Calibri" panose="020F0502020204030204" pitchFamily="34" charset="0"/>
                <a:cs typeface="+mn-cs"/>
              </a:rPr>
              <a:t>, Surescripts, May 2015</a:t>
            </a:r>
            <a:endParaRPr kumimoji="0" lang="en-US" sz="2000" b="0" i="0" u="none" strike="noStrike" kern="1200" cap="none" spc="0" normalizeH="0" baseline="0" noProof="0" dirty="0">
              <a:ln>
                <a:noFill/>
              </a:ln>
              <a:solidFill>
                <a:srgbClr val="404040"/>
              </a:solidFill>
              <a:effectLst/>
              <a:uLnTx/>
              <a:uFillTx/>
              <a:latin typeface="Times New Roman" panose="02020603050405020304" pitchFamily="18" charset="0"/>
              <a:ea typeface="Calibri" panose="020F0502020204030204" pitchFamily="34" charset="0"/>
              <a:cs typeface="+mn-cs"/>
            </a:endParaRPr>
          </a:p>
        </p:txBody>
      </p:sp>
      <p:sp>
        <p:nvSpPr>
          <p:cNvPr id="3" name="Title 1"/>
          <p:cNvSpPr>
            <a:spLocks noGrp="1"/>
          </p:cNvSpPr>
          <p:nvPr>
            <p:ph type="title"/>
          </p:nvPr>
        </p:nvSpPr>
        <p:spPr>
          <a:xfrm>
            <a:off x="381000" y="1066800"/>
            <a:ext cx="7772400" cy="812799"/>
          </a:xfrm>
        </p:spPr>
        <p:txBody>
          <a:bodyPr>
            <a:normAutofit fontScale="90000"/>
          </a:bodyPr>
          <a:lstStyle/>
          <a:p>
            <a:r>
              <a:rPr lang="en-US" sz="2400" spc="0" dirty="0" smtClean="0">
                <a:solidFill>
                  <a:schemeClr val="tx2"/>
                </a:solidFill>
              </a:rPr>
              <a:t>A more digitally connected doctor </a:t>
            </a:r>
            <a:r>
              <a:rPr lang="en-US" sz="2400" b="0" spc="0" dirty="0" smtClean="0">
                <a:solidFill>
                  <a:schemeClr val="tx2"/>
                </a:solidFill>
              </a:rPr>
              <a:t>would </a:t>
            </a:r>
            <a:br>
              <a:rPr lang="en-US" sz="2400" b="0" spc="0" dirty="0" smtClean="0">
                <a:solidFill>
                  <a:schemeClr val="tx2"/>
                </a:solidFill>
              </a:rPr>
            </a:br>
            <a:r>
              <a:rPr lang="en-US" sz="2400" b="0" spc="0" dirty="0" smtClean="0">
                <a:solidFill>
                  <a:schemeClr val="tx2"/>
                </a:solidFill>
              </a:rPr>
              <a:t>make millions of people more confident in their Doctor</a:t>
            </a:r>
            <a:endParaRPr lang="en-US" sz="2400" spc="0" dirty="0">
              <a:solidFill>
                <a:schemeClr val="tx2"/>
              </a:solidFill>
            </a:endParaRPr>
          </a:p>
        </p:txBody>
      </p:sp>
      <p:pic>
        <p:nvPicPr>
          <p:cNvPr id="4" name="Picture 3"/>
          <p:cNvPicPr>
            <a:picLocks noChangeAspect="1"/>
          </p:cNvPicPr>
          <p:nvPr/>
        </p:nvPicPr>
        <p:blipFill rotWithShape="1">
          <a:blip r:embed="rId3"/>
          <a:srcRect t="35911" b="34755"/>
          <a:stretch/>
        </p:blipFill>
        <p:spPr>
          <a:xfrm>
            <a:off x="0" y="2816352"/>
            <a:ext cx="9408186" cy="1463040"/>
          </a:xfrm>
          <a:prstGeom prst="rect">
            <a:avLst/>
          </a:prstGeom>
        </p:spPr>
      </p:pic>
    </p:spTree>
    <p:extLst>
      <p:ext uri="{BB962C8B-B14F-4D97-AF65-F5344CB8AC3E}">
        <p14:creationId xmlns:p14="http://schemas.microsoft.com/office/powerpoint/2010/main" val="6789041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7200" y="5570484"/>
            <a:ext cx="4572000" cy="646331"/>
          </a:xfrm>
          <a:prstGeom prst="rect">
            <a:avLst/>
          </a:prstGeom>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1F497D"/>
                </a:solidFill>
                <a:effectLst/>
                <a:uLnTx/>
                <a:uFillTx/>
                <a:latin typeface="Calibri" panose="020F0502020204030204" pitchFamily="34" charset="0"/>
                <a:ea typeface="Calibri" panose="020F0502020204030204" pitchFamily="34" charset="0"/>
                <a:cs typeface="+mn-cs"/>
              </a:rPr>
              <a:t>Connected Care and the Patient Experience</a:t>
            </a:r>
            <a:r>
              <a:rPr kumimoji="0" lang="en-US" sz="1800" b="0" i="0" u="none" strike="noStrike" kern="1200" cap="none" spc="0" normalizeH="0" baseline="0" noProof="0" dirty="0">
                <a:ln>
                  <a:noFill/>
                </a:ln>
                <a:solidFill>
                  <a:srgbClr val="1F497D"/>
                </a:solidFill>
                <a:effectLst/>
                <a:uLnTx/>
                <a:uFillTx/>
                <a:latin typeface="Calibri" panose="020F0502020204030204" pitchFamily="34" charset="0"/>
                <a:ea typeface="Calibri" panose="020F0502020204030204" pitchFamily="34" charset="0"/>
                <a:cs typeface="+mn-cs"/>
              </a:rPr>
              <a:t>, Surescripts, May 2015</a:t>
            </a:r>
            <a:endParaRPr kumimoji="0" lang="en-US" sz="2000" b="0" i="0" u="none" strike="noStrike" kern="1200" cap="none" spc="0" normalizeH="0" baseline="0" noProof="0" dirty="0">
              <a:ln>
                <a:noFill/>
              </a:ln>
              <a:solidFill>
                <a:srgbClr val="404040"/>
              </a:solidFill>
              <a:effectLst/>
              <a:uLnTx/>
              <a:uFillTx/>
              <a:latin typeface="Times New Roman" panose="02020603050405020304" pitchFamily="18" charset="0"/>
              <a:ea typeface="Calibri" panose="020F0502020204030204" pitchFamily="34" charset="0"/>
              <a:cs typeface="+mn-cs"/>
            </a:endParaRPr>
          </a:p>
        </p:txBody>
      </p:sp>
      <p:sp>
        <p:nvSpPr>
          <p:cNvPr id="3" name="Title 1"/>
          <p:cNvSpPr>
            <a:spLocks noGrp="1"/>
          </p:cNvSpPr>
          <p:nvPr>
            <p:ph type="title"/>
          </p:nvPr>
        </p:nvSpPr>
        <p:spPr>
          <a:xfrm>
            <a:off x="381000" y="1066800"/>
            <a:ext cx="7772400" cy="812799"/>
          </a:xfrm>
        </p:spPr>
        <p:txBody>
          <a:bodyPr>
            <a:normAutofit fontScale="90000"/>
          </a:bodyPr>
          <a:lstStyle/>
          <a:p>
            <a:r>
              <a:rPr lang="en-US" sz="2400" spc="0" dirty="0" smtClean="0">
                <a:solidFill>
                  <a:schemeClr val="tx2"/>
                </a:solidFill>
              </a:rPr>
              <a:t>A more digitally connected doctor </a:t>
            </a:r>
            <a:r>
              <a:rPr lang="en-US" sz="2400" b="0" spc="0" dirty="0" smtClean="0">
                <a:solidFill>
                  <a:schemeClr val="tx2"/>
                </a:solidFill>
              </a:rPr>
              <a:t>would </a:t>
            </a:r>
            <a:br>
              <a:rPr lang="en-US" sz="2400" b="0" spc="0" dirty="0" smtClean="0">
                <a:solidFill>
                  <a:schemeClr val="tx2"/>
                </a:solidFill>
              </a:rPr>
            </a:br>
            <a:r>
              <a:rPr lang="en-US" sz="2400" b="0" spc="0" dirty="0" smtClean="0">
                <a:solidFill>
                  <a:schemeClr val="tx2"/>
                </a:solidFill>
              </a:rPr>
              <a:t>make millions of people breathe a sigh of relief.</a:t>
            </a:r>
            <a:endParaRPr lang="en-US" sz="2400" spc="0" dirty="0">
              <a:solidFill>
                <a:schemeClr val="tx2"/>
              </a:solidFill>
            </a:endParaRPr>
          </a:p>
        </p:txBody>
      </p:sp>
      <p:pic>
        <p:nvPicPr>
          <p:cNvPr id="7" name="Picture 6"/>
          <p:cNvPicPr>
            <a:picLocks noChangeAspect="1"/>
          </p:cNvPicPr>
          <p:nvPr/>
        </p:nvPicPr>
        <p:blipFill rotWithShape="1">
          <a:blip r:embed="rId3"/>
          <a:srcRect b="64800"/>
          <a:stretch/>
        </p:blipFill>
        <p:spPr>
          <a:xfrm>
            <a:off x="313944" y="2161275"/>
            <a:ext cx="7665929" cy="1207008"/>
          </a:xfrm>
          <a:prstGeom prst="rect">
            <a:avLst/>
          </a:prstGeom>
        </p:spPr>
      </p:pic>
      <p:pic>
        <p:nvPicPr>
          <p:cNvPr id="8" name="Picture 7"/>
          <p:cNvPicPr>
            <a:picLocks noChangeAspect="1"/>
          </p:cNvPicPr>
          <p:nvPr/>
        </p:nvPicPr>
        <p:blipFill rotWithShape="1">
          <a:blip r:embed="rId3"/>
          <a:srcRect t="66933"/>
          <a:stretch/>
        </p:blipFill>
        <p:spPr>
          <a:xfrm>
            <a:off x="1008888" y="3758184"/>
            <a:ext cx="7665929" cy="1133856"/>
          </a:xfrm>
          <a:prstGeom prst="rect">
            <a:avLst/>
          </a:prstGeom>
        </p:spPr>
      </p:pic>
    </p:spTree>
    <p:extLst>
      <p:ext uri="{BB962C8B-B14F-4D97-AF65-F5344CB8AC3E}">
        <p14:creationId xmlns:p14="http://schemas.microsoft.com/office/powerpoint/2010/main" val="387458074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smtClean="0"/>
              <a:t>We all want: Empathy </a:t>
            </a:r>
            <a:endParaRPr lang="en-US" sz="3600" dirty="0"/>
          </a:p>
        </p:txBody>
      </p:sp>
      <p:sp>
        <p:nvSpPr>
          <p:cNvPr id="8" name="Content Placeholder 7"/>
          <p:cNvSpPr>
            <a:spLocks noGrp="1"/>
          </p:cNvSpPr>
          <p:nvPr>
            <p:ph idx="1"/>
          </p:nvPr>
        </p:nvSpPr>
        <p:spPr>
          <a:xfrm>
            <a:off x="457200" y="1393343"/>
            <a:ext cx="4231338" cy="4780715"/>
          </a:xfrm>
        </p:spPr>
        <p:txBody>
          <a:bodyPr>
            <a:normAutofit/>
          </a:bodyPr>
          <a:lstStyle/>
          <a:p>
            <a:pPr marL="457200" indent="-457200">
              <a:buFont typeface="Arial" panose="020B0604020202020204" pitchFamily="34" charset="0"/>
              <a:buChar char="•"/>
            </a:pPr>
            <a:r>
              <a:rPr lang="en-US" sz="3000" b="1" dirty="0" smtClean="0">
                <a:solidFill>
                  <a:srgbClr val="404040"/>
                </a:solidFill>
              </a:rPr>
              <a:t>Relationships matter</a:t>
            </a:r>
          </a:p>
          <a:p>
            <a:pPr marL="857250" lvl="1" indent="-457200">
              <a:buFont typeface="Arial" panose="020B0604020202020204" pitchFamily="34" charset="0"/>
              <a:buChar char="•"/>
            </a:pPr>
            <a:r>
              <a:rPr lang="en-US" sz="2600" b="1" dirty="0" smtClean="0">
                <a:solidFill>
                  <a:srgbClr val="404040"/>
                </a:solidFill>
              </a:rPr>
              <a:t>Care</a:t>
            </a:r>
          </a:p>
          <a:p>
            <a:pPr marL="857250" lvl="1" indent="-457200">
              <a:buFont typeface="Arial" panose="020B0604020202020204" pitchFamily="34" charset="0"/>
              <a:buChar char="•"/>
            </a:pPr>
            <a:r>
              <a:rPr lang="en-US" sz="2600" b="1" dirty="0" smtClean="0">
                <a:solidFill>
                  <a:srgbClr val="404040"/>
                </a:solidFill>
              </a:rPr>
              <a:t>Recruiting</a:t>
            </a:r>
          </a:p>
          <a:p>
            <a:pPr marL="857250" lvl="1" indent="-457200">
              <a:buFont typeface="Arial" panose="020B0604020202020204" pitchFamily="34" charset="0"/>
              <a:buChar char="•"/>
            </a:pPr>
            <a:r>
              <a:rPr lang="en-US" sz="2600" b="1" dirty="0" smtClean="0">
                <a:solidFill>
                  <a:srgbClr val="404040"/>
                </a:solidFill>
              </a:rPr>
              <a:t>Collaboration</a:t>
            </a:r>
          </a:p>
          <a:p>
            <a:pPr marL="857250" lvl="1" indent="-457200">
              <a:buFont typeface="Arial" panose="020B0604020202020204" pitchFamily="34" charset="0"/>
              <a:buChar char="•"/>
            </a:pPr>
            <a:r>
              <a:rPr lang="en-US" sz="2600" b="1" dirty="0" smtClean="0">
                <a:solidFill>
                  <a:srgbClr val="404040"/>
                </a:solidFill>
              </a:rPr>
              <a:t>Early warning system that can identify escalating care and intervene</a:t>
            </a:r>
            <a:endParaRPr lang="en-US" sz="2600" b="1" dirty="0">
              <a:solidFill>
                <a:srgbClr val="404040"/>
              </a:solidFill>
            </a:endParaRPr>
          </a:p>
        </p:txBody>
      </p:sp>
      <p:graphicFrame>
        <p:nvGraphicFramePr>
          <p:cNvPr id="10" name="Chart 9"/>
          <p:cNvGraphicFramePr/>
          <p:nvPr>
            <p:extLst/>
          </p:nvPr>
        </p:nvGraphicFramePr>
        <p:xfrm>
          <a:off x="8916743" y="1148943"/>
          <a:ext cx="3684050" cy="3227294"/>
        </p:xfrm>
        <a:graphic>
          <a:graphicData uri="http://schemas.openxmlformats.org/drawingml/2006/chart">
            <c:chart xmlns:c="http://schemas.openxmlformats.org/drawingml/2006/chart" xmlns:r="http://schemas.openxmlformats.org/officeDocument/2006/relationships" r:id="rId3"/>
          </a:graphicData>
        </a:graphic>
      </p:graphicFrame>
      <p:sp>
        <p:nvSpPr>
          <p:cNvPr id="7" name="Footer Placeholder 3"/>
          <p:cNvSpPr txBox="1">
            <a:spLocks/>
          </p:cNvSpPr>
          <p:nvPr/>
        </p:nvSpPr>
        <p:spPr>
          <a:xfrm>
            <a:off x="207818" y="6346828"/>
            <a:ext cx="5742709" cy="367179"/>
          </a:xfrm>
          <a:prstGeom prst="rect">
            <a:avLst/>
          </a:prstGeom>
        </p:spPr>
        <p:txBody>
          <a:bodyPr lIns="82058" tIns="41029" rIns="82058" bIns="41029"/>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tint val="75000"/>
                  </a:prstClr>
                </a:solidFill>
                <a:effectLst/>
                <a:uLnTx/>
                <a:uFillTx/>
                <a:latin typeface="Arial"/>
                <a:ea typeface="+mn-ea"/>
                <a:cs typeface="+mn-cs"/>
              </a:rPr>
              <a:t>A Data Book: Health care spending and the Medicare program, June 2014</a:t>
            </a:r>
          </a:p>
        </p:txBody>
      </p:sp>
      <p:pic>
        <p:nvPicPr>
          <p:cNvPr id="9" name="Picture 8" descr="iStock_000017892086Large.jpg"/>
          <p:cNvPicPr>
            <a:picLocks noChangeAspect="1"/>
          </p:cNvPicPr>
          <p:nvPr/>
        </p:nvPicPr>
        <p:blipFill rotWithShape="1">
          <a:blip r:embed="rId4" cstate="print">
            <a:extLst>
              <a:ext uri="{28A0092B-C50C-407E-A947-70E740481C1C}">
                <a14:useLocalDpi xmlns:a14="http://schemas.microsoft.com/office/drawing/2010/main" val="0"/>
              </a:ext>
            </a:extLst>
          </a:blip>
          <a:srcRect t="1" r="11070" b="32151"/>
          <a:stretch/>
        </p:blipFill>
        <p:spPr>
          <a:xfrm>
            <a:off x="4429631" y="1417638"/>
            <a:ext cx="4746020" cy="5426423"/>
          </a:xfrm>
          <a:prstGeom prst="rect">
            <a:avLst/>
          </a:prstGeom>
        </p:spPr>
      </p:pic>
    </p:spTree>
    <p:extLst>
      <p:ext uri="{BB962C8B-B14F-4D97-AF65-F5344CB8AC3E}">
        <p14:creationId xmlns:p14="http://schemas.microsoft.com/office/powerpoint/2010/main" val="29320400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1622" y="1238827"/>
            <a:ext cx="7772400" cy="2739284"/>
          </a:xfrm>
        </p:spPr>
        <p:txBody>
          <a:bodyPr>
            <a:normAutofit/>
          </a:bodyPr>
          <a:lstStyle/>
          <a:p>
            <a:pPr lvl="0">
              <a:spcBef>
                <a:spcPct val="20000"/>
              </a:spcBef>
              <a:buClr>
                <a:srgbClr val="13918A"/>
              </a:buClr>
            </a:pPr>
            <a:r>
              <a:rPr lang="en-US" b="0" dirty="0">
                <a:solidFill>
                  <a:srgbClr val="404040">
                    <a:tint val="75000"/>
                  </a:srgbClr>
                </a:solidFill>
                <a:ea typeface="+mn-ea"/>
                <a:cs typeface="+mn-cs"/>
              </a:rPr>
              <a:t>How does your organization </a:t>
            </a:r>
            <a:r>
              <a:rPr lang="en-US" b="0" dirty="0" smtClean="0">
                <a:solidFill>
                  <a:srgbClr val="404040">
                    <a:tint val="75000"/>
                  </a:srgbClr>
                </a:solidFill>
                <a:ea typeface="+mn-ea"/>
                <a:cs typeface="+mn-cs"/>
              </a:rPr>
              <a:t>demonstrate</a:t>
            </a:r>
            <a:r>
              <a:rPr lang="en-US" sz="2000" b="0" dirty="0">
                <a:solidFill>
                  <a:srgbClr val="404040">
                    <a:tint val="75000"/>
                  </a:srgbClr>
                </a:solidFill>
                <a:ea typeface="+mn-ea"/>
                <a:cs typeface="+mn-cs"/>
              </a:rPr>
              <a:t/>
            </a:r>
            <a:br>
              <a:rPr lang="en-US" sz="2000" b="0" dirty="0">
                <a:solidFill>
                  <a:srgbClr val="404040">
                    <a:tint val="75000"/>
                  </a:srgbClr>
                </a:solidFill>
                <a:ea typeface="+mn-ea"/>
                <a:cs typeface="+mn-cs"/>
              </a:rPr>
            </a:br>
            <a:r>
              <a:rPr lang="en-US" dirty="0" smtClean="0"/>
              <a:t>Empathy?</a:t>
            </a:r>
            <a:br>
              <a:rPr lang="en-US" dirty="0" smtClean="0"/>
            </a:br>
            <a:r>
              <a:rPr lang="en-US" b="0" dirty="0">
                <a:solidFill>
                  <a:srgbClr val="404040">
                    <a:tint val="75000"/>
                  </a:srgbClr>
                </a:solidFill>
                <a:ea typeface="+mn-ea"/>
                <a:cs typeface="+mn-cs"/>
              </a:rPr>
              <a:t>And use it to help in business?</a:t>
            </a:r>
          </a:p>
        </p:txBody>
      </p:sp>
    </p:spTree>
    <p:extLst>
      <p:ext uri="{BB962C8B-B14F-4D97-AF65-F5344CB8AC3E}">
        <p14:creationId xmlns:p14="http://schemas.microsoft.com/office/powerpoint/2010/main" val="42204214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Advisory Council</a:t>
            </a:r>
            <a:endParaRPr lang="en-US" dirty="0"/>
          </a:p>
        </p:txBody>
      </p:sp>
      <p:sp>
        <p:nvSpPr>
          <p:cNvPr id="3" name="Content Placeholder 2"/>
          <p:cNvSpPr>
            <a:spLocks noGrp="1"/>
          </p:cNvSpPr>
          <p:nvPr>
            <p:ph idx="1"/>
          </p:nvPr>
        </p:nvSpPr>
        <p:spPr/>
        <p:txBody>
          <a:bodyPr/>
          <a:lstStyle/>
          <a:p>
            <a:r>
              <a:rPr lang="en-US" sz="2200" dirty="0" smtClean="0"/>
              <a:t>Thomas Kuhn</a:t>
            </a:r>
          </a:p>
          <a:p>
            <a:pPr lvl="1"/>
            <a:r>
              <a:rPr lang="en-US" sz="2200" dirty="0"/>
              <a:t>Sr. System </a:t>
            </a:r>
            <a:r>
              <a:rPr lang="en-US" sz="2200" dirty="0" smtClean="0"/>
              <a:t>Architect, ACP</a:t>
            </a:r>
          </a:p>
          <a:p>
            <a:r>
              <a:rPr lang="en-US" sz="2200" dirty="0" smtClean="0"/>
              <a:t>Len </a:t>
            </a:r>
            <a:r>
              <a:rPr lang="en-US" sz="2200" dirty="0" err="1" smtClean="0"/>
              <a:t>Lichtenfeld</a:t>
            </a:r>
            <a:endParaRPr lang="en-US" sz="2200" dirty="0" smtClean="0"/>
          </a:p>
          <a:p>
            <a:pPr lvl="1"/>
            <a:r>
              <a:rPr lang="en-US" sz="2200" dirty="0" smtClean="0"/>
              <a:t>Deputy </a:t>
            </a:r>
            <a:r>
              <a:rPr lang="en-US" sz="2200" dirty="0"/>
              <a:t>Chief Medical </a:t>
            </a:r>
            <a:r>
              <a:rPr lang="en-US" sz="2200" dirty="0" smtClean="0"/>
              <a:t>Officer, American </a:t>
            </a:r>
            <a:r>
              <a:rPr lang="en-US" sz="2200" dirty="0"/>
              <a:t>Cancer </a:t>
            </a:r>
            <a:r>
              <a:rPr lang="en-US" sz="2200" dirty="0" smtClean="0"/>
              <a:t>Society</a:t>
            </a:r>
          </a:p>
          <a:p>
            <a:r>
              <a:rPr lang="en-US" sz="2200" dirty="0" smtClean="0"/>
              <a:t>Michael Morgan</a:t>
            </a:r>
          </a:p>
          <a:p>
            <a:pPr lvl="1"/>
            <a:r>
              <a:rPr lang="en-US" sz="2200" dirty="0" smtClean="0"/>
              <a:t>CEO, </a:t>
            </a:r>
            <a:r>
              <a:rPr lang="en-US" sz="2200" dirty="0" err="1" smtClean="0"/>
              <a:t>Updox</a:t>
            </a:r>
            <a:endParaRPr lang="en-US" sz="2200" dirty="0" smtClean="0"/>
          </a:p>
          <a:p>
            <a:r>
              <a:rPr lang="en-US" sz="2200" dirty="0" smtClean="0"/>
              <a:t>Robert </a:t>
            </a:r>
            <a:r>
              <a:rPr lang="en-US" sz="2200" dirty="0" err="1" smtClean="0"/>
              <a:t>Porr</a:t>
            </a:r>
            <a:endParaRPr lang="en-US" sz="2200" dirty="0" smtClean="0"/>
          </a:p>
          <a:p>
            <a:pPr lvl="1"/>
            <a:r>
              <a:rPr lang="en-US" sz="2200" dirty="0" smtClean="0"/>
              <a:t>EVP </a:t>
            </a:r>
            <a:r>
              <a:rPr lang="en-US" sz="2200" dirty="0"/>
              <a:t>Sales &amp; </a:t>
            </a:r>
            <a:r>
              <a:rPr lang="en-US" sz="2200" dirty="0" smtClean="0"/>
              <a:t>Marketing, Sandlot Solutions</a:t>
            </a:r>
          </a:p>
          <a:p>
            <a:r>
              <a:rPr lang="en-US" sz="2200" dirty="0" smtClean="0"/>
              <a:t>Tony </a:t>
            </a:r>
            <a:r>
              <a:rPr lang="en-US" sz="2200" dirty="0" err="1" smtClean="0"/>
              <a:t>Schueth</a:t>
            </a:r>
            <a:endParaRPr lang="en-US" sz="2200" dirty="0" smtClean="0"/>
          </a:p>
          <a:p>
            <a:pPr lvl="1"/>
            <a:r>
              <a:rPr lang="en-US" sz="2200" dirty="0" smtClean="0"/>
              <a:t>CEO </a:t>
            </a:r>
            <a:r>
              <a:rPr lang="en-US" sz="2200" dirty="0"/>
              <a:t>and Managing </a:t>
            </a:r>
            <a:r>
              <a:rPr lang="en-US" sz="2200" dirty="0" smtClean="0"/>
              <a:t>Partner, Point-of-Care </a:t>
            </a:r>
            <a:r>
              <a:rPr lang="en-US" sz="2200" dirty="0"/>
              <a:t>Partners</a:t>
            </a:r>
          </a:p>
          <a:p>
            <a:endParaRPr lang="en-US" sz="2400" dirty="0" smtClean="0"/>
          </a:p>
          <a:p>
            <a:endParaRPr lang="en-US" dirty="0"/>
          </a:p>
        </p:txBody>
      </p:sp>
    </p:spTree>
    <p:extLst>
      <p:ext uri="{BB962C8B-B14F-4D97-AF65-F5344CB8AC3E}">
        <p14:creationId xmlns:p14="http://schemas.microsoft.com/office/powerpoint/2010/main" val="16300307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046186" y="236423"/>
            <a:ext cx="6895498" cy="6469177"/>
            <a:chOff x="1629457" y="870636"/>
            <a:chExt cx="5028399" cy="4717520"/>
          </a:xfrm>
        </p:grpSpPr>
        <p:sp>
          <p:nvSpPr>
            <p:cNvPr id="3" name="Oval 2"/>
            <p:cNvSpPr/>
            <p:nvPr/>
          </p:nvSpPr>
          <p:spPr>
            <a:xfrm>
              <a:off x="1629457" y="870636"/>
              <a:ext cx="3395238" cy="3395238"/>
            </a:xfrm>
            <a:prstGeom prst="ellipse">
              <a:avLst/>
            </a:prstGeom>
            <a:solidFill>
              <a:schemeClr val="bg1">
                <a:alpha val="66000"/>
              </a:schemeClr>
            </a:solidFill>
            <a:ln w="19050" cmpd="sng">
              <a:solidFill>
                <a:schemeClr val="accent3"/>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12700" cmpd="sng">
                  <a:solidFill>
                    <a:srgbClr val="404040"/>
                  </a:solidFill>
                </a:ln>
                <a:solidFill>
                  <a:prstClr val="white"/>
                </a:solidFill>
                <a:effectLst/>
                <a:uLnTx/>
                <a:uFillTx/>
                <a:latin typeface="Arial"/>
                <a:ea typeface="+mn-ea"/>
                <a:cs typeface="+mn-cs"/>
              </a:endParaRPr>
            </a:p>
          </p:txBody>
        </p:sp>
        <p:sp>
          <p:nvSpPr>
            <p:cNvPr id="9" name="Oval 8"/>
            <p:cNvSpPr/>
            <p:nvPr/>
          </p:nvSpPr>
          <p:spPr>
            <a:xfrm>
              <a:off x="3262618" y="870636"/>
              <a:ext cx="3395238" cy="3395238"/>
            </a:xfrm>
            <a:prstGeom prst="ellipse">
              <a:avLst/>
            </a:prstGeom>
            <a:solidFill>
              <a:srgbClr val="FFFFFF">
                <a:alpha val="60000"/>
              </a:srgbClr>
            </a:solidFill>
            <a:ln w="19050" cmpd="sng">
              <a:solidFill>
                <a:schemeClr val="accent2"/>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12700" cmpd="sng">
                  <a:solidFill>
                    <a:srgbClr val="404040"/>
                  </a:solidFill>
                </a:ln>
                <a:solidFill>
                  <a:prstClr val="white"/>
                </a:solidFill>
                <a:effectLst/>
                <a:uLnTx/>
                <a:uFillTx/>
                <a:latin typeface="Arial"/>
                <a:ea typeface="+mn-ea"/>
                <a:cs typeface="+mn-cs"/>
              </a:endParaRPr>
            </a:p>
          </p:txBody>
        </p:sp>
        <p:sp>
          <p:nvSpPr>
            <p:cNvPr id="22" name="Oval 21"/>
            <p:cNvSpPr/>
            <p:nvPr/>
          </p:nvSpPr>
          <p:spPr>
            <a:xfrm>
              <a:off x="3262618" y="2192918"/>
              <a:ext cx="3395238" cy="3395238"/>
            </a:xfrm>
            <a:prstGeom prst="ellipse">
              <a:avLst/>
            </a:prstGeom>
            <a:solidFill>
              <a:srgbClr val="FFFFFF">
                <a:alpha val="60000"/>
              </a:srgbClr>
            </a:solidFill>
            <a:ln w="19050" cmpd="sng">
              <a:solidFill>
                <a:schemeClr val="accent1"/>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12700" cmpd="sng">
                  <a:solidFill>
                    <a:srgbClr val="404040"/>
                  </a:solidFill>
                </a:ln>
                <a:solidFill>
                  <a:prstClr val="white"/>
                </a:solidFill>
                <a:effectLst/>
                <a:uLnTx/>
                <a:uFillTx/>
                <a:latin typeface="Arial"/>
                <a:ea typeface="+mn-ea"/>
                <a:cs typeface="+mn-cs"/>
              </a:endParaRPr>
            </a:p>
          </p:txBody>
        </p:sp>
        <p:sp>
          <p:nvSpPr>
            <p:cNvPr id="10" name="Oval 9"/>
            <p:cNvSpPr/>
            <p:nvPr/>
          </p:nvSpPr>
          <p:spPr>
            <a:xfrm>
              <a:off x="1629457" y="2192918"/>
              <a:ext cx="3395238" cy="3395238"/>
            </a:xfrm>
            <a:prstGeom prst="ellipse">
              <a:avLst/>
            </a:prstGeom>
            <a:solidFill>
              <a:srgbClr val="FFFFFF">
                <a:alpha val="60000"/>
              </a:srgbClr>
            </a:solidFill>
            <a:ln w="19050" cmpd="sng">
              <a:solidFill>
                <a:schemeClr val="tx2"/>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12700" cmpd="sng">
                  <a:solidFill>
                    <a:srgbClr val="404040"/>
                  </a:solidFill>
                </a:ln>
                <a:solidFill>
                  <a:prstClr val="white"/>
                </a:solidFill>
                <a:effectLst/>
                <a:uLnTx/>
                <a:uFillTx/>
                <a:latin typeface="Arial"/>
                <a:ea typeface="+mn-ea"/>
                <a:cs typeface="+mn-cs"/>
              </a:endParaRPr>
            </a:p>
          </p:txBody>
        </p:sp>
      </p:grpSp>
      <p:sp>
        <p:nvSpPr>
          <p:cNvPr id="5" name="TextBox 4"/>
          <p:cNvSpPr txBox="1"/>
          <p:nvPr/>
        </p:nvSpPr>
        <p:spPr>
          <a:xfrm>
            <a:off x="1121293" y="1499492"/>
            <a:ext cx="2391560"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730051"/>
                </a:solidFill>
                <a:effectLst/>
                <a:uLnTx/>
                <a:uFillTx/>
                <a:latin typeface="Arial"/>
                <a:ea typeface="+mn-ea"/>
                <a:cs typeface="+mn-cs"/>
              </a:rPr>
              <a:t>Efficiency</a:t>
            </a:r>
            <a:endParaRPr kumimoji="0" lang="en-US" sz="2400" b="1" i="0" u="none" strike="noStrike" kern="1200" cap="none" spc="0" normalizeH="0" baseline="0" noProof="0" dirty="0">
              <a:ln>
                <a:noFill/>
              </a:ln>
              <a:solidFill>
                <a:srgbClr val="730051"/>
              </a:solidFill>
              <a:effectLst/>
              <a:uLnTx/>
              <a:uFillTx/>
              <a:latin typeface="Arial"/>
              <a:ea typeface="+mn-ea"/>
              <a:cs typeface="+mn-cs"/>
            </a:endParaRPr>
          </a:p>
        </p:txBody>
      </p:sp>
      <p:sp>
        <p:nvSpPr>
          <p:cNvPr id="7" name="TextBox 6"/>
          <p:cNvSpPr txBox="1"/>
          <p:nvPr/>
        </p:nvSpPr>
        <p:spPr>
          <a:xfrm>
            <a:off x="5442709" y="1499492"/>
            <a:ext cx="2491104"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DE3B0A">
                    <a:lumMod val="75000"/>
                  </a:srgbClr>
                </a:solidFill>
                <a:effectLst/>
                <a:uLnTx/>
                <a:uFillTx/>
                <a:latin typeface="Arial"/>
                <a:ea typeface="+mn-ea"/>
                <a:cs typeface="+mn-cs"/>
              </a:rPr>
              <a:t>Retention</a:t>
            </a:r>
            <a:endParaRPr kumimoji="0" lang="en-US" sz="2400" b="1" i="0" u="none" strike="noStrike" kern="1200" cap="none" spc="0" normalizeH="0" baseline="0" noProof="0" dirty="0">
              <a:ln>
                <a:noFill/>
              </a:ln>
              <a:solidFill>
                <a:srgbClr val="DE3B0A">
                  <a:lumMod val="75000"/>
                </a:srgbClr>
              </a:solidFill>
              <a:effectLst/>
              <a:uLnTx/>
              <a:uFillTx/>
              <a:latin typeface="Arial"/>
              <a:ea typeface="+mn-ea"/>
              <a:cs typeface="+mn-cs"/>
            </a:endParaRPr>
          </a:p>
        </p:txBody>
      </p:sp>
      <p:sp>
        <p:nvSpPr>
          <p:cNvPr id="6" name="TextBox 5"/>
          <p:cNvSpPr txBox="1"/>
          <p:nvPr/>
        </p:nvSpPr>
        <p:spPr>
          <a:xfrm>
            <a:off x="911072" y="5016662"/>
            <a:ext cx="2920098"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13918A">
                    <a:lumMod val="75000"/>
                  </a:srgbClr>
                </a:solidFill>
                <a:effectLst/>
                <a:uLnTx/>
                <a:uFillTx/>
                <a:latin typeface="Arial"/>
                <a:ea typeface="+mn-ea"/>
                <a:cs typeface="+mn-cs"/>
              </a:rPr>
              <a:t>Convenience</a:t>
            </a:r>
            <a:endParaRPr kumimoji="0" lang="en-US" sz="2400" b="1" i="0" u="none" strike="noStrike" kern="1200" cap="none" spc="0" normalizeH="0" baseline="0" noProof="0" dirty="0">
              <a:ln>
                <a:noFill/>
              </a:ln>
              <a:solidFill>
                <a:srgbClr val="13918A">
                  <a:lumMod val="75000"/>
                </a:srgbClr>
              </a:solidFill>
              <a:effectLst/>
              <a:uLnTx/>
              <a:uFillTx/>
              <a:latin typeface="Arial"/>
              <a:ea typeface="+mn-ea"/>
              <a:cs typeface="+mn-cs"/>
            </a:endParaRPr>
          </a:p>
        </p:txBody>
      </p:sp>
      <p:sp>
        <p:nvSpPr>
          <p:cNvPr id="23" name="TextBox 22"/>
          <p:cNvSpPr txBox="1"/>
          <p:nvPr/>
        </p:nvSpPr>
        <p:spPr>
          <a:xfrm>
            <a:off x="5269539" y="5016662"/>
            <a:ext cx="2837444"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8B211E"/>
                </a:solidFill>
                <a:effectLst/>
                <a:uLnTx/>
                <a:uFillTx/>
                <a:latin typeface="Arial"/>
                <a:ea typeface="+mn-ea"/>
                <a:cs typeface="+mn-cs"/>
              </a:rPr>
              <a:t>Empathy</a:t>
            </a:r>
            <a:endParaRPr kumimoji="0" lang="en-US" sz="2400" b="1" i="0" u="none" strike="noStrike" kern="1200" cap="none" spc="0" normalizeH="0" baseline="0" noProof="0" dirty="0">
              <a:ln>
                <a:noFill/>
              </a:ln>
              <a:solidFill>
                <a:srgbClr val="8B211E"/>
              </a:solidFill>
              <a:effectLst/>
              <a:uLnTx/>
              <a:uFillTx/>
              <a:latin typeface="Arial"/>
              <a:ea typeface="+mn-ea"/>
              <a:cs typeface="+mn-cs"/>
            </a:endParaRPr>
          </a:p>
        </p:txBody>
      </p:sp>
      <p:sp>
        <p:nvSpPr>
          <p:cNvPr id="11" name="Title 2"/>
          <p:cNvSpPr txBox="1">
            <a:spLocks/>
          </p:cNvSpPr>
          <p:nvPr/>
        </p:nvSpPr>
        <p:spPr>
          <a:xfrm>
            <a:off x="566928" y="3520564"/>
            <a:ext cx="8229600" cy="1143000"/>
          </a:xfrm>
          <a:prstGeom prst="rect">
            <a:avLst/>
          </a:prstGeom>
        </p:spPr>
        <p:txBody>
          <a:bodyPr>
            <a:normAutofit/>
          </a:bodyPr>
          <a:lstStyle>
            <a:lvl1pPr algn="ctr" defTabSz="457200" rtl="0" eaLnBrk="1" latinLnBrk="0" hangingPunct="1">
              <a:spcBef>
                <a:spcPct val="0"/>
              </a:spcBef>
              <a:buNone/>
              <a:defRPr sz="4000" b="1" kern="1200">
                <a:solidFill>
                  <a:schemeClr val="bg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rgbClr val="13918A"/>
                </a:solidFill>
                <a:effectLst/>
                <a:uLnTx/>
                <a:uFillTx/>
                <a:latin typeface="Arial"/>
                <a:ea typeface="+mj-ea"/>
                <a:cs typeface="+mj-cs"/>
              </a:rPr>
              <a:t>Patient Engagement</a:t>
            </a:r>
            <a:endParaRPr kumimoji="0" lang="en-US" sz="4000" b="1" i="0" u="none" strike="noStrike" kern="1200" cap="none" spc="0" normalizeH="0" baseline="0" noProof="0" dirty="0">
              <a:ln>
                <a:noFill/>
              </a:ln>
              <a:solidFill>
                <a:srgbClr val="13918A"/>
              </a:solidFill>
              <a:effectLst/>
              <a:uLnTx/>
              <a:uFillTx/>
              <a:latin typeface="Arial"/>
              <a:ea typeface="+mj-ea"/>
              <a:cs typeface="+mj-cs"/>
            </a:endParaRPr>
          </a:p>
        </p:txBody>
      </p:sp>
    </p:spTree>
    <p:extLst>
      <p:ext uri="{BB962C8B-B14F-4D97-AF65-F5344CB8AC3E}">
        <p14:creationId xmlns:p14="http://schemas.microsoft.com/office/powerpoint/2010/main" val="19984059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3429000"/>
            <a:ext cx="7772400" cy="2339975"/>
          </a:xfrm>
        </p:spPr>
        <p:txBody>
          <a:bodyPr/>
          <a:lstStyle/>
          <a:p>
            <a:pPr algn="ctr"/>
            <a:r>
              <a:rPr lang="en-US" sz="2400" dirty="0" smtClean="0"/>
              <a:t>Director</a:t>
            </a:r>
            <a:r>
              <a:rPr lang="en-US" sz="2400" dirty="0"/>
              <a:t>, External Medical </a:t>
            </a:r>
            <a:r>
              <a:rPr lang="en-US" sz="2400" dirty="0" smtClean="0"/>
              <a:t>Communications</a:t>
            </a:r>
            <a:br>
              <a:rPr lang="en-US" sz="2400" dirty="0" smtClean="0"/>
            </a:br>
            <a:r>
              <a:rPr lang="en-US" sz="2400" dirty="0" smtClean="0"/>
              <a:t>Pfizer </a:t>
            </a:r>
            <a:r>
              <a:rPr lang="en-US" sz="2400" dirty="0"/>
              <a:t>Medical</a:t>
            </a:r>
          </a:p>
        </p:txBody>
      </p:sp>
      <p:sp>
        <p:nvSpPr>
          <p:cNvPr id="3" name="Text Placeholder 2"/>
          <p:cNvSpPr>
            <a:spLocks noGrp="1"/>
          </p:cNvSpPr>
          <p:nvPr>
            <p:ph type="body" idx="1"/>
          </p:nvPr>
        </p:nvSpPr>
        <p:spPr>
          <a:xfrm>
            <a:off x="722313" y="1676401"/>
            <a:ext cx="7772400" cy="1523999"/>
          </a:xfrm>
        </p:spPr>
        <p:txBody>
          <a:bodyPr/>
          <a:lstStyle/>
          <a:p>
            <a:pPr algn="ctr"/>
            <a:r>
              <a:rPr lang="en-US" sz="2800" b="1" dirty="0" smtClean="0"/>
              <a:t>Vera Rulon, MS, RHIT, AHIMA Fellow, FACMIMIMI</a:t>
            </a:r>
            <a:endParaRPr lang="en-US" sz="2800" b="1" dirty="0"/>
          </a:p>
        </p:txBody>
      </p:sp>
    </p:spTree>
    <p:extLst>
      <p:ext uri="{BB962C8B-B14F-4D97-AF65-F5344CB8AC3E}">
        <p14:creationId xmlns:p14="http://schemas.microsoft.com/office/powerpoint/2010/main" val="13504673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Medication </a:t>
            </a:r>
            <a:r>
              <a:rPr lang="en-US" dirty="0" err="1" smtClean="0"/>
              <a:t>Mgt</a:t>
            </a:r>
            <a:r>
              <a:rPr lang="en-US" dirty="0" smtClean="0"/>
              <a:t/>
            </a:r>
            <a:br>
              <a:rPr lang="en-US" dirty="0" smtClean="0"/>
            </a:br>
            <a:r>
              <a:rPr lang="en-US" dirty="0" smtClean="0"/>
              <a:t>“Beyond the Pill”</a:t>
            </a:r>
            <a:br>
              <a:rPr lang="en-US" dirty="0" smtClean="0"/>
            </a:br>
            <a:r>
              <a:rPr lang="en-US" dirty="0" smtClean="0"/>
              <a:t/>
            </a:r>
            <a:br>
              <a:rPr lang="en-US" dirty="0" smtClean="0"/>
            </a:br>
            <a:endParaRPr lang="en-US" dirty="0"/>
          </a:p>
        </p:txBody>
      </p:sp>
      <p:sp>
        <p:nvSpPr>
          <p:cNvPr id="3" name="Subtitle 2"/>
          <p:cNvSpPr>
            <a:spLocks noGrp="1"/>
          </p:cNvSpPr>
          <p:nvPr>
            <p:ph type="subTitle" idx="1"/>
          </p:nvPr>
        </p:nvSpPr>
        <p:spPr>
          <a:xfrm>
            <a:off x="304800" y="2133600"/>
            <a:ext cx="3962400" cy="1752600"/>
          </a:xfrm>
        </p:spPr>
        <p:txBody>
          <a:bodyPr/>
          <a:lstStyle/>
          <a:p>
            <a:r>
              <a:rPr lang="en-US" dirty="0" err="1" smtClean="0"/>
              <a:t>eHI</a:t>
            </a:r>
            <a:r>
              <a:rPr lang="en-US" dirty="0" smtClean="0"/>
              <a:t> Business &amp; Clinical Motivators</a:t>
            </a:r>
          </a:p>
          <a:p>
            <a:r>
              <a:rPr lang="en-US" dirty="0" smtClean="0"/>
              <a:t>Vera Rulon MS, RHIT, FAHIMA</a:t>
            </a:r>
          </a:p>
          <a:p>
            <a:r>
              <a:rPr lang="en-US" smtClean="0"/>
              <a:t>October </a:t>
            </a:r>
            <a:r>
              <a:rPr lang="en-US" dirty="0" smtClean="0"/>
              <a:t>21, 2015</a:t>
            </a:r>
            <a:endParaRPr lang="en-US" dirty="0"/>
          </a:p>
        </p:txBody>
      </p:sp>
    </p:spTree>
    <p:extLst>
      <p:ext uri="{BB962C8B-B14F-4D97-AF65-F5344CB8AC3E}">
        <p14:creationId xmlns:p14="http://schemas.microsoft.com/office/powerpoint/2010/main" val="173986936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F0"/>
          </a:solidFill>
        </p:spPr>
        <p:txBody>
          <a:bodyPr/>
          <a:lstStyle/>
          <a:p>
            <a:r>
              <a:rPr lang="en-US" b="1" dirty="0">
                <a:latin typeface="Calibri" pitchFamily="34" charset="0"/>
              </a:rPr>
              <a:t>Medication Management</a:t>
            </a:r>
            <a:br>
              <a:rPr lang="en-US" b="1" dirty="0">
                <a:latin typeface="Calibri" pitchFamily="34" charset="0"/>
              </a:rPr>
            </a:br>
            <a:endParaRPr lang="en-US" b="1" dirty="0">
              <a:latin typeface="Calibri" pitchFamily="34" charset="0"/>
            </a:endParaRPr>
          </a:p>
        </p:txBody>
      </p:sp>
      <p:sp>
        <p:nvSpPr>
          <p:cNvPr id="3" name="Content Placeholder 2"/>
          <p:cNvSpPr>
            <a:spLocks noGrp="1"/>
          </p:cNvSpPr>
          <p:nvPr>
            <p:ph idx="1"/>
          </p:nvPr>
        </p:nvSpPr>
        <p:spPr/>
        <p:txBody>
          <a:bodyPr/>
          <a:lstStyle/>
          <a:p>
            <a:pPr marL="0" indent="0"/>
            <a:r>
              <a:rPr lang="en-US" sz="2400" dirty="0" smtClean="0"/>
              <a:t>Pharma </a:t>
            </a:r>
            <a:r>
              <a:rPr lang="en-US" sz="2400" dirty="0"/>
              <a:t>perspective on looking “Beyond the Pill”</a:t>
            </a:r>
          </a:p>
          <a:p>
            <a:pPr marL="0" indent="0"/>
            <a:r>
              <a:rPr lang="en-US" sz="2400" dirty="0" smtClean="0"/>
              <a:t>Examples </a:t>
            </a:r>
            <a:r>
              <a:rPr lang="en-US" sz="2400" dirty="0"/>
              <a:t>of Pfizer’s initiatives to help patients manage their </a:t>
            </a:r>
            <a:r>
              <a:rPr lang="en-US" sz="2400" dirty="0" smtClean="0"/>
              <a:t>health</a:t>
            </a:r>
            <a:endParaRPr lang="en-US" sz="2400"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3AAE3B97-7DD8-482C-8152-6EFCB80CAAFA}" type="slidenum">
              <a:rPr kumimoji="0" lang="en-US" sz="900" b="0" i="0" u="none" strike="noStrike" kern="1200" cap="none" spc="0" normalizeH="0" baseline="0" noProof="0" smtClean="0">
                <a:ln>
                  <a:noFill/>
                </a:ln>
                <a:solidFill>
                  <a:srgbClr val="666666"/>
                </a:solidFill>
                <a:effectLst/>
                <a:uLnTx/>
                <a:uFillTx/>
                <a:latin typeface="Arial" pitchFamily="34" charset="0"/>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33</a:t>
            </a:fld>
            <a:endParaRPr kumimoji="0" lang="en-US" sz="900" b="0" i="0" u="none" strike="noStrike" kern="1200" cap="none" spc="0" normalizeH="0" baseline="0" noProof="0">
              <a:ln>
                <a:noFill/>
              </a:ln>
              <a:solidFill>
                <a:srgbClr val="666666"/>
              </a:solidFill>
              <a:effectLst/>
              <a:uLnTx/>
              <a:uFillTx/>
              <a:latin typeface="Arial" pitchFamily="34" charset="0"/>
              <a:ea typeface="ＭＳ Ｐゴシック" charset="-128"/>
              <a:cs typeface="+mn-cs"/>
            </a:endParaRPr>
          </a:p>
        </p:txBody>
      </p:sp>
    </p:spTree>
    <p:extLst>
      <p:ext uri="{BB962C8B-B14F-4D97-AF65-F5344CB8AC3E}">
        <p14:creationId xmlns:p14="http://schemas.microsoft.com/office/powerpoint/2010/main" val="389211889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342900" lvl="0" indent="-342900">
              <a:lnSpc>
                <a:spcPct val="100000"/>
              </a:lnSpc>
              <a:spcBef>
                <a:spcPct val="50000"/>
              </a:spcBef>
            </a:pPr>
            <a:r>
              <a:rPr lang="en-US" dirty="0" smtClean="0"/>
              <a:t>Medication Management: The Data*</a:t>
            </a:r>
            <a:endParaRPr lang="en-US" dirty="0"/>
          </a:p>
        </p:txBody>
      </p:sp>
      <p:sp>
        <p:nvSpPr>
          <p:cNvPr id="3" name="Content Placeholder 2"/>
          <p:cNvSpPr>
            <a:spLocks noGrp="1"/>
          </p:cNvSpPr>
          <p:nvPr>
            <p:ph idx="1"/>
          </p:nvPr>
        </p:nvSpPr>
        <p:spPr/>
        <p:txBody>
          <a:bodyPr/>
          <a:lstStyle/>
          <a:p>
            <a:pPr marL="0" indent="0"/>
            <a:r>
              <a:rPr lang="en-US" sz="1800" dirty="0"/>
              <a:t>In the United States, some 3.8 billion prescriptions are written every year</a:t>
            </a:r>
            <a:r>
              <a:rPr lang="en-US" sz="1800" dirty="0" smtClean="0"/>
              <a:t>, yet </a:t>
            </a:r>
            <a:r>
              <a:rPr lang="en-US" sz="1800" dirty="0"/>
              <a:t>over 50% of them are taken incorrectly or not at all</a:t>
            </a:r>
            <a:r>
              <a:rPr lang="en-US" sz="1800" dirty="0" smtClean="0"/>
              <a:t>. </a:t>
            </a:r>
          </a:p>
          <a:p>
            <a:pPr marL="0" indent="0"/>
            <a:r>
              <a:rPr lang="en-US" sz="1800" dirty="0" smtClean="0"/>
              <a:t>Compared </a:t>
            </a:r>
            <a:r>
              <a:rPr lang="en-US" sz="1800" dirty="0"/>
              <a:t>with patients who follow instructions, patients who don't take their medications as intended have a risk for hospitalization, </a:t>
            </a:r>
            <a:r>
              <a:rPr lang="en-US" sz="1800" dirty="0" smtClean="0"/>
              <a:t>re-hospitalization</a:t>
            </a:r>
            <a:r>
              <a:rPr lang="en-US" sz="1800" dirty="0"/>
              <a:t>, and premature death that is 5.4 times higher if they have hypertension, 2.8 times higher if they have dyslipidemia, and 1.5 times higher if they have heart disease</a:t>
            </a:r>
          </a:p>
          <a:p>
            <a:pPr marL="0" indent="0"/>
            <a:r>
              <a:rPr lang="en-US" sz="1600" dirty="0" smtClean="0"/>
              <a:t>Reasons that people site for not taking their medications include:</a:t>
            </a:r>
          </a:p>
          <a:p>
            <a:pPr lvl="1">
              <a:buFont typeface="Arial" panose="020B0604020202020204" pitchFamily="34" charset="0"/>
              <a:buChar char="•"/>
            </a:pPr>
            <a:r>
              <a:rPr lang="en-US" sz="1600" dirty="0" smtClean="0"/>
              <a:t>forgetfulness</a:t>
            </a:r>
            <a:r>
              <a:rPr lang="en-US" sz="1600" dirty="0"/>
              <a:t>; </a:t>
            </a:r>
            <a:endParaRPr lang="en-US" sz="1600" dirty="0" smtClean="0"/>
          </a:p>
          <a:p>
            <a:pPr lvl="1">
              <a:buFont typeface="Arial" panose="020B0604020202020204" pitchFamily="34" charset="0"/>
              <a:buChar char="•"/>
            </a:pPr>
            <a:r>
              <a:rPr lang="en-US" sz="1600" dirty="0" smtClean="0"/>
              <a:t>lack </a:t>
            </a:r>
            <a:r>
              <a:rPr lang="en-US" sz="1600" dirty="0"/>
              <a:t>of knowledge about the medication and its use; </a:t>
            </a:r>
            <a:endParaRPr lang="en-US" sz="1600" dirty="0" smtClean="0"/>
          </a:p>
          <a:p>
            <a:pPr lvl="1">
              <a:buFont typeface="Arial" panose="020B0604020202020204" pitchFamily="34" charset="0"/>
              <a:buChar char="•"/>
            </a:pPr>
            <a:r>
              <a:rPr lang="en-US" sz="1600" dirty="0" smtClean="0"/>
              <a:t>cultural</a:t>
            </a:r>
            <a:r>
              <a:rPr lang="en-US" sz="1600" dirty="0"/>
              <a:t>, health, and/or religious beliefs about the medication; </a:t>
            </a:r>
            <a:endParaRPr lang="en-US" sz="1600" dirty="0" smtClean="0"/>
          </a:p>
          <a:p>
            <a:pPr lvl="1">
              <a:buFont typeface="Arial" panose="020B0604020202020204" pitchFamily="34" charset="0"/>
              <a:buChar char="•"/>
            </a:pPr>
            <a:r>
              <a:rPr lang="en-US" sz="1600" dirty="0" smtClean="0"/>
              <a:t>denial </a:t>
            </a:r>
            <a:r>
              <a:rPr lang="en-US" sz="1600" dirty="0"/>
              <a:t>or ambivalence regarding the state of their health</a:t>
            </a:r>
            <a:r>
              <a:rPr lang="en-US" sz="1600" dirty="0" smtClean="0"/>
              <a:t>;</a:t>
            </a:r>
          </a:p>
          <a:p>
            <a:pPr lvl="1">
              <a:buFont typeface="Arial" panose="020B0604020202020204" pitchFamily="34" charset="0"/>
              <a:buChar char="•"/>
            </a:pPr>
            <a:r>
              <a:rPr lang="en-US" sz="1600" dirty="0" smtClean="0"/>
              <a:t>financial </a:t>
            </a:r>
            <a:r>
              <a:rPr lang="en-US" sz="1600" dirty="0"/>
              <a:t>challenges; </a:t>
            </a:r>
            <a:endParaRPr lang="en-US" sz="1600" dirty="0" smtClean="0"/>
          </a:p>
          <a:p>
            <a:pPr lvl="1">
              <a:buFont typeface="Arial" panose="020B0604020202020204" pitchFamily="34" charset="0"/>
              <a:buChar char="•"/>
            </a:pPr>
            <a:r>
              <a:rPr lang="en-US" sz="1600" dirty="0" smtClean="0"/>
              <a:t>lack </a:t>
            </a:r>
            <a:r>
              <a:rPr lang="en-US" sz="1600" dirty="0"/>
              <a:t>of health literacy; and </a:t>
            </a:r>
            <a:endParaRPr lang="en-US" sz="1600" dirty="0" smtClean="0"/>
          </a:p>
          <a:p>
            <a:pPr lvl="1">
              <a:buFont typeface="Arial" panose="020B0604020202020204" pitchFamily="34" charset="0"/>
              <a:buChar char="•"/>
            </a:pPr>
            <a:r>
              <a:rPr lang="en-US" sz="1600" dirty="0" smtClean="0"/>
              <a:t>lack </a:t>
            </a:r>
            <a:r>
              <a:rPr lang="en-US" sz="1600" dirty="0"/>
              <a:t>of social support.</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3AAE3B97-7DD8-482C-8152-6EFCB80CAAFA}" type="slidenum">
              <a:rPr kumimoji="0" lang="en-US" sz="900" b="0" i="0" u="none" strike="noStrike" kern="1200" cap="none" spc="0" normalizeH="0" baseline="0" noProof="0" smtClean="0">
                <a:ln>
                  <a:noFill/>
                </a:ln>
                <a:solidFill>
                  <a:srgbClr val="666666"/>
                </a:solidFill>
                <a:effectLst/>
                <a:uLnTx/>
                <a:uFillTx/>
                <a:latin typeface="Arial" pitchFamily="34" charset="0"/>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34</a:t>
            </a:fld>
            <a:endParaRPr kumimoji="0" lang="en-US" sz="900" b="0" i="0" u="none" strike="noStrike" kern="1200" cap="none" spc="0" normalizeH="0" baseline="0" noProof="0">
              <a:ln>
                <a:noFill/>
              </a:ln>
              <a:solidFill>
                <a:srgbClr val="666666"/>
              </a:solidFill>
              <a:effectLst/>
              <a:uLnTx/>
              <a:uFillTx/>
              <a:latin typeface="Arial" pitchFamily="34" charset="0"/>
              <a:ea typeface="ＭＳ Ｐゴシック" charset="-128"/>
              <a:cs typeface="+mn-cs"/>
            </a:endParaRPr>
          </a:p>
        </p:txBody>
      </p:sp>
      <p:sp>
        <p:nvSpPr>
          <p:cNvPr id="5" name="TextBox 4"/>
          <p:cNvSpPr txBox="1"/>
          <p:nvPr/>
        </p:nvSpPr>
        <p:spPr>
          <a:xfrm>
            <a:off x="491544" y="5845805"/>
            <a:ext cx="8229600" cy="2616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smtClean="0">
                <a:ln>
                  <a:noFill/>
                </a:ln>
                <a:solidFill>
                  <a:srgbClr val="666666"/>
                </a:solidFill>
                <a:effectLst/>
                <a:uLnTx/>
                <a:uFillTx/>
                <a:latin typeface="Arial" pitchFamily="34" charset="0"/>
              </a:rPr>
              <a:t>*</a:t>
            </a:r>
            <a:r>
              <a:rPr kumimoji="0" lang="en-US" sz="1100" b="0" i="0" u="none" strike="noStrike" kern="1200" cap="none" spc="0" normalizeH="0" baseline="0" noProof="0" dirty="0" err="1" smtClean="0">
                <a:ln>
                  <a:noFill/>
                </a:ln>
                <a:solidFill>
                  <a:srgbClr val="666666"/>
                </a:solidFill>
                <a:effectLst/>
                <a:uLnTx/>
                <a:uFillTx/>
                <a:latin typeface="Arial" pitchFamily="34" charset="0"/>
              </a:rPr>
              <a:t>Chesanow</a:t>
            </a:r>
            <a:r>
              <a:rPr kumimoji="0" lang="en-US" sz="1100" b="0" i="0" u="none" strike="noStrike" kern="1200" cap="none" spc="0" normalizeH="0" baseline="0" noProof="0" dirty="0" smtClean="0">
                <a:ln>
                  <a:noFill/>
                </a:ln>
                <a:solidFill>
                  <a:srgbClr val="666666"/>
                </a:solidFill>
                <a:effectLst/>
                <a:uLnTx/>
                <a:uFillTx/>
                <a:latin typeface="Arial" pitchFamily="34" charset="0"/>
              </a:rPr>
              <a:t>, Neil “Why are so many patients non-compliant?” January 16</a:t>
            </a:r>
            <a:r>
              <a:rPr kumimoji="0" lang="en-US" sz="1100" b="0" i="0" u="none" strike="noStrike" kern="1200" cap="none" spc="0" normalizeH="0" baseline="30000" noProof="0" dirty="0" smtClean="0">
                <a:ln>
                  <a:noFill/>
                </a:ln>
                <a:solidFill>
                  <a:srgbClr val="666666"/>
                </a:solidFill>
                <a:effectLst/>
                <a:uLnTx/>
                <a:uFillTx/>
                <a:latin typeface="Arial" pitchFamily="34" charset="0"/>
              </a:rPr>
              <a:t>th</a:t>
            </a:r>
            <a:r>
              <a:rPr kumimoji="0" lang="en-US" sz="1100" b="0" i="0" u="none" strike="noStrike" kern="1200" cap="none" spc="0" normalizeH="0" baseline="0" noProof="0" dirty="0" smtClean="0">
                <a:ln>
                  <a:noFill/>
                </a:ln>
                <a:solidFill>
                  <a:srgbClr val="666666"/>
                </a:solidFill>
                <a:effectLst/>
                <a:uLnTx/>
                <a:uFillTx/>
                <a:latin typeface="Arial" pitchFamily="34" charset="0"/>
              </a:rPr>
              <a:t>, 2015  </a:t>
            </a:r>
            <a:r>
              <a:rPr kumimoji="0" lang="en-US" sz="1100" b="0" i="0" u="none" strike="noStrike" kern="1200" cap="none" spc="0" normalizeH="0" baseline="0" noProof="0" dirty="0" smtClean="0">
                <a:ln>
                  <a:noFill/>
                </a:ln>
                <a:solidFill>
                  <a:srgbClr val="666666"/>
                </a:solidFill>
                <a:effectLst/>
                <a:uLnTx/>
                <a:uFillTx/>
                <a:latin typeface="Arial" pitchFamily="34" charset="0"/>
                <a:hlinkClick r:id="rId2"/>
              </a:rPr>
              <a:t>http</a:t>
            </a:r>
            <a:r>
              <a:rPr kumimoji="0" lang="en-US" sz="1100" b="0" i="0" u="none" strike="noStrike" kern="1200" cap="none" spc="0" normalizeH="0" baseline="0" noProof="0" dirty="0">
                <a:ln>
                  <a:noFill/>
                </a:ln>
                <a:solidFill>
                  <a:srgbClr val="666666"/>
                </a:solidFill>
                <a:effectLst/>
                <a:uLnTx/>
                <a:uFillTx/>
                <a:latin typeface="Arial" pitchFamily="34" charset="0"/>
                <a:hlinkClick r:id="rId2"/>
              </a:rPr>
              <a:t>://</a:t>
            </a:r>
            <a:r>
              <a:rPr kumimoji="0" lang="en-US" sz="1100" b="0" i="0" u="none" strike="noStrike" kern="1200" cap="none" spc="0" normalizeH="0" baseline="0" noProof="0" dirty="0" smtClean="0">
                <a:ln>
                  <a:noFill/>
                </a:ln>
                <a:solidFill>
                  <a:srgbClr val="666666"/>
                </a:solidFill>
                <a:effectLst/>
                <a:uLnTx/>
                <a:uFillTx/>
                <a:latin typeface="Arial" pitchFamily="34" charset="0"/>
                <a:hlinkClick r:id="rId2"/>
              </a:rPr>
              <a:t>www.medscape.com/viewarticle/818850_3</a:t>
            </a:r>
            <a:r>
              <a:rPr kumimoji="0" lang="en-US" sz="1100" b="0" i="0" u="none" strike="noStrike" kern="1200" cap="none" spc="0" normalizeH="0" baseline="0" noProof="0" dirty="0" smtClean="0">
                <a:ln>
                  <a:noFill/>
                </a:ln>
                <a:solidFill>
                  <a:srgbClr val="666666"/>
                </a:solidFill>
                <a:effectLst/>
                <a:uLnTx/>
                <a:uFillTx/>
                <a:latin typeface="Arial" pitchFamily="34" charset="0"/>
              </a:rPr>
              <a:t>  </a:t>
            </a:r>
            <a:endParaRPr kumimoji="0" lang="en-US" sz="1100" b="0" i="0" u="none" strike="noStrike" kern="1200" cap="none" spc="0" normalizeH="0" baseline="0" noProof="0" dirty="0">
              <a:ln>
                <a:noFill/>
              </a:ln>
              <a:solidFill>
                <a:srgbClr val="666666"/>
              </a:solidFill>
              <a:effectLst/>
              <a:uLnTx/>
              <a:uFillTx/>
              <a:latin typeface="Arial" pitchFamily="34" charset="0"/>
            </a:endParaRPr>
          </a:p>
        </p:txBody>
      </p:sp>
    </p:spTree>
    <p:extLst>
      <p:ext uri="{BB962C8B-B14F-4D97-AF65-F5344CB8AC3E}">
        <p14:creationId xmlns:p14="http://schemas.microsoft.com/office/powerpoint/2010/main" val="378605324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342900" lvl="0" indent="-342900">
              <a:lnSpc>
                <a:spcPct val="100000"/>
              </a:lnSpc>
              <a:spcBef>
                <a:spcPct val="50000"/>
              </a:spcBef>
            </a:pPr>
            <a:r>
              <a:rPr lang="en-US" dirty="0" smtClean="0"/>
              <a:t>“Beyond the Pill”</a:t>
            </a:r>
            <a:br>
              <a:rPr lang="en-US" dirty="0" smtClean="0"/>
            </a:br>
            <a:r>
              <a:rPr lang="en-US" sz="2000" dirty="0" smtClean="0">
                <a:solidFill>
                  <a:srgbClr val="666666">
                    <a:lumMod val="75000"/>
                  </a:srgbClr>
                </a:solidFill>
              </a:rPr>
              <a:t>A </a:t>
            </a:r>
            <a:r>
              <a:rPr lang="en-US" sz="2000" dirty="0">
                <a:solidFill>
                  <a:srgbClr val="666666">
                    <a:lumMod val="75000"/>
                  </a:srgbClr>
                </a:solidFill>
              </a:rPr>
              <a:t>holistic approach to drug development and therapy </a:t>
            </a:r>
            <a:r>
              <a:rPr lang="en-US" sz="2000" dirty="0" smtClean="0">
                <a:solidFill>
                  <a:srgbClr val="666666">
                    <a:lumMod val="75000"/>
                  </a:srgbClr>
                </a:solidFill>
              </a:rPr>
              <a:t>maintenance</a:t>
            </a:r>
            <a:endParaRPr lang="en-US" dirty="0"/>
          </a:p>
        </p:txBody>
      </p:sp>
      <p:sp>
        <p:nvSpPr>
          <p:cNvPr id="3" name="Content Placeholder 2"/>
          <p:cNvSpPr>
            <a:spLocks noGrp="1"/>
          </p:cNvSpPr>
          <p:nvPr>
            <p:ph idx="1"/>
          </p:nvPr>
        </p:nvSpPr>
        <p:spPr/>
        <p:txBody>
          <a:bodyPr/>
          <a:lstStyle/>
          <a:p>
            <a:r>
              <a:rPr lang="en-US" dirty="0"/>
              <a:t>Develop complementary interventions to improve patient </a:t>
            </a:r>
            <a:r>
              <a:rPr lang="en-US" dirty="0" smtClean="0"/>
              <a:t>outcomes</a:t>
            </a:r>
            <a:endParaRPr lang="en-US" dirty="0"/>
          </a:p>
          <a:p>
            <a:pPr>
              <a:buFont typeface="Arial" panose="020B0604020202020204" pitchFamily="34" charset="0"/>
              <a:buChar char="•"/>
            </a:pPr>
            <a:r>
              <a:rPr lang="en-US" dirty="0" smtClean="0"/>
              <a:t>Create tools </a:t>
            </a:r>
            <a:r>
              <a:rPr lang="en-US" dirty="0"/>
              <a:t>which may amplify the effectiveness of other interventions (or stand on their own</a:t>
            </a:r>
            <a:r>
              <a:rPr lang="en-US" dirty="0" smtClean="0"/>
              <a:t>)</a:t>
            </a:r>
          </a:p>
          <a:p>
            <a:pPr marL="0" indent="0"/>
            <a:r>
              <a:rPr lang="en-US" dirty="0" smtClean="0"/>
              <a:t>Example: Obesity</a:t>
            </a:r>
          </a:p>
          <a:p>
            <a:pPr>
              <a:buFont typeface="Arial" panose="020B0604020202020204" pitchFamily="34" charset="0"/>
              <a:buChar char="•"/>
            </a:pPr>
            <a:r>
              <a:rPr lang="en-US" dirty="0"/>
              <a:t>M</a:t>
            </a:r>
            <a:r>
              <a:rPr lang="en-US" dirty="0" smtClean="0"/>
              <a:t>edicine </a:t>
            </a:r>
            <a:r>
              <a:rPr lang="en-US" dirty="0"/>
              <a:t>does not work </a:t>
            </a:r>
            <a:r>
              <a:rPr lang="en-US" dirty="0" smtClean="0"/>
              <a:t>alone  </a:t>
            </a:r>
          </a:p>
          <a:p>
            <a:pPr>
              <a:buFont typeface="Arial" panose="020B0604020202020204" pitchFamily="34" charset="0"/>
              <a:buChar char="•"/>
            </a:pPr>
            <a:r>
              <a:rPr lang="en-US" dirty="0" smtClean="0"/>
              <a:t>Coaching </a:t>
            </a:r>
            <a:r>
              <a:rPr lang="en-US" dirty="0"/>
              <a:t>programs only go so </a:t>
            </a:r>
            <a:r>
              <a:rPr lang="en-US" dirty="0" smtClean="0"/>
              <a:t>far </a:t>
            </a:r>
          </a:p>
          <a:p>
            <a:pPr>
              <a:buFont typeface="Arial" panose="020B0604020202020204" pitchFamily="34" charset="0"/>
              <a:buChar char="•"/>
            </a:pPr>
            <a:r>
              <a:rPr lang="en-US" dirty="0" smtClean="0"/>
              <a:t>Put </a:t>
            </a:r>
            <a:r>
              <a:rPr lang="en-US" dirty="0"/>
              <a:t>them together and you can realize a </a:t>
            </a:r>
            <a:r>
              <a:rPr lang="en-US" dirty="0" smtClean="0"/>
              <a:t>greater impact  </a:t>
            </a:r>
          </a:p>
          <a:p>
            <a:pPr marL="0" indent="0"/>
            <a:r>
              <a:rPr lang="en-US" dirty="0" smtClean="0"/>
              <a:t>Patient </a:t>
            </a:r>
            <a:r>
              <a:rPr lang="en-US" dirty="0"/>
              <a:t>centricity: understanding unmet needs and motivators</a:t>
            </a:r>
          </a:p>
          <a:p>
            <a:pPr lvl="3">
              <a:buFont typeface="Arial" panose="020B0604020202020204" pitchFamily="34" charset="0"/>
              <a:buChar char="•"/>
            </a:pPr>
            <a:r>
              <a:rPr lang="en-US" dirty="0"/>
              <a:t>Real world/Big data</a:t>
            </a:r>
          </a:p>
          <a:p>
            <a:pPr lvl="3">
              <a:buFont typeface="Arial" panose="020B0604020202020204" pitchFamily="34" charset="0"/>
              <a:buChar char="•"/>
            </a:pPr>
            <a:r>
              <a:rPr lang="en-US" dirty="0"/>
              <a:t>Leveraging digital tools</a:t>
            </a:r>
          </a:p>
          <a:p>
            <a:pPr lvl="3">
              <a:buFont typeface="Arial" panose="020B0604020202020204" pitchFamily="34" charset="0"/>
              <a:buChar char="•"/>
            </a:pPr>
            <a:r>
              <a:rPr lang="en-US" dirty="0"/>
              <a:t>Starting at the </a:t>
            </a:r>
            <a:r>
              <a:rPr lang="en-US" dirty="0" smtClean="0"/>
              <a:t>beginning: clinical trials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3AAE3B97-7DD8-482C-8152-6EFCB80CAAFA}" type="slidenum">
              <a:rPr kumimoji="0" lang="en-US" sz="900" b="0" i="0" u="none" strike="noStrike" kern="1200" cap="none" spc="0" normalizeH="0" baseline="0" noProof="0" smtClean="0">
                <a:ln>
                  <a:noFill/>
                </a:ln>
                <a:solidFill>
                  <a:srgbClr val="666666"/>
                </a:solidFill>
                <a:effectLst/>
                <a:uLnTx/>
                <a:uFillTx/>
                <a:latin typeface="Arial" pitchFamily="34" charset="0"/>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35</a:t>
            </a:fld>
            <a:endParaRPr kumimoji="0" lang="en-US" sz="900" b="0" i="0" u="none" strike="noStrike" kern="1200" cap="none" spc="0" normalizeH="0" baseline="0" noProof="0">
              <a:ln>
                <a:noFill/>
              </a:ln>
              <a:solidFill>
                <a:srgbClr val="666666"/>
              </a:solidFill>
              <a:effectLst/>
              <a:uLnTx/>
              <a:uFillTx/>
              <a:latin typeface="Arial" pitchFamily="34" charset="0"/>
              <a:ea typeface="ＭＳ Ｐゴシック" charset="-128"/>
              <a:cs typeface="+mn-cs"/>
            </a:endParaRPr>
          </a:p>
        </p:txBody>
      </p:sp>
    </p:spTree>
    <p:extLst>
      <p:ext uri="{BB962C8B-B14F-4D97-AF65-F5344CB8AC3E}">
        <p14:creationId xmlns:p14="http://schemas.microsoft.com/office/powerpoint/2010/main" val="145735086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800" dirty="0" smtClean="0"/>
              <a:t>Patient Support Throughout the Patient Journey</a:t>
            </a:r>
            <a:endParaRPr lang="en-US" sz="2800"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3AAE3B97-7DD8-482C-8152-6EFCB80CAAFA}" type="slidenum">
              <a:rPr kumimoji="0" lang="en-US" sz="900" b="0" i="0" u="none" strike="noStrike" kern="1200" cap="none" spc="0" normalizeH="0" baseline="0" noProof="0" smtClean="0">
                <a:ln>
                  <a:noFill/>
                </a:ln>
                <a:solidFill>
                  <a:srgbClr val="666666"/>
                </a:solidFill>
                <a:effectLst/>
                <a:uLnTx/>
                <a:uFillTx/>
                <a:latin typeface="Arial" pitchFamily="34" charset="0"/>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36</a:t>
            </a:fld>
            <a:endParaRPr kumimoji="0" lang="en-US" sz="900" b="0" i="0" u="none" strike="noStrike" kern="1200" cap="none" spc="0" normalizeH="0" baseline="0" noProof="0">
              <a:ln>
                <a:noFill/>
              </a:ln>
              <a:solidFill>
                <a:srgbClr val="666666"/>
              </a:solidFill>
              <a:effectLst/>
              <a:uLnTx/>
              <a:uFillTx/>
              <a:latin typeface="Arial" pitchFamily="34" charset="0"/>
              <a:ea typeface="ＭＳ Ｐゴシック" charset="-128"/>
              <a:cs typeface="+mn-cs"/>
            </a:endParaRPr>
          </a:p>
        </p:txBody>
      </p:sp>
      <p:graphicFrame>
        <p:nvGraphicFramePr>
          <p:cNvPr id="7" name="Content Placeholder 4"/>
          <p:cNvGraphicFramePr>
            <a:graphicFrameLocks/>
          </p:cNvGraphicFramePr>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8" name="Group 7"/>
          <p:cNvGrpSpPr/>
          <p:nvPr/>
        </p:nvGrpSpPr>
        <p:grpSpPr>
          <a:xfrm>
            <a:off x="4302369" y="3218765"/>
            <a:ext cx="685800" cy="1524000"/>
            <a:chOff x="1066800" y="2819400"/>
            <a:chExt cx="685800" cy="1524000"/>
          </a:xfrm>
          <a:solidFill>
            <a:srgbClr val="FFFF00"/>
          </a:solidFill>
        </p:grpSpPr>
        <p:sp>
          <p:nvSpPr>
            <p:cNvPr id="9" name="Oval 8"/>
            <p:cNvSpPr/>
            <p:nvPr/>
          </p:nvSpPr>
          <p:spPr>
            <a:xfrm>
              <a:off x="1219200" y="2819400"/>
              <a:ext cx="381000" cy="381000"/>
            </a:xfrm>
            <a:prstGeom prst="ellipse">
              <a:avLst/>
            </a:prstGeom>
            <a:grpFill/>
            <a:ln w="25400" cap="flat" cmpd="sng" algn="ctr">
              <a:solidFill>
                <a:srgbClr val="565656">
                  <a:lumMod val="40000"/>
                  <a:lumOff val="60000"/>
                </a:srgbClr>
              </a:solidFill>
              <a:prstDash val="solid"/>
            </a:ln>
            <a:effectLst/>
          </p:spPr>
          <p:txBody>
            <a:bodyPr anchor="ctr"/>
            <a:lstStyle/>
            <a:p>
              <a:pPr marL="0" marR="0" lvl="0" indent="0" algn="ctr" defTabSz="914400" rtl="0" eaLnBrk="0" fontAlgn="auto" latinLnBrk="0" hangingPunct="0">
                <a:lnSpc>
                  <a:spcPct val="100000"/>
                </a:lnSpc>
                <a:spcBef>
                  <a:spcPct val="5000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ＭＳ Ｐゴシック"/>
                <a:cs typeface="+mn-cs"/>
              </a:endParaRPr>
            </a:p>
          </p:txBody>
        </p:sp>
        <p:sp>
          <p:nvSpPr>
            <p:cNvPr id="10" name="Rectangle 9"/>
            <p:cNvSpPr/>
            <p:nvPr/>
          </p:nvSpPr>
          <p:spPr>
            <a:xfrm>
              <a:off x="1219200" y="3200400"/>
              <a:ext cx="381000" cy="533400"/>
            </a:xfrm>
            <a:prstGeom prst="rect">
              <a:avLst/>
            </a:prstGeom>
            <a:grpFill/>
            <a:ln w="25400" cap="flat" cmpd="sng" algn="ctr">
              <a:solidFill>
                <a:srgbClr val="565656">
                  <a:lumMod val="40000"/>
                  <a:lumOff val="60000"/>
                </a:srgbClr>
              </a:solidFill>
              <a:prstDash val="solid"/>
            </a:ln>
            <a:effectLst/>
          </p:spPr>
          <p:txBody>
            <a:bodyPr anchor="ctr"/>
            <a:lstStyle/>
            <a:p>
              <a:pPr marL="0" marR="0" lvl="0" indent="0" algn="ctr" defTabSz="914400" rtl="0" eaLnBrk="0" fontAlgn="auto" latinLnBrk="0" hangingPunct="0">
                <a:lnSpc>
                  <a:spcPct val="100000"/>
                </a:lnSpc>
                <a:spcBef>
                  <a:spcPct val="5000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ＭＳ Ｐゴシック"/>
                <a:cs typeface="+mn-cs"/>
              </a:endParaRPr>
            </a:p>
          </p:txBody>
        </p:sp>
        <p:sp>
          <p:nvSpPr>
            <p:cNvPr id="11" name="L-Shape 10"/>
            <p:cNvSpPr/>
            <p:nvPr/>
          </p:nvSpPr>
          <p:spPr>
            <a:xfrm flipV="1">
              <a:off x="1066800" y="3200400"/>
              <a:ext cx="152400" cy="533400"/>
            </a:xfrm>
            <a:prstGeom prst="corner">
              <a:avLst/>
            </a:prstGeom>
            <a:grpFill/>
            <a:ln w="25400" cap="flat" cmpd="sng" algn="ctr">
              <a:solidFill>
                <a:srgbClr val="565656">
                  <a:lumMod val="40000"/>
                  <a:lumOff val="60000"/>
                </a:srgbClr>
              </a:solidFill>
              <a:prstDash val="solid"/>
            </a:ln>
            <a:effectLst/>
          </p:spPr>
          <p:txBody>
            <a:bodyPr anchor="ctr"/>
            <a:lstStyle/>
            <a:p>
              <a:pPr marL="0" marR="0" lvl="0" indent="0" algn="ctr" defTabSz="914400" rtl="0" eaLnBrk="0" fontAlgn="auto" latinLnBrk="0" hangingPunct="0">
                <a:lnSpc>
                  <a:spcPct val="100000"/>
                </a:lnSpc>
                <a:spcBef>
                  <a:spcPct val="5000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ＭＳ Ｐゴシック"/>
                <a:cs typeface="+mn-cs"/>
              </a:endParaRPr>
            </a:p>
          </p:txBody>
        </p:sp>
        <p:sp>
          <p:nvSpPr>
            <p:cNvPr id="12" name="L-Shape 11"/>
            <p:cNvSpPr/>
            <p:nvPr/>
          </p:nvSpPr>
          <p:spPr>
            <a:xfrm flipH="1" flipV="1">
              <a:off x="1600200" y="3200400"/>
              <a:ext cx="152400" cy="533400"/>
            </a:xfrm>
            <a:prstGeom prst="corner">
              <a:avLst/>
            </a:prstGeom>
            <a:grpFill/>
            <a:ln w="25400" cap="flat" cmpd="sng" algn="ctr">
              <a:solidFill>
                <a:srgbClr val="565656">
                  <a:lumMod val="40000"/>
                  <a:lumOff val="60000"/>
                </a:srgbClr>
              </a:solidFill>
              <a:prstDash val="solid"/>
            </a:ln>
            <a:effectLst/>
          </p:spPr>
          <p:txBody>
            <a:bodyPr anchor="ctr"/>
            <a:lstStyle/>
            <a:p>
              <a:pPr marL="0" marR="0" lvl="0" indent="0" algn="ctr" defTabSz="914400" rtl="0" eaLnBrk="0" fontAlgn="auto" latinLnBrk="0" hangingPunct="0">
                <a:lnSpc>
                  <a:spcPct val="100000"/>
                </a:lnSpc>
                <a:spcBef>
                  <a:spcPct val="5000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ＭＳ Ｐゴシック"/>
                <a:cs typeface="+mn-cs"/>
              </a:endParaRPr>
            </a:p>
          </p:txBody>
        </p:sp>
        <p:sp>
          <p:nvSpPr>
            <p:cNvPr id="13" name="Rectangle 12"/>
            <p:cNvSpPr/>
            <p:nvPr/>
          </p:nvSpPr>
          <p:spPr>
            <a:xfrm>
              <a:off x="1447800" y="3733800"/>
              <a:ext cx="152400" cy="609600"/>
            </a:xfrm>
            <a:prstGeom prst="rect">
              <a:avLst/>
            </a:prstGeom>
            <a:grpFill/>
            <a:ln w="25400" cap="flat" cmpd="sng" algn="ctr">
              <a:solidFill>
                <a:srgbClr val="565656">
                  <a:lumMod val="40000"/>
                  <a:lumOff val="60000"/>
                </a:srgbClr>
              </a:solidFill>
              <a:prstDash val="solid"/>
            </a:ln>
            <a:effectLst/>
          </p:spPr>
          <p:txBody>
            <a:bodyPr anchor="ctr"/>
            <a:lstStyle/>
            <a:p>
              <a:pPr marL="0" marR="0" lvl="0" indent="0" algn="ctr" defTabSz="914400" rtl="0" eaLnBrk="0" fontAlgn="auto" latinLnBrk="0" hangingPunct="0">
                <a:lnSpc>
                  <a:spcPct val="100000"/>
                </a:lnSpc>
                <a:spcBef>
                  <a:spcPct val="5000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ＭＳ Ｐゴシック"/>
                <a:cs typeface="+mn-cs"/>
              </a:endParaRPr>
            </a:p>
          </p:txBody>
        </p:sp>
        <p:sp>
          <p:nvSpPr>
            <p:cNvPr id="14" name="Rectangle 13"/>
            <p:cNvSpPr/>
            <p:nvPr/>
          </p:nvSpPr>
          <p:spPr>
            <a:xfrm>
              <a:off x="1219200" y="3733800"/>
              <a:ext cx="152400" cy="609600"/>
            </a:xfrm>
            <a:prstGeom prst="rect">
              <a:avLst/>
            </a:prstGeom>
            <a:grpFill/>
            <a:ln w="25400" cap="flat" cmpd="sng" algn="ctr">
              <a:solidFill>
                <a:srgbClr val="565656">
                  <a:lumMod val="40000"/>
                  <a:lumOff val="60000"/>
                </a:srgbClr>
              </a:solidFill>
              <a:prstDash val="solid"/>
            </a:ln>
            <a:effectLst/>
          </p:spPr>
          <p:txBody>
            <a:bodyPr anchor="ctr"/>
            <a:lstStyle/>
            <a:p>
              <a:pPr marL="0" marR="0" lvl="0" indent="0" algn="ctr" defTabSz="914400" rtl="0" eaLnBrk="0" fontAlgn="auto" latinLnBrk="0" hangingPunct="0">
                <a:lnSpc>
                  <a:spcPct val="100000"/>
                </a:lnSpc>
                <a:spcBef>
                  <a:spcPct val="5000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ＭＳ Ｐゴシック"/>
                <a:cs typeface="+mn-cs"/>
              </a:endParaRPr>
            </a:p>
          </p:txBody>
        </p:sp>
      </p:grpSp>
      <p:sp>
        <p:nvSpPr>
          <p:cNvPr id="15" name="Left Arrow Callout 14"/>
          <p:cNvSpPr/>
          <p:nvPr/>
        </p:nvSpPr>
        <p:spPr>
          <a:xfrm>
            <a:off x="5410200" y="1447800"/>
            <a:ext cx="2286000" cy="990600"/>
          </a:xfrm>
          <a:prstGeom prst="leftArrowCallout">
            <a:avLst/>
          </a:prstGeom>
          <a:solidFill>
            <a:srgbClr val="FFFFFF">
              <a:lumMod val="40000"/>
              <a:lumOff val="60000"/>
            </a:srgbClr>
          </a:solidFill>
          <a:ln w="25400" cap="flat" cmpd="sng" algn="ctr">
            <a:solidFill>
              <a:srgbClr val="0092D0">
                <a:shade val="50000"/>
              </a:srgbClr>
            </a:solidFill>
            <a:prstDash val="solid"/>
          </a:ln>
          <a:effectLst/>
        </p:spPr>
        <p:txBody>
          <a:bodyPr anchor="ctr"/>
          <a:lstStyle/>
          <a:p>
            <a:pPr marL="0" marR="0" lvl="0" indent="0" algn="ctr" defTabSz="914400" rtl="0" eaLnBrk="0" fontAlgn="auto" latinLnBrk="0" hangingPunct="0">
              <a:lnSpc>
                <a:spcPct val="100000"/>
              </a:lnSpc>
              <a:spcBef>
                <a:spcPct val="5000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ＭＳ Ｐゴシック"/>
              <a:cs typeface="+mn-cs"/>
            </a:endParaRPr>
          </a:p>
        </p:txBody>
      </p:sp>
      <p:sp>
        <p:nvSpPr>
          <p:cNvPr id="16" name="TextBox 6"/>
          <p:cNvSpPr txBox="1">
            <a:spLocks noChangeArrowheads="1"/>
          </p:cNvSpPr>
          <p:nvPr/>
        </p:nvSpPr>
        <p:spPr bwMode="auto">
          <a:xfrm>
            <a:off x="6400800" y="1527175"/>
            <a:ext cx="12192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5000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5000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5000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50000"/>
              </a:spcBef>
              <a:spcAft>
                <a:spcPct val="0"/>
              </a:spcAft>
              <a:defRPr>
                <a:solidFill>
                  <a:schemeClr val="tx1"/>
                </a:solidFill>
                <a:latin typeface="Arial" charset="0"/>
                <a:ea typeface="ＭＳ Ｐゴシック" pitchFamily="34" charset="-128"/>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US" altLang="en-US" sz="1200" b="1" i="0" u="none" strike="noStrike" kern="0" cap="none" spc="0" normalizeH="0" baseline="0" noProof="0" smtClean="0">
                <a:ln>
                  <a:noFill/>
                </a:ln>
                <a:solidFill>
                  <a:srgbClr val="002060"/>
                </a:solidFill>
                <a:effectLst/>
                <a:uLnTx/>
                <a:uFillTx/>
                <a:latin typeface="Arial" charset="0"/>
                <a:ea typeface="ＭＳ Ｐゴシック" pitchFamily="34" charset="-128"/>
                <a:cs typeface="+mn-cs"/>
              </a:rPr>
              <a:t>Symptoms, Personal Preferences, Family history</a:t>
            </a:r>
          </a:p>
        </p:txBody>
      </p:sp>
      <p:sp>
        <p:nvSpPr>
          <p:cNvPr id="17" name="Left Arrow Callout 16"/>
          <p:cNvSpPr/>
          <p:nvPr/>
        </p:nvSpPr>
        <p:spPr>
          <a:xfrm>
            <a:off x="7134225" y="3752850"/>
            <a:ext cx="1828800" cy="990600"/>
          </a:xfrm>
          <a:prstGeom prst="leftArrowCallout">
            <a:avLst/>
          </a:prstGeom>
          <a:solidFill>
            <a:srgbClr val="FFFFFF">
              <a:lumMod val="40000"/>
              <a:lumOff val="60000"/>
            </a:srgbClr>
          </a:solidFill>
          <a:ln w="25400" cap="flat" cmpd="sng" algn="ctr">
            <a:solidFill>
              <a:srgbClr val="0092D0">
                <a:shade val="50000"/>
              </a:srgbClr>
            </a:solidFill>
            <a:prstDash val="solid"/>
          </a:ln>
          <a:effectLst/>
        </p:spPr>
        <p:txBody>
          <a:bodyPr anchor="ctr"/>
          <a:lstStyle/>
          <a:p>
            <a:pPr marL="0" marR="0" lvl="0" indent="0" algn="ctr" defTabSz="914400" rtl="0" eaLnBrk="0" fontAlgn="auto" latinLnBrk="0" hangingPunct="0">
              <a:lnSpc>
                <a:spcPct val="100000"/>
              </a:lnSpc>
              <a:spcBef>
                <a:spcPct val="5000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ＭＳ Ｐゴシック"/>
              <a:cs typeface="+mn-cs"/>
            </a:endParaRPr>
          </a:p>
        </p:txBody>
      </p:sp>
      <p:sp>
        <p:nvSpPr>
          <p:cNvPr id="18" name="TextBox 10"/>
          <p:cNvSpPr txBox="1">
            <a:spLocks noChangeArrowheads="1"/>
          </p:cNvSpPr>
          <p:nvPr/>
        </p:nvSpPr>
        <p:spPr bwMode="auto">
          <a:xfrm>
            <a:off x="7896225" y="3924300"/>
            <a:ext cx="9525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5000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5000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5000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50000"/>
              </a:spcBef>
              <a:spcAft>
                <a:spcPct val="0"/>
              </a:spcAft>
              <a:defRPr>
                <a:solidFill>
                  <a:schemeClr val="tx1"/>
                </a:solidFill>
                <a:latin typeface="Arial" charset="0"/>
                <a:ea typeface="ＭＳ Ｐゴシック" pitchFamily="34" charset="-128"/>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US" altLang="en-US" sz="1200" b="1" i="0" u="none" strike="noStrike" kern="0" cap="none" spc="0" normalizeH="0" baseline="0" noProof="0" smtClean="0">
                <a:ln>
                  <a:noFill/>
                </a:ln>
                <a:solidFill>
                  <a:srgbClr val="002060"/>
                </a:solidFill>
                <a:effectLst/>
                <a:uLnTx/>
                <a:uFillTx/>
                <a:latin typeface="Arial" charset="0"/>
                <a:ea typeface="ＭＳ Ｐゴシック" pitchFamily="34" charset="-128"/>
                <a:cs typeface="+mn-cs"/>
              </a:rPr>
              <a:t>Patient / Caregiver Research</a:t>
            </a:r>
          </a:p>
        </p:txBody>
      </p:sp>
      <p:sp>
        <p:nvSpPr>
          <p:cNvPr id="19" name="Right Arrow Callout 18"/>
          <p:cNvSpPr/>
          <p:nvPr/>
        </p:nvSpPr>
        <p:spPr>
          <a:xfrm>
            <a:off x="990600" y="5257800"/>
            <a:ext cx="1676400" cy="762000"/>
          </a:xfrm>
          <a:prstGeom prst="rightArrowCallout">
            <a:avLst/>
          </a:prstGeom>
          <a:solidFill>
            <a:srgbClr val="FFFFFF">
              <a:lumMod val="40000"/>
              <a:lumOff val="60000"/>
            </a:srgbClr>
          </a:solidFill>
          <a:ln w="25400" cap="flat" cmpd="sng" algn="ctr">
            <a:solidFill>
              <a:srgbClr val="0092D0">
                <a:shade val="50000"/>
              </a:srgbClr>
            </a:solidFill>
            <a:prstDash val="solid"/>
          </a:ln>
          <a:effectLst/>
        </p:spPr>
        <p:txBody>
          <a:bodyPr anchor="ctr"/>
          <a:lstStyle/>
          <a:p>
            <a:pPr marL="0" marR="0" lvl="0" indent="0" algn="ctr" defTabSz="914400" rtl="0" eaLnBrk="0" fontAlgn="auto" latinLnBrk="0" hangingPunct="0">
              <a:lnSpc>
                <a:spcPct val="100000"/>
              </a:lnSpc>
              <a:spcBef>
                <a:spcPct val="5000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ＭＳ Ｐゴシック"/>
              <a:cs typeface="+mn-cs"/>
            </a:endParaRPr>
          </a:p>
        </p:txBody>
      </p:sp>
      <p:sp>
        <p:nvSpPr>
          <p:cNvPr id="20" name="TextBox 12"/>
          <p:cNvSpPr txBox="1">
            <a:spLocks noChangeArrowheads="1"/>
          </p:cNvSpPr>
          <p:nvPr/>
        </p:nvSpPr>
        <p:spPr bwMode="auto">
          <a:xfrm>
            <a:off x="1066800" y="5314950"/>
            <a:ext cx="9525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5000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5000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5000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50000"/>
              </a:spcBef>
              <a:spcAft>
                <a:spcPct val="0"/>
              </a:spcAft>
              <a:defRPr>
                <a:solidFill>
                  <a:schemeClr val="tx1"/>
                </a:solidFill>
                <a:latin typeface="Arial" charset="0"/>
                <a:ea typeface="ＭＳ Ｐゴシック" pitchFamily="34" charset="-128"/>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US" altLang="en-US" sz="1200" b="1" i="0" u="none" strike="noStrike" kern="0" cap="none" spc="0" normalizeH="0" baseline="0" noProof="0" smtClean="0">
                <a:ln>
                  <a:noFill/>
                </a:ln>
                <a:solidFill>
                  <a:srgbClr val="002060"/>
                </a:solidFill>
                <a:effectLst/>
                <a:uLnTx/>
                <a:uFillTx/>
                <a:latin typeface="Arial" charset="0"/>
                <a:ea typeface="ＭＳ Ｐゴシック" pitchFamily="34" charset="-128"/>
                <a:cs typeface="+mn-cs"/>
              </a:rPr>
              <a:t>Shared Decision-Making</a:t>
            </a:r>
          </a:p>
        </p:txBody>
      </p:sp>
      <p:sp>
        <p:nvSpPr>
          <p:cNvPr id="21" name="TextBox 16"/>
          <p:cNvSpPr txBox="1">
            <a:spLocks noChangeArrowheads="1"/>
          </p:cNvSpPr>
          <p:nvPr/>
        </p:nvSpPr>
        <p:spPr bwMode="auto">
          <a:xfrm>
            <a:off x="3844925" y="3519488"/>
            <a:ext cx="160020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5000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5000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5000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50000"/>
              </a:spcBef>
              <a:spcAft>
                <a:spcPct val="0"/>
              </a:spcAft>
              <a:defRPr>
                <a:solidFill>
                  <a:schemeClr val="tx1"/>
                </a:solidFill>
                <a:latin typeface="Arial" charset="0"/>
                <a:ea typeface="ＭＳ Ｐゴシック" pitchFamily="34" charset="-128"/>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r>
              <a:rPr kumimoji="0" lang="en-US" altLang="en-US" sz="1800" b="1" i="0" u="none" strike="noStrike" kern="0" cap="none" spc="0" normalizeH="0" baseline="0" noProof="0" dirty="0" smtClean="0">
                <a:ln>
                  <a:noFill/>
                </a:ln>
                <a:solidFill>
                  <a:srgbClr val="002060"/>
                </a:solidFill>
                <a:effectLst/>
                <a:uLnTx/>
                <a:uFillTx/>
                <a:latin typeface="Arial" charset="0"/>
                <a:ea typeface="ＭＳ Ｐゴシック" pitchFamily="34" charset="-128"/>
                <a:cs typeface="+mn-cs"/>
              </a:rPr>
              <a:t>The New Healthcare Ecosystem</a:t>
            </a:r>
          </a:p>
        </p:txBody>
      </p:sp>
      <p:sp>
        <p:nvSpPr>
          <p:cNvPr id="22" name="Right Arrow Callout 21"/>
          <p:cNvSpPr/>
          <p:nvPr/>
        </p:nvSpPr>
        <p:spPr>
          <a:xfrm>
            <a:off x="228600" y="2895600"/>
            <a:ext cx="1790700" cy="762000"/>
          </a:xfrm>
          <a:prstGeom prst="rightArrowCallout">
            <a:avLst/>
          </a:prstGeom>
          <a:solidFill>
            <a:srgbClr val="FFFFFF">
              <a:lumMod val="40000"/>
              <a:lumOff val="60000"/>
            </a:srgbClr>
          </a:solidFill>
          <a:ln w="25400" cap="flat" cmpd="sng" algn="ctr">
            <a:solidFill>
              <a:srgbClr val="0092D0">
                <a:shade val="50000"/>
              </a:srgbClr>
            </a:solidFill>
            <a:prstDash val="solid"/>
          </a:ln>
          <a:effectLst/>
        </p:spPr>
        <p:txBody>
          <a:bodyPr anchor="ctr"/>
          <a:lstStyle/>
          <a:p>
            <a:pPr marL="0" marR="0" lvl="0" indent="0" algn="ctr" defTabSz="914400" rtl="0" eaLnBrk="0" fontAlgn="auto" latinLnBrk="0" hangingPunct="0">
              <a:lnSpc>
                <a:spcPct val="100000"/>
              </a:lnSpc>
              <a:spcBef>
                <a:spcPct val="5000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ＭＳ Ｐゴシック"/>
              <a:cs typeface="+mn-cs"/>
            </a:endParaRPr>
          </a:p>
        </p:txBody>
      </p:sp>
      <p:sp>
        <p:nvSpPr>
          <p:cNvPr id="23" name="TextBox 20"/>
          <p:cNvSpPr txBox="1">
            <a:spLocks noChangeArrowheads="1"/>
          </p:cNvSpPr>
          <p:nvPr/>
        </p:nvSpPr>
        <p:spPr bwMode="auto">
          <a:xfrm>
            <a:off x="209550" y="3046413"/>
            <a:ext cx="12858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5000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5000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5000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50000"/>
              </a:spcBef>
              <a:spcAft>
                <a:spcPct val="0"/>
              </a:spcAft>
              <a:defRPr>
                <a:solidFill>
                  <a:schemeClr val="tx1"/>
                </a:solidFill>
                <a:latin typeface="Arial" charset="0"/>
                <a:ea typeface="ＭＳ Ｐゴシック" pitchFamily="34" charset="-128"/>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US" altLang="en-US" sz="1200" b="1" i="0" u="none" strike="noStrike" kern="0" cap="none" spc="0" normalizeH="0" baseline="0" noProof="0" smtClean="0">
                <a:ln>
                  <a:noFill/>
                </a:ln>
                <a:solidFill>
                  <a:srgbClr val="002060"/>
                </a:solidFill>
                <a:effectLst/>
                <a:uLnTx/>
                <a:uFillTx/>
                <a:latin typeface="Arial" charset="0"/>
                <a:ea typeface="ＭＳ Ｐゴシック" pitchFamily="34" charset="-128"/>
                <a:cs typeface="+mn-cs"/>
              </a:rPr>
              <a:t>Communicate Share Data</a:t>
            </a:r>
          </a:p>
        </p:txBody>
      </p:sp>
      <p:pic>
        <p:nvPicPr>
          <p:cNvPr id="24" name="Picture 1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019300" y="1461372"/>
            <a:ext cx="1128713"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1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8007574" y="1993934"/>
            <a:ext cx="665162" cy="117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18"/>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553200" y="4852708"/>
            <a:ext cx="2514757" cy="554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4"/>
          <p:cNvPicPr>
            <a:picLocks noChangeAspect="1" noChangeArrowheads="1"/>
          </p:cNvPicPr>
          <p:nvPr/>
        </p:nvPicPr>
        <p:blipFill rotWithShape="1">
          <a:blip r:embed="rId10" cstate="print">
            <a:extLst/>
          </a:blip>
          <a:srcRect/>
          <a:stretch/>
        </p:blipFill>
        <p:spPr bwMode="auto">
          <a:xfrm>
            <a:off x="481002" y="4133165"/>
            <a:ext cx="1429070" cy="5499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32" name="Picture 3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84785" y="1842690"/>
            <a:ext cx="1310640" cy="472440"/>
          </a:xfrm>
          <a:prstGeom prst="rect">
            <a:avLst/>
          </a:prstGeom>
        </p:spPr>
      </p:pic>
    </p:spTree>
    <p:extLst>
      <p:ext uri="{BB962C8B-B14F-4D97-AF65-F5344CB8AC3E}">
        <p14:creationId xmlns:p14="http://schemas.microsoft.com/office/powerpoint/2010/main" val="288851160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457200" y="2819400"/>
            <a:ext cx="8229600" cy="609600"/>
          </a:xfrm>
          <a:prstGeom prst="rect">
            <a:avLst/>
          </a:prstGeom>
        </p:spPr>
        <p:txBody>
          <a:bodyPr/>
          <a:lstStyle>
            <a:lvl1pPr marL="342900" indent="-342900" algn="l" rtl="0" eaLnBrk="0" fontAlgn="base" hangingPunct="0">
              <a:spcBef>
                <a:spcPct val="20000"/>
              </a:spcBef>
              <a:spcAft>
                <a:spcPct val="0"/>
              </a:spcAft>
              <a:buFont typeface="Wingdings" pitchFamily="2" charset="2"/>
              <a:buChar char="§"/>
              <a:defRPr sz="3200">
                <a:solidFill>
                  <a:srgbClr val="000048"/>
                </a:solidFill>
                <a:latin typeface="+mn-lt"/>
                <a:ea typeface="+mn-ea"/>
                <a:cs typeface="+mn-cs"/>
              </a:defRPr>
            </a:lvl1pPr>
            <a:lvl2pPr marL="742950" indent="-285750" algn="l" rtl="0" eaLnBrk="0" fontAlgn="base" hangingPunct="0">
              <a:spcBef>
                <a:spcPct val="20000"/>
              </a:spcBef>
              <a:spcAft>
                <a:spcPct val="0"/>
              </a:spcAft>
              <a:buChar char="–"/>
              <a:defRPr sz="2800">
                <a:solidFill>
                  <a:srgbClr val="000048"/>
                </a:solidFill>
                <a:latin typeface="+mn-lt"/>
                <a:cs typeface="+mn-cs"/>
              </a:defRPr>
            </a:lvl2pPr>
            <a:lvl3pPr marL="1143000" indent="-228600" algn="l" rtl="0" eaLnBrk="0" fontAlgn="base" hangingPunct="0">
              <a:spcBef>
                <a:spcPct val="20000"/>
              </a:spcBef>
              <a:spcAft>
                <a:spcPct val="0"/>
              </a:spcAft>
              <a:buChar char="•"/>
              <a:defRPr sz="2400">
                <a:solidFill>
                  <a:srgbClr val="000048"/>
                </a:solidFill>
                <a:latin typeface="+mn-lt"/>
                <a:cs typeface="+mn-cs"/>
              </a:defRPr>
            </a:lvl3pPr>
            <a:lvl4pPr marL="1600200" indent="-228600" algn="l" rtl="0" eaLnBrk="0" fontAlgn="base" hangingPunct="0">
              <a:spcBef>
                <a:spcPct val="20000"/>
              </a:spcBef>
              <a:spcAft>
                <a:spcPct val="0"/>
              </a:spcAft>
              <a:buChar char="–"/>
              <a:defRPr sz="2000">
                <a:solidFill>
                  <a:srgbClr val="000048"/>
                </a:solidFill>
                <a:latin typeface="+mn-lt"/>
                <a:cs typeface="+mn-cs"/>
              </a:defRPr>
            </a:lvl4pPr>
            <a:lvl5pPr marL="2057400" indent="-228600" algn="l" rtl="0" eaLnBrk="0" fontAlgn="base" hangingPunct="0">
              <a:spcBef>
                <a:spcPct val="20000"/>
              </a:spcBef>
              <a:spcAft>
                <a:spcPct val="0"/>
              </a:spcAft>
              <a:buChar char="»"/>
              <a:defRPr sz="2000">
                <a:solidFill>
                  <a:srgbClr val="000048"/>
                </a:solidFill>
                <a:latin typeface="+mn-lt"/>
                <a:cs typeface="+mn-cs"/>
              </a:defRPr>
            </a:lvl5pPr>
            <a:lvl6pPr marL="2514600" indent="-228600" algn="l" rtl="0" fontAlgn="base">
              <a:spcBef>
                <a:spcPct val="20000"/>
              </a:spcBef>
              <a:spcAft>
                <a:spcPct val="0"/>
              </a:spcAft>
              <a:buChar char="»"/>
              <a:defRPr sz="2000">
                <a:solidFill>
                  <a:srgbClr val="000048"/>
                </a:solidFill>
                <a:latin typeface="+mn-lt"/>
                <a:cs typeface="+mn-cs"/>
              </a:defRPr>
            </a:lvl6pPr>
            <a:lvl7pPr marL="2971800" indent="-228600" algn="l" rtl="0" fontAlgn="base">
              <a:spcBef>
                <a:spcPct val="20000"/>
              </a:spcBef>
              <a:spcAft>
                <a:spcPct val="0"/>
              </a:spcAft>
              <a:buChar char="»"/>
              <a:defRPr sz="2000">
                <a:solidFill>
                  <a:srgbClr val="000048"/>
                </a:solidFill>
                <a:latin typeface="+mn-lt"/>
                <a:cs typeface="+mn-cs"/>
              </a:defRPr>
            </a:lvl7pPr>
            <a:lvl8pPr marL="3429000" indent="-228600" algn="l" rtl="0" fontAlgn="base">
              <a:spcBef>
                <a:spcPct val="20000"/>
              </a:spcBef>
              <a:spcAft>
                <a:spcPct val="0"/>
              </a:spcAft>
              <a:buChar char="»"/>
              <a:defRPr sz="2000">
                <a:solidFill>
                  <a:srgbClr val="000048"/>
                </a:solidFill>
                <a:latin typeface="+mn-lt"/>
                <a:cs typeface="+mn-cs"/>
              </a:defRPr>
            </a:lvl8pPr>
            <a:lvl9pPr marL="3886200" indent="-228600" algn="l" rtl="0" fontAlgn="base">
              <a:spcBef>
                <a:spcPct val="20000"/>
              </a:spcBef>
              <a:spcAft>
                <a:spcPct val="0"/>
              </a:spcAft>
              <a:buChar char="»"/>
              <a:defRPr sz="2000">
                <a:solidFill>
                  <a:srgbClr val="000048"/>
                </a:solidFill>
                <a:latin typeface="+mn-lt"/>
                <a:cs typeface="+mn-cs"/>
              </a:defRPr>
            </a:lvl9pPr>
          </a:lstStyle>
          <a:p>
            <a:pPr marL="0" indent="0" algn="ctr">
              <a:buFont typeface="Wingdings" pitchFamily="2" charset="2"/>
              <a:buNone/>
            </a:pPr>
            <a:r>
              <a:rPr lang="en-US" sz="3600" kern="0" dirty="0" smtClean="0"/>
              <a:t>Questions?</a:t>
            </a:r>
            <a:endParaRPr lang="en-US" sz="3600" kern="0" dirty="0"/>
          </a:p>
        </p:txBody>
      </p:sp>
    </p:spTree>
    <p:extLst>
      <p:ext uri="{BB962C8B-B14F-4D97-AF65-F5344CB8AC3E}">
        <p14:creationId xmlns:p14="http://schemas.microsoft.com/office/powerpoint/2010/main" val="3745469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3" name="Content Placeholder 2"/>
          <p:cNvSpPr>
            <a:spLocks noGrp="1"/>
          </p:cNvSpPr>
          <p:nvPr>
            <p:ph idx="1"/>
          </p:nvPr>
        </p:nvSpPr>
        <p:spPr/>
        <p:txBody>
          <a:bodyPr/>
          <a:lstStyle/>
          <a:p>
            <a:r>
              <a:rPr lang="en-US" dirty="0" smtClean="0"/>
              <a:t>Join B&amp;C listserv by contacting Claudia at Claudia.Ellison@ehidc.org</a:t>
            </a:r>
          </a:p>
          <a:p>
            <a:r>
              <a:rPr lang="en-US" dirty="0" smtClean="0"/>
              <a:t>We will forward you the nomination email</a:t>
            </a:r>
          </a:p>
          <a:p>
            <a:pPr lvl="1"/>
            <a:r>
              <a:rPr lang="en-US" dirty="0" smtClean="0"/>
              <a:t>Send out to any one you can think of as an innovator</a:t>
            </a:r>
          </a:p>
          <a:p>
            <a:r>
              <a:rPr lang="en-US" dirty="0" smtClean="0"/>
              <a:t>Next Workgroup Meeting </a:t>
            </a:r>
            <a:r>
              <a:rPr lang="en-US" smtClean="0"/>
              <a:t>November </a:t>
            </a:r>
            <a:r>
              <a:rPr lang="en-US" smtClean="0"/>
              <a:t>11</a:t>
            </a:r>
            <a:endParaRPr lang="en-US" dirty="0" smtClean="0"/>
          </a:p>
          <a:p>
            <a:endParaRPr lang="en-US" dirty="0"/>
          </a:p>
        </p:txBody>
      </p:sp>
    </p:spTree>
    <p:extLst>
      <p:ext uri="{BB962C8B-B14F-4D97-AF65-F5344CB8AC3E}">
        <p14:creationId xmlns:p14="http://schemas.microsoft.com/office/powerpoint/2010/main" val="13569761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19400"/>
            <a:ext cx="8229600" cy="609600"/>
          </a:xfrm>
        </p:spPr>
        <p:txBody>
          <a:bodyPr/>
          <a:lstStyle/>
          <a:p>
            <a:pPr marL="0" indent="0" algn="ctr">
              <a:buNone/>
            </a:pPr>
            <a:r>
              <a:rPr lang="en-US" dirty="0"/>
              <a:t>T</a:t>
            </a:r>
            <a:r>
              <a:rPr lang="en-US" dirty="0" smtClean="0"/>
              <a:t>hank you!</a:t>
            </a:r>
            <a:endParaRPr lang="en-US" dirty="0"/>
          </a:p>
        </p:txBody>
      </p:sp>
    </p:spTree>
    <p:extLst>
      <p:ext uri="{BB962C8B-B14F-4D97-AF65-F5344CB8AC3E}">
        <p14:creationId xmlns:p14="http://schemas.microsoft.com/office/powerpoint/2010/main" val="29702395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pPr marL="0" eaLnBrk="1" fontAlgn="b" hangingPunct="1">
              <a:spcBef>
                <a:spcPts val="0"/>
              </a:spcBef>
              <a:spcAft>
                <a:spcPts val="0"/>
              </a:spcAft>
            </a:pPr>
            <a:r>
              <a:rPr lang="en-US" b="1" kern="1200" dirty="0">
                <a:solidFill>
                  <a:srgbClr val="000000"/>
                </a:solidFill>
                <a:latin typeface="Calibri" panose="020F0502020204030204" pitchFamily="34" charset="0"/>
                <a:cs typeface="Arial" panose="020B0604020202020204" pitchFamily="34" charset="0"/>
              </a:rPr>
              <a:t>Welcome and Overview of </a:t>
            </a:r>
            <a:r>
              <a:rPr lang="en-US" b="1" kern="1200" dirty="0" smtClean="0">
                <a:solidFill>
                  <a:srgbClr val="000000"/>
                </a:solidFill>
                <a:latin typeface="Calibri" panose="020F0502020204030204" pitchFamily="34" charset="0"/>
                <a:cs typeface="Arial" panose="020B0604020202020204" pitchFamily="34" charset="0"/>
              </a:rPr>
              <a:t>Agenda</a:t>
            </a:r>
          </a:p>
          <a:p>
            <a:pPr marL="400050" lvl="1" eaLnBrk="1" fontAlgn="b" hangingPunct="1">
              <a:spcBef>
                <a:spcPts val="0"/>
              </a:spcBef>
              <a:spcAft>
                <a:spcPts val="0"/>
              </a:spcAft>
            </a:pPr>
            <a:r>
              <a:rPr lang="en-US" b="1" kern="1200" dirty="0" smtClean="0">
                <a:solidFill>
                  <a:srgbClr val="000000"/>
                </a:solidFill>
                <a:latin typeface="Calibri" panose="020F0502020204030204" pitchFamily="34" charset="0"/>
                <a:cs typeface="Arial" panose="020B0604020202020204" pitchFamily="34" charset="0"/>
              </a:rPr>
              <a:t>Leslie Kelly Hall - Chair</a:t>
            </a:r>
          </a:p>
          <a:p>
            <a:pPr marL="800100" lvl="2" eaLnBrk="1" fontAlgn="b" hangingPunct="1">
              <a:spcBef>
                <a:spcPts val="0"/>
              </a:spcBef>
              <a:spcAft>
                <a:spcPts val="0"/>
              </a:spcAft>
            </a:pPr>
            <a:r>
              <a:rPr lang="en-US" b="1" kern="1200" dirty="0" smtClean="0">
                <a:solidFill>
                  <a:srgbClr val="000000"/>
                </a:solidFill>
                <a:latin typeface="Calibri" panose="020F0502020204030204" pitchFamily="34" charset="0"/>
                <a:cs typeface="Arial" panose="020B0604020202020204" pitchFamily="34" charset="0"/>
              </a:rPr>
              <a:t>Senior Vice President, Policy, </a:t>
            </a:r>
            <a:r>
              <a:rPr lang="en-US" b="1" kern="1200" dirty="0" err="1" smtClean="0">
                <a:solidFill>
                  <a:srgbClr val="000000"/>
                </a:solidFill>
                <a:latin typeface="Calibri" panose="020F0502020204030204" pitchFamily="34" charset="0"/>
                <a:cs typeface="Arial" panose="020B0604020202020204" pitchFamily="34" charset="0"/>
              </a:rPr>
              <a:t>Healthwise</a:t>
            </a:r>
            <a:endParaRPr lang="en-US" b="1" kern="1200" dirty="0" smtClean="0">
              <a:solidFill>
                <a:srgbClr val="000000"/>
              </a:solidFill>
              <a:latin typeface="Calibri" panose="020F0502020204030204" pitchFamily="34" charset="0"/>
              <a:cs typeface="Arial" panose="020B0604020202020204" pitchFamily="34" charset="0"/>
            </a:endParaRPr>
          </a:p>
          <a:p>
            <a:pPr marL="0" eaLnBrk="1" fontAlgn="b" hangingPunct="1">
              <a:spcBef>
                <a:spcPts val="0"/>
              </a:spcBef>
              <a:spcAft>
                <a:spcPts val="0"/>
              </a:spcAft>
            </a:pPr>
            <a:endParaRPr lang="en-US" sz="2400" dirty="0">
              <a:latin typeface="Arial" panose="020B0604020202020204" pitchFamily="34" charset="0"/>
            </a:endParaRPr>
          </a:p>
          <a:p>
            <a:pPr marL="0" eaLnBrk="1" fontAlgn="b" hangingPunct="1">
              <a:spcBef>
                <a:spcPts val="0"/>
              </a:spcBef>
              <a:spcAft>
                <a:spcPts val="0"/>
              </a:spcAft>
            </a:pPr>
            <a:r>
              <a:rPr lang="en-US" b="1" kern="1200" dirty="0" smtClean="0">
                <a:solidFill>
                  <a:srgbClr val="000000"/>
                </a:solidFill>
                <a:latin typeface="Calibri" panose="020F0502020204030204" pitchFamily="34" charset="0"/>
                <a:cs typeface="Arial" panose="020B0604020202020204" pitchFamily="34" charset="0"/>
              </a:rPr>
              <a:t>Workgroup 2015 Goals</a:t>
            </a:r>
          </a:p>
          <a:p>
            <a:pPr marL="400050" lvl="1" eaLnBrk="1" fontAlgn="b" hangingPunct="1">
              <a:spcBef>
                <a:spcPts val="0"/>
              </a:spcBef>
              <a:spcAft>
                <a:spcPts val="0"/>
              </a:spcAft>
            </a:pPr>
            <a:r>
              <a:rPr lang="en-US" b="1" kern="1200" dirty="0" smtClean="0">
                <a:solidFill>
                  <a:srgbClr val="000000"/>
                </a:solidFill>
                <a:latin typeface="Calibri" panose="020F0502020204030204" pitchFamily="34" charset="0"/>
                <a:cs typeface="Arial" panose="020B0604020202020204" pitchFamily="34" charset="0"/>
              </a:rPr>
              <a:t>We need your input</a:t>
            </a:r>
          </a:p>
          <a:p>
            <a:pPr marL="0" eaLnBrk="1" fontAlgn="b" hangingPunct="1">
              <a:spcBef>
                <a:spcPts val="0"/>
              </a:spcBef>
              <a:spcAft>
                <a:spcPts val="0"/>
              </a:spcAft>
            </a:pPr>
            <a:endParaRPr lang="en-US" b="1" kern="1200" dirty="0">
              <a:solidFill>
                <a:srgbClr val="000000"/>
              </a:solidFill>
              <a:latin typeface="Calibri" panose="020F0502020204030204" pitchFamily="34" charset="0"/>
              <a:cs typeface="Arial" panose="020B0604020202020204" pitchFamily="34" charset="0"/>
            </a:endParaRPr>
          </a:p>
          <a:p>
            <a:pPr marL="0" eaLnBrk="1" fontAlgn="b" hangingPunct="1">
              <a:spcBef>
                <a:spcPts val="0"/>
              </a:spcBef>
              <a:spcAft>
                <a:spcPts val="0"/>
              </a:spcAft>
            </a:pPr>
            <a:r>
              <a:rPr lang="en-US" b="1" kern="1200" dirty="0" smtClean="0">
                <a:solidFill>
                  <a:srgbClr val="000000"/>
                </a:solidFill>
                <a:latin typeface="Calibri" panose="020F0502020204030204" pitchFamily="34" charset="0"/>
                <a:cs typeface="Arial" panose="020B0604020202020204" pitchFamily="34" charset="0"/>
              </a:rPr>
              <a:t>Introduction </a:t>
            </a:r>
            <a:r>
              <a:rPr lang="en-US" b="1" kern="1200" dirty="0">
                <a:solidFill>
                  <a:srgbClr val="000000"/>
                </a:solidFill>
                <a:latin typeface="Calibri" panose="020F0502020204030204" pitchFamily="34" charset="0"/>
                <a:cs typeface="Arial" panose="020B0604020202020204" pitchFamily="34" charset="0"/>
              </a:rPr>
              <a:t>of Speaker &amp; </a:t>
            </a:r>
            <a:r>
              <a:rPr lang="en-US" b="1" kern="1200" dirty="0" smtClean="0">
                <a:solidFill>
                  <a:srgbClr val="000000"/>
                </a:solidFill>
                <a:latin typeface="Calibri" panose="020F0502020204030204" pitchFamily="34" charset="0"/>
                <a:cs typeface="Arial" panose="020B0604020202020204" pitchFamily="34" charset="0"/>
              </a:rPr>
              <a:t>Presentation</a:t>
            </a:r>
          </a:p>
          <a:p>
            <a:pPr marL="0" indent="0" eaLnBrk="1" fontAlgn="b" hangingPunct="1">
              <a:spcBef>
                <a:spcPts val="0"/>
              </a:spcBef>
              <a:spcAft>
                <a:spcPts val="0"/>
              </a:spcAft>
              <a:buNone/>
            </a:pPr>
            <a:endParaRPr lang="en-US" b="1" kern="1200" dirty="0" smtClean="0">
              <a:solidFill>
                <a:srgbClr val="000000"/>
              </a:solidFill>
              <a:latin typeface="Calibri" panose="020F0502020204030204" pitchFamily="34" charset="0"/>
              <a:cs typeface="Arial" panose="020B0604020202020204" pitchFamily="34" charset="0"/>
            </a:endParaRPr>
          </a:p>
          <a:p>
            <a:pPr marL="0" eaLnBrk="1" fontAlgn="b" hangingPunct="1">
              <a:spcBef>
                <a:spcPts val="0"/>
              </a:spcBef>
              <a:spcAft>
                <a:spcPts val="0"/>
              </a:spcAft>
            </a:pPr>
            <a:r>
              <a:rPr lang="en-US" b="1" kern="1200" dirty="0" smtClean="0">
                <a:solidFill>
                  <a:srgbClr val="000000"/>
                </a:solidFill>
                <a:latin typeface="Calibri" panose="020F0502020204030204" pitchFamily="34" charset="0"/>
                <a:cs typeface="Arial" panose="020B0604020202020204" pitchFamily="34" charset="0"/>
              </a:rPr>
              <a:t>Next Steps</a:t>
            </a:r>
            <a:endParaRPr lang="en-US" dirty="0">
              <a:latin typeface="Arial" panose="020B0604020202020204" pitchFamily="34" charset="0"/>
            </a:endParaRPr>
          </a:p>
          <a:p>
            <a:endParaRPr lang="en-US" dirty="0"/>
          </a:p>
        </p:txBody>
      </p:sp>
    </p:spTree>
    <p:extLst>
      <p:ext uri="{BB962C8B-B14F-4D97-AF65-F5344CB8AC3E}">
        <p14:creationId xmlns:p14="http://schemas.microsoft.com/office/powerpoint/2010/main" val="22592894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Business and Clinical Motivator Workgroup Charter</a:t>
            </a:r>
            <a:endParaRPr lang="en-US" dirty="0"/>
          </a:p>
        </p:txBody>
      </p:sp>
      <p:sp>
        <p:nvSpPr>
          <p:cNvPr id="3" name="Content Placeholder 2"/>
          <p:cNvSpPr>
            <a:spLocks noGrp="1"/>
          </p:cNvSpPr>
          <p:nvPr>
            <p:ph idx="1"/>
          </p:nvPr>
        </p:nvSpPr>
        <p:spPr/>
        <p:txBody>
          <a:bodyPr/>
          <a:lstStyle/>
          <a:p>
            <a:r>
              <a:rPr lang="en-US" sz="1800" dirty="0"/>
              <a:t>eHealth Initiative’s (</a:t>
            </a:r>
            <a:r>
              <a:rPr lang="en-US" sz="1800" dirty="0" err="1"/>
              <a:t>eHI</a:t>
            </a:r>
            <a:r>
              <a:rPr lang="en-US" sz="1800" dirty="0"/>
              <a:t>) 2020 roadmap identified a need to inform industry about the business and clinical motivators that support the use of health information technologies that can drive collaboration in healthcare. The Business and Clinical Motivators Workgroup will leverage the expertise of </a:t>
            </a:r>
            <a:r>
              <a:rPr lang="en-US" sz="1800" dirty="0" err="1"/>
              <a:t>eHI</a:t>
            </a:r>
            <a:r>
              <a:rPr lang="en-US" sz="1800" dirty="0"/>
              <a:t> members to identify successful examples of innovative consumer-facing tools, including medical devices, mobile and web-based applications, wearables, and other internet-enabled resources. </a:t>
            </a:r>
          </a:p>
          <a:p>
            <a:endParaRPr lang="en-US" sz="1800" dirty="0"/>
          </a:p>
          <a:p>
            <a:r>
              <a:rPr lang="en-US" sz="1800" dirty="0"/>
              <a:t>The group will work to better understand the success factors that contributed to the success of these tools and share best practices with healthcare stakeholders. In particular, the workgroup will delve into issues like the design, usability, and functionalities of tools that contribute to their uptake among both consumers and clinicians. The group will also seek to understand the barriers that stand in the way of consumers and clinicians using these tools, and recommend ways to overcome them. </a:t>
            </a:r>
          </a:p>
          <a:p>
            <a:endParaRPr lang="en-US" sz="1600" dirty="0"/>
          </a:p>
        </p:txBody>
      </p:sp>
    </p:spTree>
    <p:extLst>
      <p:ext uri="{BB962C8B-B14F-4D97-AF65-F5344CB8AC3E}">
        <p14:creationId xmlns:p14="http://schemas.microsoft.com/office/powerpoint/2010/main" val="7444919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Workgroup Deliverable 2015</a:t>
            </a:r>
            <a:endParaRPr lang="en-US" dirty="0"/>
          </a:p>
        </p:txBody>
      </p:sp>
      <p:sp>
        <p:nvSpPr>
          <p:cNvPr id="3" name="Content Placeholder 2"/>
          <p:cNvSpPr>
            <a:spLocks noGrp="1"/>
          </p:cNvSpPr>
          <p:nvPr>
            <p:ph idx="1"/>
          </p:nvPr>
        </p:nvSpPr>
        <p:spPr/>
        <p:txBody>
          <a:bodyPr/>
          <a:lstStyle/>
          <a:p>
            <a:pPr marL="0" indent="0">
              <a:buNone/>
            </a:pPr>
            <a:endParaRPr lang="en-US" sz="1800" dirty="0"/>
          </a:p>
          <a:p>
            <a:pPr marL="0" indent="0">
              <a:buNone/>
            </a:pPr>
            <a:r>
              <a:rPr lang="en-US" sz="2000" b="1" dirty="0" smtClean="0"/>
              <a:t>Toolkit:</a:t>
            </a:r>
          </a:p>
          <a:p>
            <a:r>
              <a:rPr lang="en-US" sz="2000" dirty="0"/>
              <a:t>By the end of 2015, the Business and Clinical Motivators Workgroup will begin the development of an online toolkit to share key findings and assist stakeholders looking to adopt and use health IT tools to engage and empower patients</a:t>
            </a:r>
            <a:r>
              <a:rPr lang="en-US" sz="2000" dirty="0" smtClean="0"/>
              <a:t>.</a:t>
            </a:r>
          </a:p>
          <a:p>
            <a:r>
              <a:rPr lang="en-US" sz="2000" dirty="0" smtClean="0"/>
              <a:t>The toolkit will include:</a:t>
            </a:r>
          </a:p>
          <a:p>
            <a:pPr lvl="1"/>
            <a:r>
              <a:rPr lang="en-US" sz="1800" dirty="0" smtClean="0"/>
              <a:t>best </a:t>
            </a:r>
            <a:r>
              <a:rPr lang="en-US" sz="1800" dirty="0"/>
              <a:t>practices </a:t>
            </a:r>
            <a:r>
              <a:rPr lang="en-US" sz="1800" dirty="0" smtClean="0"/>
              <a:t>among </a:t>
            </a:r>
            <a:r>
              <a:rPr lang="en-US" sz="1800" dirty="0"/>
              <a:t>the stakeholders and resources to assist </a:t>
            </a:r>
            <a:r>
              <a:rPr lang="en-US" sz="1800" dirty="0" smtClean="0"/>
              <a:t>patients </a:t>
            </a:r>
            <a:r>
              <a:rPr lang="en-US" sz="1800" dirty="0"/>
              <a:t>and healthcare providers in effective ways to integrate health IT into daily workflow.  </a:t>
            </a:r>
            <a:endParaRPr lang="en-US" sz="1800" dirty="0" smtClean="0"/>
          </a:p>
          <a:p>
            <a:pPr lvl="1"/>
            <a:r>
              <a:rPr lang="en-US" sz="1800" dirty="0" smtClean="0"/>
              <a:t>It </a:t>
            </a:r>
            <a:r>
              <a:rPr lang="en-US" sz="1800" dirty="0"/>
              <a:t>will also address some of the barriers and paths to resolution that others have experienced in implementing health IT as well as understanding what factors contributed to the success or lack </a:t>
            </a:r>
            <a:r>
              <a:rPr lang="en-US" sz="1800" dirty="0" smtClean="0"/>
              <a:t>thereof </a:t>
            </a:r>
            <a:r>
              <a:rPr lang="en-US" sz="1800" dirty="0"/>
              <a:t>as projects were designed and implemented</a:t>
            </a:r>
            <a:r>
              <a:rPr lang="en-US" sz="1800" dirty="0" smtClean="0"/>
              <a:t>.</a:t>
            </a:r>
          </a:p>
          <a:p>
            <a:pPr marL="0" indent="0">
              <a:buNone/>
            </a:pPr>
            <a:endParaRPr lang="en-US" sz="1800" dirty="0"/>
          </a:p>
        </p:txBody>
      </p:sp>
    </p:spTree>
    <p:extLst>
      <p:ext uri="{BB962C8B-B14F-4D97-AF65-F5344CB8AC3E}">
        <p14:creationId xmlns:p14="http://schemas.microsoft.com/office/powerpoint/2010/main" val="23809150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Workgroup Member Support</a:t>
            </a:r>
            <a:endParaRPr lang="en-US" dirty="0"/>
          </a:p>
        </p:txBody>
      </p:sp>
      <p:sp>
        <p:nvSpPr>
          <p:cNvPr id="3" name="Content Placeholder 2"/>
          <p:cNvSpPr>
            <a:spLocks noGrp="1"/>
          </p:cNvSpPr>
          <p:nvPr>
            <p:ph idx="1"/>
          </p:nvPr>
        </p:nvSpPr>
        <p:spPr/>
        <p:txBody>
          <a:bodyPr/>
          <a:lstStyle/>
          <a:p>
            <a:pPr marL="457200" lvl="1" indent="0">
              <a:buNone/>
            </a:pPr>
            <a:r>
              <a:rPr lang="en-US" dirty="0" smtClean="0"/>
              <a:t>Work with B&amp;C Workgroup to:</a:t>
            </a:r>
          </a:p>
          <a:p>
            <a:pPr lvl="1"/>
            <a:r>
              <a:rPr lang="en-US" dirty="0" smtClean="0"/>
              <a:t>Develop </a:t>
            </a:r>
            <a:r>
              <a:rPr lang="en-US" dirty="0"/>
              <a:t>toolkit to include resources and best </a:t>
            </a:r>
            <a:r>
              <a:rPr lang="en-US" dirty="0" smtClean="0"/>
              <a:t>practices</a:t>
            </a:r>
          </a:p>
          <a:p>
            <a:pPr marL="457200" lvl="1" indent="0">
              <a:buNone/>
            </a:pPr>
            <a:endParaRPr lang="en-US" dirty="0"/>
          </a:p>
          <a:p>
            <a:pPr lvl="1"/>
            <a:r>
              <a:rPr lang="en-US" dirty="0"/>
              <a:t>Nominate yourself or others to be recognized as an </a:t>
            </a:r>
            <a:r>
              <a:rPr lang="en-US" dirty="0" err="1"/>
              <a:t>eHI</a:t>
            </a:r>
            <a:r>
              <a:rPr lang="en-US" dirty="0"/>
              <a:t> innovator demonstrating how engaged patients and providers can improve business and clinical outcomes</a:t>
            </a:r>
          </a:p>
          <a:p>
            <a:endParaRPr lang="en-US" dirty="0"/>
          </a:p>
        </p:txBody>
      </p:sp>
    </p:spTree>
    <p:extLst>
      <p:ext uri="{BB962C8B-B14F-4D97-AF65-F5344CB8AC3E}">
        <p14:creationId xmlns:p14="http://schemas.microsoft.com/office/powerpoint/2010/main" val="2254840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3733800"/>
            <a:ext cx="7772400" cy="2035175"/>
          </a:xfrm>
        </p:spPr>
        <p:txBody>
          <a:bodyPr/>
          <a:lstStyle/>
          <a:p>
            <a:pPr algn="ctr"/>
            <a:r>
              <a:rPr lang="en-US" sz="3200" dirty="0" smtClean="0"/>
              <a:t>Vice President Policy</a:t>
            </a:r>
            <a:br>
              <a:rPr lang="en-US" sz="3200" dirty="0" smtClean="0"/>
            </a:br>
            <a:r>
              <a:rPr lang="en-US" sz="3200" dirty="0" err="1" smtClean="0"/>
              <a:t>Healthwise</a:t>
            </a:r>
            <a:endParaRPr lang="en-US" sz="3200" dirty="0"/>
          </a:p>
        </p:txBody>
      </p:sp>
      <p:sp>
        <p:nvSpPr>
          <p:cNvPr id="3" name="Text Placeholder 2"/>
          <p:cNvSpPr>
            <a:spLocks noGrp="1"/>
          </p:cNvSpPr>
          <p:nvPr>
            <p:ph type="body" idx="1"/>
          </p:nvPr>
        </p:nvSpPr>
        <p:spPr>
          <a:xfrm>
            <a:off x="722313" y="1752601"/>
            <a:ext cx="7772400" cy="1447799"/>
          </a:xfrm>
        </p:spPr>
        <p:txBody>
          <a:bodyPr/>
          <a:lstStyle/>
          <a:p>
            <a:pPr algn="ctr"/>
            <a:r>
              <a:rPr lang="en-US" sz="4000" b="1" dirty="0" smtClean="0"/>
              <a:t>Leslie Kelly Hall</a:t>
            </a:r>
            <a:endParaRPr lang="en-US" sz="4000" b="1" dirty="0"/>
          </a:p>
        </p:txBody>
      </p:sp>
    </p:spTree>
    <p:extLst>
      <p:ext uri="{BB962C8B-B14F-4D97-AF65-F5344CB8AC3E}">
        <p14:creationId xmlns:p14="http://schemas.microsoft.com/office/powerpoint/2010/main" val="17265283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Patient Engagement </a:t>
            </a:r>
            <a:endParaRPr lang="en-US" dirty="0"/>
          </a:p>
        </p:txBody>
      </p:sp>
      <p:sp>
        <p:nvSpPr>
          <p:cNvPr id="6" name="Subtitle 5"/>
          <p:cNvSpPr>
            <a:spLocks noGrp="1"/>
          </p:cNvSpPr>
          <p:nvPr>
            <p:ph type="subTitle" idx="1"/>
          </p:nvPr>
        </p:nvSpPr>
        <p:spPr>
          <a:xfrm>
            <a:off x="450636" y="3812457"/>
            <a:ext cx="5273508" cy="1710519"/>
          </a:xfrm>
        </p:spPr>
        <p:txBody>
          <a:bodyPr>
            <a:noAutofit/>
          </a:bodyPr>
          <a:lstStyle/>
          <a:p>
            <a:r>
              <a:rPr lang="en-US" dirty="0" smtClean="0"/>
              <a:t>The fabric of health; efficiency in operations, convenience for care support, patient retention, and provider empathy.</a:t>
            </a:r>
            <a:endParaRPr lang="en-US" dirty="0"/>
          </a:p>
        </p:txBody>
      </p:sp>
    </p:spTree>
    <p:extLst>
      <p:ext uri="{BB962C8B-B14F-4D97-AF65-F5344CB8AC3E}">
        <p14:creationId xmlns:p14="http://schemas.microsoft.com/office/powerpoint/2010/main" val="73541126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BdYftmXC60yq8.Gnzxjtz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RESIZE" val="Yes"/>
</p:tagLst>
</file>

<file path=ppt/tags/tag4.xml><?xml version="1.0" encoding="utf-8"?>
<p:tagLst xmlns:a="http://schemas.openxmlformats.org/drawingml/2006/main" xmlns:r="http://schemas.openxmlformats.org/officeDocument/2006/relationships" xmlns:p="http://schemas.openxmlformats.org/presentationml/2006/main">
  <p:tag name="RESIZE" val="Yes"/>
</p:tagLst>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GA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ontent Pages">
  <a:themeElements>
    <a:clrScheme name="Healthwise 2015">
      <a:dk1>
        <a:srgbClr val="404040"/>
      </a:dk1>
      <a:lt1>
        <a:sysClr val="window" lastClr="FFFFFF"/>
      </a:lt1>
      <a:dk2>
        <a:srgbClr val="13918A"/>
      </a:dk2>
      <a:lt2>
        <a:srgbClr val="D0DBD0"/>
      </a:lt2>
      <a:accent1>
        <a:srgbClr val="8B211E"/>
      </a:accent1>
      <a:accent2>
        <a:srgbClr val="DE3B0A"/>
      </a:accent2>
      <a:accent3>
        <a:srgbClr val="730051"/>
      </a:accent3>
      <a:accent4>
        <a:srgbClr val="149FAE"/>
      </a:accent4>
      <a:accent5>
        <a:srgbClr val="B7BC95"/>
      </a:accent5>
      <a:accent6>
        <a:srgbClr val="BAACA5"/>
      </a:accent6>
      <a:hlink>
        <a:srgbClr val="0B5D86"/>
      </a:hlink>
      <a:folHlink>
        <a:srgbClr val="73005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Content Pages">
  <a:themeElements>
    <a:clrScheme name="Healthwise 2015">
      <a:dk1>
        <a:srgbClr val="404040"/>
      </a:dk1>
      <a:lt1>
        <a:sysClr val="window" lastClr="FFFFFF"/>
      </a:lt1>
      <a:dk2>
        <a:srgbClr val="13918A"/>
      </a:dk2>
      <a:lt2>
        <a:srgbClr val="D0DBD0"/>
      </a:lt2>
      <a:accent1>
        <a:srgbClr val="8B211E"/>
      </a:accent1>
      <a:accent2>
        <a:srgbClr val="DE3B0A"/>
      </a:accent2>
      <a:accent3>
        <a:srgbClr val="730051"/>
      </a:accent3>
      <a:accent4>
        <a:srgbClr val="149FAE"/>
      </a:accent4>
      <a:accent5>
        <a:srgbClr val="B7BC95"/>
      </a:accent5>
      <a:accent6>
        <a:srgbClr val="BAACA5"/>
      </a:accent6>
      <a:hlink>
        <a:srgbClr val="0B5D86"/>
      </a:hlink>
      <a:folHlink>
        <a:srgbClr val="73005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3_Framework_PPTOptional pages">
  <a:themeElements>
    <a:clrScheme name="">
      <a:dk1>
        <a:srgbClr val="666666"/>
      </a:dk1>
      <a:lt1>
        <a:srgbClr val="FFFFFF"/>
      </a:lt1>
      <a:dk2>
        <a:srgbClr val="8DC63F"/>
      </a:dk2>
      <a:lt2>
        <a:srgbClr val="89D4E3"/>
      </a:lt2>
      <a:accent1>
        <a:srgbClr val="0092D0"/>
      </a:accent1>
      <a:accent2>
        <a:srgbClr val="C6C6C6"/>
      </a:accent2>
      <a:accent3>
        <a:srgbClr val="FFFFFF"/>
      </a:accent3>
      <a:accent4>
        <a:srgbClr val="565656"/>
      </a:accent4>
      <a:accent5>
        <a:srgbClr val="AAC7E4"/>
      </a:accent5>
      <a:accent6>
        <a:srgbClr val="B3B3B3"/>
      </a:accent6>
      <a:hlink>
        <a:srgbClr val="00AEEF"/>
      </a:hlink>
      <a:folHlink>
        <a:srgbClr val="46166B"/>
      </a:folHlink>
    </a:clrScheme>
    <a:fontScheme name="3_Framework_PPTOptional pages">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1800" b="0" i="0" u="none" strike="noStrike" cap="none" normalizeH="0" baseline="0" smtClean="0">
            <a:ln>
              <a:noFill/>
            </a:ln>
            <a:solidFill>
              <a:schemeClr val="accent1"/>
            </a:solidFill>
            <a:effectLst/>
            <a:latin typeface="Arial" pitchFamily="34" charset="0"/>
            <a:ea typeface="ＭＳ Ｐゴシック"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1800" b="0" i="0" u="none" strike="noStrike" cap="none" normalizeH="0" baseline="0" smtClean="0">
            <a:ln>
              <a:noFill/>
            </a:ln>
            <a:solidFill>
              <a:schemeClr val="accent1"/>
            </a:solidFill>
            <a:effectLst/>
            <a:latin typeface="Arial" pitchFamily="34" charset="0"/>
            <a:ea typeface="ＭＳ Ｐゴシック" charset="-128"/>
          </a:defRPr>
        </a:defPPr>
      </a:lstStyle>
    </a:lnDef>
  </a:objectDefaults>
  <a:extraClrSchemeLst>
    <a:extraClrScheme>
      <a:clrScheme name="3_Framework_PPTOptional pag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Framework_PPTOptional pag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Framework_PPTOptional pag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Framework_PPTOptional pag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Framework_PPTOptional pag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Framework_PPTOptional pag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Framework_PPTOptional pages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Framework_PPTOptional pag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Framework_PPTOptional pag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Framework_PPTOptional pag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Framework_PPTOptional pag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Framework_PPTOptional pag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11211</TotalTime>
  <Words>1294</Words>
  <Application>Microsoft Office PowerPoint</Application>
  <PresentationFormat>On-screen Show (4:3)</PresentationFormat>
  <Paragraphs>205</Paragraphs>
  <Slides>39</Slides>
  <Notes>18</Notes>
  <HiddenSlides>0</HiddenSlides>
  <MMClips>0</MMClips>
  <ScaleCrop>false</ScaleCrop>
  <HeadingPairs>
    <vt:vector size="8" baseType="variant">
      <vt:variant>
        <vt:lpstr>Fonts Used</vt:lpstr>
      </vt:variant>
      <vt:variant>
        <vt:i4>8</vt:i4>
      </vt:variant>
      <vt:variant>
        <vt:lpstr>Theme</vt:lpstr>
      </vt:variant>
      <vt:variant>
        <vt:i4>5</vt:i4>
      </vt:variant>
      <vt:variant>
        <vt:lpstr>Embedded OLE Servers</vt:lpstr>
      </vt:variant>
      <vt:variant>
        <vt:i4>1</vt:i4>
      </vt:variant>
      <vt:variant>
        <vt:lpstr>Slide Titles</vt:lpstr>
      </vt:variant>
      <vt:variant>
        <vt:i4>39</vt:i4>
      </vt:variant>
    </vt:vector>
  </HeadingPairs>
  <TitlesOfParts>
    <vt:vector size="53" baseType="lpstr">
      <vt:lpstr>Arial</vt:lpstr>
      <vt:lpstr>Calibri</vt:lpstr>
      <vt:lpstr>Courier New</vt:lpstr>
      <vt:lpstr>Helvetica</vt:lpstr>
      <vt:lpstr>MS PGothic</vt:lpstr>
      <vt:lpstr>MS PGothic</vt:lpstr>
      <vt:lpstr>Times New Roman</vt:lpstr>
      <vt:lpstr>Wingdings</vt:lpstr>
      <vt:lpstr>1_Default Design</vt:lpstr>
      <vt:lpstr>TGA Theme</vt:lpstr>
      <vt:lpstr>Content Pages</vt:lpstr>
      <vt:lpstr>1_Content Pages</vt:lpstr>
      <vt:lpstr>3_Framework_PPTOptional pages</vt:lpstr>
      <vt:lpstr>think-cell Slide</vt:lpstr>
      <vt:lpstr>eHealth Initiative  Business and Clinical Motivator Work Group</vt:lpstr>
      <vt:lpstr>Reminder</vt:lpstr>
      <vt:lpstr>Advisory Council</vt:lpstr>
      <vt:lpstr>Agenda</vt:lpstr>
      <vt:lpstr>Business and Clinical Motivator Workgroup Charter</vt:lpstr>
      <vt:lpstr>Workgroup Deliverable 2015</vt:lpstr>
      <vt:lpstr>Workgroup Member Support</vt:lpstr>
      <vt:lpstr>Vice President Policy Healthwise</vt:lpstr>
      <vt:lpstr>Patient Engagement </vt:lpstr>
      <vt:lpstr>PowerPoint Presentation</vt:lpstr>
      <vt:lpstr>PowerPoint Presentation</vt:lpstr>
      <vt:lpstr>PowerPoint Presentation</vt:lpstr>
      <vt:lpstr>PowerPoint Presentation</vt:lpstr>
      <vt:lpstr>Care/operations: Efficiency</vt:lpstr>
      <vt:lpstr>How does your organization use patients to help with  Efficiency?</vt:lpstr>
      <vt:lpstr>Providers that do not make an effort to improve electronic health information sharing could lose patients to others  that are more technologically advanced.</vt:lpstr>
      <vt:lpstr>PowerPoint Presentation</vt:lpstr>
      <vt:lpstr>Engagement: Retention</vt:lpstr>
      <vt:lpstr>How does your organization use patients to help with  Retention?</vt:lpstr>
      <vt:lpstr>PowerPoint Presentation</vt:lpstr>
      <vt:lpstr>Unnecessary paperwork and phone calls make Americans  dread visiting the doctor more than everyday tasks.</vt:lpstr>
      <vt:lpstr>PowerPoint Presentation</vt:lpstr>
      <vt:lpstr>Patients are forced to  take matters into their own hands:</vt:lpstr>
      <vt:lpstr>Family’s need: Convenience</vt:lpstr>
      <vt:lpstr>How does your organization use patients to help with  Convenience?</vt:lpstr>
      <vt:lpstr>A more digitally connected doctor would  make millions of people more confident in their Doctor</vt:lpstr>
      <vt:lpstr>A more digitally connected doctor would  make millions of people breathe a sigh of relief.</vt:lpstr>
      <vt:lpstr>We all want: Empathy </vt:lpstr>
      <vt:lpstr>How does your organization demonstrate Empathy? And use it to help in business?</vt:lpstr>
      <vt:lpstr>PowerPoint Presentation</vt:lpstr>
      <vt:lpstr>Director, External Medical Communications Pfizer Medical</vt:lpstr>
      <vt:lpstr>Medication Mgt “Beyond the Pill”  </vt:lpstr>
      <vt:lpstr>Medication Management </vt:lpstr>
      <vt:lpstr>Medication Management: The Data*</vt:lpstr>
      <vt:lpstr>“Beyond the Pill” A holistic approach to drug development and therapy maintenance</vt:lpstr>
      <vt:lpstr>Patient Support Throughout the Patient Journey</vt:lpstr>
      <vt:lpstr>PowerPoint Presentation</vt:lpstr>
      <vt:lpstr>Next steps</vt:lpstr>
      <vt:lpstr>PowerPoint Presentation</vt:lpstr>
    </vt:vector>
  </TitlesOfParts>
  <Company>eHealth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2012 Annual Members Only Meeting: Next Steps for Achieving eHealth Initiative’s Mission</dc:title>
  <dc:creator>Alex Kontur</dc:creator>
  <cp:lastModifiedBy>Claudia Ellison</cp:lastModifiedBy>
  <cp:revision>246</cp:revision>
  <cp:lastPrinted>2015-09-01T18:42:28Z</cp:lastPrinted>
  <dcterms:created xsi:type="dcterms:W3CDTF">2012-01-04T17:52:58Z</dcterms:created>
  <dcterms:modified xsi:type="dcterms:W3CDTF">2015-10-21T19:13:10Z</dcterms:modified>
</cp:coreProperties>
</file>